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0"/>
  </p:notesMasterIdLst>
  <p:sldIdLst>
    <p:sldId id="266" r:id="rId2"/>
    <p:sldId id="309" r:id="rId3"/>
    <p:sldId id="310" r:id="rId4"/>
    <p:sldId id="289" r:id="rId5"/>
    <p:sldId id="290" r:id="rId6"/>
    <p:sldId id="291" r:id="rId7"/>
    <p:sldId id="297" r:id="rId8"/>
    <p:sldId id="307" r:id="rId9"/>
    <p:sldId id="311" r:id="rId10"/>
    <p:sldId id="312" r:id="rId11"/>
    <p:sldId id="301" r:id="rId12"/>
    <p:sldId id="302" r:id="rId13"/>
    <p:sldId id="294" r:id="rId14"/>
    <p:sldId id="306" r:id="rId15"/>
    <p:sldId id="295" r:id="rId16"/>
    <p:sldId id="313" r:id="rId17"/>
    <p:sldId id="314"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20" autoAdjust="0"/>
    <p:restoredTop sz="90361" autoAdjust="0"/>
  </p:normalViewPr>
  <p:slideViewPr>
    <p:cSldViewPr snapToGrid="0">
      <p:cViewPr varScale="1">
        <p:scale>
          <a:sx n="63" d="100"/>
          <a:sy n="63" d="100"/>
        </p:scale>
        <p:origin x="85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C87F49-907B-4EB7-AC4C-24AC3C4F658A}" type="datetimeFigureOut">
              <a:rPr lang="en-US" smtClean="0"/>
              <a:t>5/22/2018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83BB61-7931-4D4D-B752-88F316ECFFAB}" type="slidenum">
              <a:rPr lang="en-US" smtClean="0"/>
              <a:t>‹#›</a:t>
            </a:fld>
            <a:endParaRPr lang="en-US" dirty="0"/>
          </a:p>
        </p:txBody>
      </p:sp>
    </p:spTree>
    <p:extLst>
      <p:ext uri="{BB962C8B-B14F-4D97-AF65-F5344CB8AC3E}">
        <p14:creationId xmlns:p14="http://schemas.microsoft.com/office/powerpoint/2010/main" val="4076120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Oak V-entures</a:t>
            </a:r>
          </a:p>
        </p:txBody>
      </p:sp>
      <p:sp>
        <p:nvSpPr>
          <p:cNvPr id="4" name="Slide Number Placeholder 3"/>
          <p:cNvSpPr>
            <a:spLocks noGrp="1"/>
          </p:cNvSpPr>
          <p:nvPr>
            <p:ph type="sldNum" sz="quarter" idx="10"/>
          </p:nvPr>
        </p:nvSpPr>
        <p:spPr/>
        <p:txBody>
          <a:bodyPr/>
          <a:lstStyle/>
          <a:p>
            <a:fld id="{DB83BB61-7931-4D4D-B752-88F316ECFFAB}" type="slidenum">
              <a:rPr lang="en-US" smtClean="0"/>
              <a:t>1</a:t>
            </a:fld>
            <a:endParaRPr lang="en-US" dirty="0"/>
          </a:p>
        </p:txBody>
      </p:sp>
    </p:spTree>
    <p:extLst>
      <p:ext uri="{BB962C8B-B14F-4D97-AF65-F5344CB8AC3E}">
        <p14:creationId xmlns:p14="http://schemas.microsoft.com/office/powerpoint/2010/main" val="3610564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11</a:t>
            </a:fld>
            <a:endParaRPr lang="en-US" dirty="0"/>
          </a:p>
        </p:txBody>
      </p:sp>
    </p:spTree>
    <p:extLst>
      <p:ext uri="{BB962C8B-B14F-4D97-AF65-F5344CB8AC3E}">
        <p14:creationId xmlns:p14="http://schemas.microsoft.com/office/powerpoint/2010/main" val="646869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12</a:t>
            </a:fld>
            <a:endParaRPr lang="en-US" dirty="0"/>
          </a:p>
        </p:txBody>
      </p:sp>
    </p:spTree>
    <p:extLst>
      <p:ext uri="{BB962C8B-B14F-4D97-AF65-F5344CB8AC3E}">
        <p14:creationId xmlns:p14="http://schemas.microsoft.com/office/powerpoint/2010/main" val="510709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do is relatively simple: we want to tap into underdeveloped</a:t>
            </a:r>
            <a:r>
              <a:rPr lang="en-US" baseline="0" dirty="0"/>
              <a:t> </a:t>
            </a:r>
            <a:r>
              <a:rPr lang="en-US" dirty="0"/>
              <a:t>technical</a:t>
            </a:r>
            <a:r>
              <a:rPr lang="en-US" baseline="0" dirty="0"/>
              <a:t> resources….</a:t>
            </a:r>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13</a:t>
            </a:fld>
            <a:endParaRPr lang="en-US" dirty="0"/>
          </a:p>
        </p:txBody>
      </p:sp>
    </p:spTree>
    <p:extLst>
      <p:ext uri="{BB962C8B-B14F-4D97-AF65-F5344CB8AC3E}">
        <p14:creationId xmlns:p14="http://schemas.microsoft.com/office/powerpoint/2010/main" val="1732844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15</a:t>
            </a:fld>
            <a:endParaRPr lang="en-US" dirty="0"/>
          </a:p>
        </p:txBody>
      </p:sp>
    </p:spTree>
    <p:extLst>
      <p:ext uri="{BB962C8B-B14F-4D97-AF65-F5344CB8AC3E}">
        <p14:creationId xmlns:p14="http://schemas.microsoft.com/office/powerpoint/2010/main" val="3057577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16</a:t>
            </a:fld>
            <a:endParaRPr lang="en-US" dirty="0"/>
          </a:p>
        </p:txBody>
      </p:sp>
    </p:spTree>
    <p:extLst>
      <p:ext uri="{BB962C8B-B14F-4D97-AF65-F5344CB8AC3E}">
        <p14:creationId xmlns:p14="http://schemas.microsoft.com/office/powerpoint/2010/main" val="3711944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17</a:t>
            </a:fld>
            <a:endParaRPr lang="en-US" dirty="0"/>
          </a:p>
        </p:txBody>
      </p:sp>
    </p:spTree>
    <p:extLst>
      <p:ext uri="{BB962C8B-B14F-4D97-AF65-F5344CB8AC3E}">
        <p14:creationId xmlns:p14="http://schemas.microsoft.com/office/powerpoint/2010/main" val="2112843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Larry Page and Sergey </a:t>
            </a:r>
            <a:r>
              <a:rPr lang="en-US" sz="1200" b="0" i="0" kern="1200" dirty="0" err="1">
                <a:solidFill>
                  <a:schemeClr val="tx1"/>
                </a:solidFill>
                <a:effectLst/>
                <a:latin typeface="+mn-lt"/>
                <a:ea typeface="+mn-ea"/>
                <a:cs typeface="+mn-cs"/>
              </a:rPr>
              <a:t>Brin</a:t>
            </a:r>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3</a:t>
            </a:fld>
            <a:endParaRPr lang="en-US" dirty="0"/>
          </a:p>
        </p:txBody>
      </p:sp>
    </p:spTree>
    <p:extLst>
      <p:ext uri="{BB962C8B-B14F-4D97-AF65-F5344CB8AC3E}">
        <p14:creationId xmlns:p14="http://schemas.microsoft.com/office/powerpoint/2010/main" val="3083975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Blockchain</a:t>
            </a:r>
            <a:r>
              <a:rPr lang="en-US" dirty="0"/>
              <a:t> is the best known distributed ledger technology. A ledger is a database which keeps a final and definitive record of transactions. Records, once stored, cannot be tampered without leaving behind a clear track. </a:t>
            </a:r>
            <a:r>
              <a:rPr lang="en-US" dirty="0" err="1"/>
              <a:t>Blockchain</a:t>
            </a:r>
            <a:r>
              <a:rPr lang="en-US" dirty="0"/>
              <a:t> enables a ledger to be held in a network across a series of nodes, which avoids one </a:t>
            </a:r>
            <a:r>
              <a:rPr lang="en-US" dirty="0" err="1"/>
              <a:t>centralised</a:t>
            </a:r>
            <a:r>
              <a:rPr lang="en-US" dirty="0"/>
              <a:t> location and the need for intermediaries’ services. This is particularly helpful for providing trust, traceability and security in systems that exchange data or assets. There is a lot of potential for </a:t>
            </a:r>
            <a:r>
              <a:rPr lang="en-US" dirty="0" err="1"/>
              <a:t>blockchain</a:t>
            </a:r>
            <a:r>
              <a:rPr lang="en-US" dirty="0"/>
              <a:t> to be used in many different areas such as financial services, supply chains or healthcare.</a:t>
            </a:r>
          </a:p>
        </p:txBody>
      </p:sp>
      <p:sp>
        <p:nvSpPr>
          <p:cNvPr id="4" name="Slide Number Placeholder 3"/>
          <p:cNvSpPr>
            <a:spLocks noGrp="1"/>
          </p:cNvSpPr>
          <p:nvPr>
            <p:ph type="sldNum" sz="quarter" idx="10"/>
          </p:nvPr>
        </p:nvSpPr>
        <p:spPr/>
        <p:txBody>
          <a:bodyPr/>
          <a:lstStyle/>
          <a:p>
            <a:fld id="{DB83BB61-7931-4D4D-B752-88F316ECFFAB}" type="slidenum">
              <a:rPr lang="en-US" smtClean="0"/>
              <a:t>4</a:t>
            </a:fld>
            <a:endParaRPr lang="en-US" dirty="0"/>
          </a:p>
        </p:txBody>
      </p:sp>
    </p:spTree>
    <p:extLst>
      <p:ext uri="{BB962C8B-B14F-4D97-AF65-F5344CB8AC3E}">
        <p14:creationId xmlns:p14="http://schemas.microsoft.com/office/powerpoint/2010/main" val="1708621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5</a:t>
            </a:fld>
            <a:endParaRPr lang="en-US" dirty="0"/>
          </a:p>
        </p:txBody>
      </p:sp>
    </p:spTree>
    <p:extLst>
      <p:ext uri="{BB962C8B-B14F-4D97-AF65-F5344CB8AC3E}">
        <p14:creationId xmlns:p14="http://schemas.microsoft.com/office/powerpoint/2010/main" val="3015063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do is relatively simple: we want to tap into underdeveloped</a:t>
            </a:r>
            <a:r>
              <a:rPr lang="en-US" baseline="0" dirty="0"/>
              <a:t> </a:t>
            </a:r>
            <a:r>
              <a:rPr lang="en-US" dirty="0"/>
              <a:t>technical</a:t>
            </a:r>
            <a:r>
              <a:rPr lang="en-US" baseline="0" dirty="0"/>
              <a:t> resources….</a:t>
            </a:r>
            <a:endParaRPr lang="en-US" dirty="0"/>
          </a:p>
        </p:txBody>
      </p:sp>
      <p:sp>
        <p:nvSpPr>
          <p:cNvPr id="4" name="Slide Number Placeholder 3"/>
          <p:cNvSpPr>
            <a:spLocks noGrp="1"/>
          </p:cNvSpPr>
          <p:nvPr>
            <p:ph type="sldNum" sz="quarter" idx="10"/>
          </p:nvPr>
        </p:nvSpPr>
        <p:spPr/>
        <p:txBody>
          <a:bodyPr/>
          <a:lstStyle/>
          <a:p>
            <a:fld id="{DB83BB61-7931-4D4D-B752-88F316ECFFAB}" type="slidenum">
              <a:rPr lang="en-US" smtClean="0"/>
              <a:t>6</a:t>
            </a:fld>
            <a:endParaRPr lang="en-US" dirty="0"/>
          </a:p>
        </p:txBody>
      </p:sp>
    </p:spTree>
    <p:extLst>
      <p:ext uri="{BB962C8B-B14F-4D97-AF65-F5344CB8AC3E}">
        <p14:creationId xmlns:p14="http://schemas.microsoft.com/office/powerpoint/2010/main" val="868389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https://www.forbes.com/sites/bernardmarr/2018/01/22/35-amazing-real-world-examples-of-how-blockchain-is-changing-our-world/3/#115f28a92e6b</a:t>
            </a:r>
          </a:p>
        </p:txBody>
      </p:sp>
      <p:sp>
        <p:nvSpPr>
          <p:cNvPr id="4" name="Slide Number Placeholder 3"/>
          <p:cNvSpPr>
            <a:spLocks noGrp="1"/>
          </p:cNvSpPr>
          <p:nvPr>
            <p:ph type="sldNum" sz="quarter" idx="10"/>
          </p:nvPr>
        </p:nvSpPr>
        <p:spPr/>
        <p:txBody>
          <a:bodyPr/>
          <a:lstStyle/>
          <a:p>
            <a:fld id="{DB83BB61-7931-4D4D-B752-88F316ECFFAB}" type="slidenum">
              <a:rPr lang="en-US" smtClean="0"/>
              <a:t>7</a:t>
            </a:fld>
            <a:endParaRPr lang="en-US" dirty="0"/>
          </a:p>
        </p:txBody>
      </p:sp>
    </p:spTree>
    <p:extLst>
      <p:ext uri="{BB962C8B-B14F-4D97-AF65-F5344CB8AC3E}">
        <p14:creationId xmlns:p14="http://schemas.microsoft.com/office/powerpoint/2010/main" val="4010488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B83BB61-7931-4D4D-B752-88F316ECFFAB}" type="slidenum">
              <a:rPr lang="en-US" smtClean="0"/>
              <a:t>8</a:t>
            </a:fld>
            <a:endParaRPr lang="en-US" dirty="0"/>
          </a:p>
        </p:txBody>
      </p:sp>
    </p:spTree>
    <p:extLst>
      <p:ext uri="{BB962C8B-B14F-4D97-AF65-F5344CB8AC3E}">
        <p14:creationId xmlns:p14="http://schemas.microsoft.com/office/powerpoint/2010/main" val="2662302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B83BB61-7931-4D4D-B752-88F316ECFFAB}" type="slidenum">
              <a:rPr lang="en-US" smtClean="0"/>
              <a:t>9</a:t>
            </a:fld>
            <a:endParaRPr lang="en-US" dirty="0"/>
          </a:p>
        </p:txBody>
      </p:sp>
    </p:spTree>
    <p:extLst>
      <p:ext uri="{BB962C8B-B14F-4D97-AF65-F5344CB8AC3E}">
        <p14:creationId xmlns:p14="http://schemas.microsoft.com/office/powerpoint/2010/main" val="727902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B83BB61-7931-4D4D-B752-88F316ECFFAB}" type="slidenum">
              <a:rPr lang="en-US" smtClean="0"/>
              <a:t>10</a:t>
            </a:fld>
            <a:endParaRPr lang="en-US" dirty="0"/>
          </a:p>
        </p:txBody>
      </p:sp>
    </p:spTree>
    <p:extLst>
      <p:ext uri="{BB962C8B-B14F-4D97-AF65-F5344CB8AC3E}">
        <p14:creationId xmlns:p14="http://schemas.microsoft.com/office/powerpoint/2010/main" val="32428529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l">
              <a:defRPr sz="13500" b="1">
                <a:solidFill>
                  <a:srgbClr val="001E4E"/>
                </a:solidFill>
              </a:defRPr>
            </a:lvl1pPr>
          </a:lstStyle>
          <a:p>
            <a:r>
              <a:rPr lang="en-US" dirty="0"/>
              <a:t>TITLE</a:t>
            </a:r>
          </a:p>
        </p:txBody>
      </p:sp>
      <p:sp>
        <p:nvSpPr>
          <p:cNvPr id="3" name="Subtitle 2"/>
          <p:cNvSpPr>
            <a:spLocks noGrp="1"/>
          </p:cNvSpPr>
          <p:nvPr>
            <p:ph type="subTitle" idx="1" hasCustomPrompt="1"/>
          </p:nvPr>
        </p:nvSpPr>
        <p:spPr>
          <a:xfrm>
            <a:off x="1524000" y="3064155"/>
            <a:ext cx="9144000" cy="1655762"/>
          </a:xfrm>
        </p:spPr>
        <p:txBody>
          <a:bodyPr>
            <a:normAutofit/>
          </a:bodyPr>
          <a:lstStyle>
            <a:lvl1pPr marL="0" indent="0" algn="l">
              <a:buNone/>
              <a:defRPr sz="75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date</a:t>
            </a:r>
          </a:p>
        </p:txBody>
      </p:sp>
      <p:sp>
        <p:nvSpPr>
          <p:cNvPr id="4" name="Date Placeholder 3"/>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4E21C8-FF85-4E41-A853-47600E0502FB}" type="slidenum">
              <a:rPr lang="en-US" smtClean="0"/>
              <a:t>‹#›</a:t>
            </a:fld>
            <a:endParaRPr lang="en-US" dirty="0"/>
          </a:p>
        </p:txBody>
      </p:sp>
      <p:sp>
        <p:nvSpPr>
          <p:cNvPr id="8" name="Title 1"/>
          <p:cNvSpPr txBox="1">
            <a:spLocks/>
          </p:cNvSpPr>
          <p:nvPr userDrawn="1"/>
        </p:nvSpPr>
        <p:spPr>
          <a:xfrm>
            <a:off x="9766300" y="5905500"/>
            <a:ext cx="2425700" cy="952500"/>
          </a:xfrm>
          <a:prstGeom prst="rect">
            <a:avLst/>
          </a:prstGeom>
          <a:no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400" b="0" dirty="0">
                <a:solidFill>
                  <a:schemeClr val="bg1"/>
                </a:solidFill>
                <a:latin typeface="Bauhaus 93" panose="04030905020B02020C02" pitchFamily="82" charset="0"/>
              </a:rPr>
              <a:t>Oak V</a:t>
            </a:r>
          </a:p>
        </p:txBody>
      </p:sp>
    </p:spTree>
    <p:extLst>
      <p:ext uri="{BB962C8B-B14F-4D97-AF65-F5344CB8AC3E}">
        <p14:creationId xmlns:p14="http://schemas.microsoft.com/office/powerpoint/2010/main" val="170055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4E21C8-FF85-4E41-A853-47600E0502FB}" type="slidenum">
              <a:rPr lang="en-US" smtClean="0"/>
              <a:t>‹#›</a:t>
            </a:fld>
            <a:endParaRPr lang="en-US" dirty="0"/>
          </a:p>
        </p:txBody>
      </p:sp>
      <p:sp>
        <p:nvSpPr>
          <p:cNvPr id="11" name="Text Placeholder 10"/>
          <p:cNvSpPr>
            <a:spLocks noGrp="1"/>
          </p:cNvSpPr>
          <p:nvPr>
            <p:ph type="body" sz="quarter" idx="14" hasCustomPrompt="1"/>
          </p:nvPr>
        </p:nvSpPr>
        <p:spPr>
          <a:xfrm>
            <a:off x="952501" y="5026025"/>
            <a:ext cx="3314700" cy="1168400"/>
          </a:xfrm>
        </p:spPr>
        <p:txBody>
          <a:bodyPr/>
          <a:lstStyle>
            <a:lvl1pPr marL="0" indent="0">
              <a:buNone/>
              <a:defRPr sz="1000">
                <a:solidFill>
                  <a:schemeClr val="bg1"/>
                </a:solidFill>
                <a:latin typeface="Arial" charset="0"/>
                <a:ea typeface="Arial" charset="0"/>
                <a:cs typeface="Arial" charset="0"/>
              </a:defRPr>
            </a:lvl1pPr>
          </a:lstStyle>
          <a:p>
            <a:r>
              <a:rPr lang="en-US" sz="1000" dirty="0" err="1">
                <a:solidFill>
                  <a:schemeClr val="bg1"/>
                </a:solidFill>
                <a:latin typeface="Arial" charset="0"/>
                <a:ea typeface="Arial" charset="0"/>
                <a:cs typeface="Arial" charset="0"/>
              </a:rPr>
              <a:t>Morbi</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posuere</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lectus</a:t>
            </a:r>
            <a:r>
              <a:rPr lang="en-US" sz="1000" dirty="0">
                <a:solidFill>
                  <a:schemeClr val="bg1"/>
                </a:solidFill>
                <a:latin typeface="Arial" charset="0"/>
                <a:ea typeface="Arial" charset="0"/>
                <a:cs typeface="Arial" charset="0"/>
              </a:rPr>
              <a:t> at </a:t>
            </a:r>
            <a:r>
              <a:rPr lang="en-US" sz="1000" dirty="0" err="1">
                <a:solidFill>
                  <a:schemeClr val="bg1"/>
                </a:solidFill>
                <a:latin typeface="Arial" charset="0"/>
                <a:ea typeface="Arial" charset="0"/>
                <a:cs typeface="Arial" charset="0"/>
              </a:rPr>
              <a:t>mauris</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posuere</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varius</a:t>
            </a:r>
            <a:r>
              <a:rPr lang="en-US" sz="1000" dirty="0">
                <a:solidFill>
                  <a:schemeClr val="bg1"/>
                </a:solidFill>
                <a:latin typeface="Arial" charset="0"/>
                <a:ea typeface="Arial" charset="0"/>
                <a:cs typeface="Arial" charset="0"/>
              </a:rPr>
              <a:t>. </a:t>
            </a:r>
          </a:p>
          <a:p>
            <a:r>
              <a:rPr lang="en-US" sz="1000" dirty="0">
                <a:solidFill>
                  <a:schemeClr val="bg1"/>
                </a:solidFill>
                <a:latin typeface="Arial" charset="0"/>
                <a:ea typeface="Arial" charset="0"/>
                <a:cs typeface="Arial" charset="0"/>
              </a:rPr>
              <a:t>Nunc </a:t>
            </a:r>
            <a:r>
              <a:rPr lang="en-US" sz="1000" dirty="0" err="1">
                <a:solidFill>
                  <a:schemeClr val="bg1"/>
                </a:solidFill>
                <a:latin typeface="Arial" charset="0"/>
                <a:ea typeface="Arial" charset="0"/>
                <a:cs typeface="Arial" charset="0"/>
              </a:rPr>
              <a:t>hendrerit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est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efficitur</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sodales</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malesuada</a:t>
            </a:r>
            <a:r>
              <a:rPr lang="en-US" sz="1000" dirty="0">
                <a:solidFill>
                  <a:schemeClr val="bg1"/>
                </a:solidFill>
                <a:latin typeface="Arial" charset="0"/>
                <a:ea typeface="Arial" charset="0"/>
                <a:cs typeface="Arial" charset="0"/>
              </a:rPr>
              <a:t>, integer </a:t>
            </a:r>
            <a:r>
              <a:rPr lang="en-US" sz="1000" dirty="0" err="1">
                <a:solidFill>
                  <a:schemeClr val="bg1"/>
                </a:solidFill>
                <a:latin typeface="Arial" charset="0"/>
                <a:ea typeface="Arial" charset="0"/>
                <a:cs typeface="Arial" charset="0"/>
              </a:rPr>
              <a:t>vel</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porttitor</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eros</a:t>
            </a:r>
            <a:r>
              <a:rPr lang="en-US" sz="1000" dirty="0">
                <a:solidFill>
                  <a:schemeClr val="bg1"/>
                </a:solidFill>
                <a:latin typeface="Arial" charset="0"/>
                <a:ea typeface="Arial" charset="0"/>
                <a:cs typeface="Arial" charset="0"/>
              </a:rPr>
              <a:t>, et </a:t>
            </a:r>
            <a:r>
              <a:rPr lang="en-US" sz="1000" dirty="0" err="1">
                <a:solidFill>
                  <a:schemeClr val="bg1"/>
                </a:solidFill>
                <a:latin typeface="Arial" charset="0"/>
                <a:ea typeface="Arial" charset="0"/>
                <a:cs typeface="Arial" charset="0"/>
              </a:rPr>
              <a:t>placerat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velit</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Pellentesque</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ornare</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sagittis</a:t>
            </a:r>
            <a:r>
              <a:rPr lang="en-US" sz="1000" dirty="0">
                <a:solidFill>
                  <a:schemeClr val="bg1"/>
                </a:solidFill>
                <a:latin typeface="Arial" charset="0"/>
                <a:ea typeface="Arial" charset="0"/>
                <a:cs typeface="Arial" charset="0"/>
              </a:rPr>
              <a:t> </a:t>
            </a:r>
            <a:r>
              <a:rPr lang="en-US" sz="1000" dirty="0" err="1">
                <a:solidFill>
                  <a:schemeClr val="bg1"/>
                </a:solidFill>
                <a:latin typeface="Arial" charset="0"/>
                <a:ea typeface="Arial" charset="0"/>
                <a:cs typeface="Arial" charset="0"/>
              </a:rPr>
              <a:t>feugiat</a:t>
            </a:r>
            <a:r>
              <a:rPr lang="en-US" sz="1000" dirty="0">
                <a:solidFill>
                  <a:schemeClr val="bg1"/>
                </a:solidFill>
                <a:latin typeface="Arial" charset="0"/>
                <a:ea typeface="Arial" charset="0"/>
                <a:cs typeface="Arial" charset="0"/>
              </a:rPr>
              <a:t>. </a:t>
            </a:r>
          </a:p>
          <a:p>
            <a:pPr>
              <a:lnSpc>
                <a:spcPct val="125000"/>
              </a:lnSpc>
            </a:pPr>
            <a:r>
              <a:rPr lang="en-US" sz="2400" b="1" dirty="0">
                <a:solidFill>
                  <a:srgbClr val="1E497C"/>
                </a:solidFill>
              </a:rPr>
              <a:t> </a:t>
            </a:r>
            <a:endParaRPr lang="en-US" sz="2400" b="1" spc="-150" dirty="0">
              <a:solidFill>
                <a:srgbClr val="1E497C"/>
              </a:solidFill>
              <a:latin typeface="Lucida Sans" charset="0"/>
              <a:ea typeface="Lucida Sans" charset="0"/>
              <a:cs typeface="Lucida Sans" charset="0"/>
            </a:endParaRPr>
          </a:p>
          <a:p>
            <a:pPr lvl="0"/>
            <a:endParaRPr lang="en-US" dirty="0"/>
          </a:p>
        </p:txBody>
      </p:sp>
      <p:sp>
        <p:nvSpPr>
          <p:cNvPr id="13" name="Text Placeholder 12"/>
          <p:cNvSpPr>
            <a:spLocks noGrp="1"/>
          </p:cNvSpPr>
          <p:nvPr>
            <p:ph type="body" sz="quarter" idx="15" hasCustomPrompt="1"/>
          </p:nvPr>
        </p:nvSpPr>
        <p:spPr>
          <a:xfrm>
            <a:off x="952501" y="774700"/>
            <a:ext cx="10236199" cy="4089400"/>
          </a:xfrm>
        </p:spPr>
        <p:txBody>
          <a:bodyPr>
            <a:normAutofit/>
          </a:bodyPr>
          <a:lstStyle>
            <a:lvl1pPr marL="0" indent="0">
              <a:buNone/>
              <a:defRPr sz="7200" b="1" baseline="0">
                <a:solidFill>
                  <a:srgbClr val="001E4E"/>
                </a:solidFill>
              </a:defRPr>
            </a:lvl1pPr>
          </a:lstStyle>
          <a:p>
            <a:pPr lvl="0"/>
            <a:r>
              <a:rPr lang="en-US" dirty="0"/>
              <a:t>“LOREM IPSOM COLOR SIT AMET, CONSECTUR ADIPISCING ELITS.”</a:t>
            </a:r>
          </a:p>
        </p:txBody>
      </p:sp>
    </p:spTree>
    <p:extLst>
      <p:ext uri="{BB962C8B-B14F-4D97-AF65-F5344CB8AC3E}">
        <p14:creationId xmlns:p14="http://schemas.microsoft.com/office/powerpoint/2010/main" val="64193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6A962-3107-493C-8DD7-D9908871E1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E189F1-8F6D-485C-805B-A8D881D44EE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2DACE5-5D48-48C8-A686-3A09E2D190C1}"/>
              </a:ext>
            </a:extLst>
          </p:cNvPr>
          <p:cNvSpPr>
            <a:spLocks noGrp="1"/>
          </p:cNvSpPr>
          <p:nvPr>
            <p:ph type="dt" sz="half" idx="10"/>
          </p:nvPr>
        </p:nvSpPr>
        <p:spPr/>
        <p:txBody>
          <a:bodyPr/>
          <a:lstStyle/>
          <a:p>
            <a:fld id="{4B66E562-2FBA-4259-93E6-8B124D45DFA9}" type="datetimeFigureOut">
              <a:rPr lang="en-US" smtClean="0"/>
              <a:t>5/22/2018</a:t>
            </a:fld>
            <a:endParaRPr lang="en-US"/>
          </a:p>
        </p:txBody>
      </p:sp>
      <p:sp>
        <p:nvSpPr>
          <p:cNvPr id="5" name="Footer Placeholder 4">
            <a:extLst>
              <a:ext uri="{FF2B5EF4-FFF2-40B4-BE49-F238E27FC236}">
                <a16:creationId xmlns:a16="http://schemas.microsoft.com/office/drawing/2014/main" id="{E2120AA3-CACB-449C-9C96-AEC25EEF8D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33E915-008B-44D7-8C69-1ED8226DACD0}"/>
              </a:ext>
            </a:extLst>
          </p:cNvPr>
          <p:cNvSpPr>
            <a:spLocks noGrp="1"/>
          </p:cNvSpPr>
          <p:nvPr>
            <p:ph type="sldNum" sz="quarter" idx="12"/>
          </p:nvPr>
        </p:nvSpPr>
        <p:spPr/>
        <p:txBody>
          <a:bodyPr/>
          <a:lstStyle/>
          <a:p>
            <a:fld id="{2986364E-9008-4790-8D2A-6DC610C0FC69}" type="slidenum">
              <a:rPr lang="en-US" smtClean="0"/>
              <a:t>‹#›</a:t>
            </a:fld>
            <a:endParaRPr lang="en-US"/>
          </a:p>
        </p:txBody>
      </p:sp>
    </p:spTree>
    <p:extLst>
      <p:ext uri="{BB962C8B-B14F-4D97-AF65-F5344CB8AC3E}">
        <p14:creationId xmlns:p14="http://schemas.microsoft.com/office/powerpoint/2010/main" val="3178989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233262"/>
          </a:xfrm>
        </p:spPr>
        <p:txBody>
          <a:bodyPr anchor="b">
            <a:normAutofit/>
          </a:bodyPr>
          <a:lstStyle>
            <a:lvl1pPr algn="ctr">
              <a:defRPr sz="8000" b="1">
                <a:solidFill>
                  <a:schemeClr val="bg1"/>
                </a:solidFill>
              </a:defRPr>
            </a:lvl1pPr>
          </a:lstStyle>
          <a:p>
            <a:r>
              <a:rPr lang="en-US" dirty="0"/>
              <a:t>TITLE</a:t>
            </a:r>
          </a:p>
        </p:txBody>
      </p:sp>
      <p:sp>
        <p:nvSpPr>
          <p:cNvPr id="3" name="Subtitle 2"/>
          <p:cNvSpPr>
            <a:spLocks noGrp="1"/>
          </p:cNvSpPr>
          <p:nvPr>
            <p:ph type="subTitle" idx="1" hasCustomPrompt="1"/>
          </p:nvPr>
        </p:nvSpPr>
        <p:spPr>
          <a:xfrm>
            <a:off x="1524000" y="3355625"/>
            <a:ext cx="9144000" cy="1364292"/>
          </a:xfrm>
        </p:spPr>
        <p:txBody>
          <a:bodyPr>
            <a:normAutofit/>
          </a:bodyPr>
          <a:lstStyle>
            <a:lvl1pPr marL="0" indent="0" algn="ctr">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Date</a:t>
            </a:r>
          </a:p>
        </p:txBody>
      </p:sp>
      <p:sp>
        <p:nvSpPr>
          <p:cNvPr id="4" name="Date Placeholder 3"/>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4E21C8-FF85-4E41-A853-47600E0502FB}" type="slidenum">
              <a:rPr lang="en-US" smtClean="0"/>
              <a:t>‹#›</a:t>
            </a:fld>
            <a:endParaRPr lang="en-US" dirty="0"/>
          </a:p>
        </p:txBody>
      </p:sp>
      <p:sp>
        <p:nvSpPr>
          <p:cNvPr id="9" name="Title 1"/>
          <p:cNvSpPr txBox="1">
            <a:spLocks/>
          </p:cNvSpPr>
          <p:nvPr userDrawn="1"/>
        </p:nvSpPr>
        <p:spPr>
          <a:xfrm>
            <a:off x="4611755" y="4585251"/>
            <a:ext cx="8335617" cy="2948609"/>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9900" b="0" dirty="0">
                <a:solidFill>
                  <a:schemeClr val="bg1"/>
                </a:solidFill>
                <a:latin typeface="Bauhaus 93" panose="04030905020B02020C02" pitchFamily="82" charset="0"/>
              </a:rPr>
              <a:t>Oak V</a:t>
            </a:r>
          </a:p>
        </p:txBody>
      </p:sp>
    </p:spTree>
    <p:extLst>
      <p:ext uri="{BB962C8B-B14F-4D97-AF65-F5344CB8AC3E}">
        <p14:creationId xmlns:p14="http://schemas.microsoft.com/office/powerpoint/2010/main" val="3537000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52501" y="636652"/>
            <a:ext cx="10515600" cy="951950"/>
          </a:xfrm>
        </p:spPr>
        <p:txBody>
          <a:bodyPr>
            <a:normAutofit/>
          </a:bodyPr>
          <a:lstStyle>
            <a:lvl1pPr>
              <a:defRPr sz="4000" b="1" baseline="0">
                <a:solidFill>
                  <a:schemeClr val="bg1"/>
                </a:solidFill>
              </a:defRPr>
            </a:lvl1pPr>
          </a:lstStyle>
          <a:p>
            <a:r>
              <a:rPr lang="en-US" dirty="0"/>
              <a:t>TABLE OF CONTENTS</a:t>
            </a:r>
          </a:p>
        </p:txBody>
      </p:sp>
      <p:sp>
        <p:nvSpPr>
          <p:cNvPr id="4" name="Date Placeholder 3"/>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4E21C8-FF85-4E41-A853-47600E0502FB}" type="slidenum">
              <a:rPr lang="en-US" smtClean="0"/>
              <a:t>‹#›</a:t>
            </a:fld>
            <a:endParaRPr lang="en-US" dirty="0"/>
          </a:p>
        </p:txBody>
      </p:sp>
      <p:sp>
        <p:nvSpPr>
          <p:cNvPr id="23" name="Text Placeholder 22"/>
          <p:cNvSpPr>
            <a:spLocks noGrp="1"/>
          </p:cNvSpPr>
          <p:nvPr>
            <p:ph type="body" sz="quarter" idx="13" hasCustomPrompt="1"/>
          </p:nvPr>
        </p:nvSpPr>
        <p:spPr>
          <a:xfrm>
            <a:off x="952501" y="1373537"/>
            <a:ext cx="2832100" cy="460375"/>
          </a:xfrm>
        </p:spPr>
        <p:txBody>
          <a:bodyPr>
            <a:normAutofit/>
          </a:bodyPr>
          <a:lstStyle>
            <a:lvl1pPr marL="0" indent="0">
              <a:buNone/>
              <a:defRPr sz="2000">
                <a:solidFill>
                  <a:srgbClr val="001E4E"/>
                </a:solidFil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SUBHEADING</a:t>
            </a:r>
          </a:p>
        </p:txBody>
      </p:sp>
      <p:sp>
        <p:nvSpPr>
          <p:cNvPr id="32" name="Text Placeholder 31"/>
          <p:cNvSpPr>
            <a:spLocks noGrp="1"/>
          </p:cNvSpPr>
          <p:nvPr>
            <p:ph type="body" sz="quarter" idx="15" hasCustomPrompt="1"/>
          </p:nvPr>
        </p:nvSpPr>
        <p:spPr>
          <a:xfrm>
            <a:off x="850080" y="2983717"/>
            <a:ext cx="2005852" cy="137160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200" b="0" baseline="0">
                <a:solidFill>
                  <a:srgbClr val="001E4E"/>
                </a:solidFill>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sz="1200" b="1" dirty="0">
                <a:solidFill>
                  <a:srgbClr val="001F4E"/>
                </a:solidFill>
                <a:latin typeface="Arial" charset="0"/>
                <a:ea typeface="Arial" charset="0"/>
                <a:cs typeface="Arial" charset="0"/>
              </a:rPr>
              <a:t>MORBI POSUERE LECTUS AT MAURIS </a:t>
            </a:r>
            <a:r>
              <a:rPr lang="en-US" sz="1200" dirty="0">
                <a:solidFill>
                  <a:srgbClr val="001F4E"/>
                </a:solidFill>
                <a:latin typeface="Arial" charset="0"/>
                <a:ea typeface="Arial" charset="0"/>
                <a:cs typeface="Arial" charset="0"/>
              </a:rPr>
              <a:t>Nunc </a:t>
            </a:r>
            <a:r>
              <a:rPr lang="en-US" sz="1200" dirty="0" err="1">
                <a:solidFill>
                  <a:srgbClr val="001F4E"/>
                </a:solidFill>
                <a:latin typeface="Arial" charset="0"/>
                <a:ea typeface="Arial" charset="0"/>
                <a:cs typeface="Arial" charset="0"/>
              </a:rPr>
              <a:t>hendrerit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est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efficitur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sodales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malesuada</a:t>
            </a:r>
            <a:r>
              <a:rPr lang="en-US" sz="1200" dirty="0">
                <a:solidFill>
                  <a:srgbClr val="001F4E"/>
                </a:solidFill>
                <a:latin typeface="Arial" charset="0"/>
                <a:ea typeface="Arial" charset="0"/>
                <a:cs typeface="Arial" charset="0"/>
              </a:rPr>
              <a:t>, integer </a:t>
            </a:r>
            <a:r>
              <a:rPr lang="en-US" sz="1200" dirty="0" err="1">
                <a:solidFill>
                  <a:srgbClr val="001F4E"/>
                </a:solidFill>
                <a:latin typeface="Arial" charset="0"/>
                <a:ea typeface="Arial" charset="0"/>
                <a:cs typeface="Arial" charset="0"/>
              </a:rPr>
              <a:t>vel</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porttitor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eros</a:t>
            </a:r>
            <a:r>
              <a:rPr lang="en-US" sz="1200" dirty="0">
                <a:solidFill>
                  <a:srgbClr val="001F4E"/>
                </a:solidFill>
                <a:latin typeface="Arial" charset="0"/>
                <a:ea typeface="Arial" charset="0"/>
                <a:cs typeface="Arial" charset="0"/>
              </a:rPr>
              <a:t>, et </a:t>
            </a:r>
            <a:r>
              <a:rPr lang="en-US" sz="1200" dirty="0" err="1">
                <a:solidFill>
                  <a:srgbClr val="001F4E"/>
                </a:solidFill>
                <a:latin typeface="Arial" charset="0"/>
                <a:ea typeface="Arial" charset="0"/>
                <a:cs typeface="Arial" charset="0"/>
              </a:rPr>
              <a:t>placerat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velit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Pellentesque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ornare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sagittis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feugiat</a:t>
            </a:r>
            <a:r>
              <a:rPr lang="en-US" sz="1200" dirty="0">
                <a:solidFill>
                  <a:srgbClr val="001F4E"/>
                </a:solidFill>
                <a:latin typeface="Arial" charset="0"/>
                <a:ea typeface="Arial" charset="0"/>
                <a:cs typeface="Arial" charset="0"/>
              </a:rPr>
              <a:t>.</a:t>
            </a:r>
            <a:endParaRPr lang="en-US" sz="1200" dirty="0">
              <a:solidFill>
                <a:srgbClr val="001F4E"/>
              </a:solidFill>
            </a:endParaRPr>
          </a:p>
          <a:p>
            <a:pPr lvl="0"/>
            <a:endParaRPr lang="en-US" dirty="0"/>
          </a:p>
        </p:txBody>
      </p:sp>
      <p:sp>
        <p:nvSpPr>
          <p:cNvPr id="52" name="Text Placeholder 51"/>
          <p:cNvSpPr>
            <a:spLocks noGrp="1"/>
          </p:cNvSpPr>
          <p:nvPr>
            <p:ph type="body" sz="quarter" idx="16" hasCustomPrompt="1"/>
          </p:nvPr>
        </p:nvSpPr>
        <p:spPr>
          <a:xfrm>
            <a:off x="3251641" y="2983717"/>
            <a:ext cx="566928" cy="612648"/>
          </a:xfrm>
        </p:spPr>
        <p:txBody>
          <a:bodyPr>
            <a:noAutofit/>
          </a:bodyPr>
          <a:lstStyle>
            <a:lvl1pPr marL="0" indent="0">
              <a:buNone/>
              <a:defRPr sz="3600" b="1" baseline="0">
                <a:solidFill>
                  <a:schemeClr val="bg1"/>
                </a:solidFill>
              </a:defRPr>
            </a:lvl1pPr>
          </a:lstStyle>
          <a:p>
            <a:pPr lvl="0"/>
            <a:r>
              <a:rPr lang="en-US" dirty="0"/>
              <a:t>2.</a:t>
            </a:r>
          </a:p>
        </p:txBody>
      </p:sp>
      <p:sp>
        <p:nvSpPr>
          <p:cNvPr id="55" name="Text Placeholder 54"/>
          <p:cNvSpPr>
            <a:spLocks noGrp="1"/>
          </p:cNvSpPr>
          <p:nvPr>
            <p:ph type="body" sz="quarter" idx="17" hasCustomPrompt="1"/>
          </p:nvPr>
        </p:nvSpPr>
        <p:spPr>
          <a:xfrm>
            <a:off x="3825616" y="2986689"/>
            <a:ext cx="2002536" cy="1371600"/>
          </a:xfrm>
        </p:spPr>
        <p:txBody>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200" b="0" baseline="0">
                <a:solidFill>
                  <a:srgbClr val="001E4E"/>
                </a:solidFill>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sz="1200" b="1" dirty="0">
                <a:solidFill>
                  <a:srgbClr val="001F4E"/>
                </a:solidFill>
                <a:latin typeface="Arial" charset="0"/>
                <a:ea typeface="Arial" charset="0"/>
                <a:cs typeface="Arial" charset="0"/>
              </a:rPr>
              <a:t>MORBI POSUERE LECTUS AT MAURIS </a:t>
            </a:r>
            <a:r>
              <a:rPr lang="en-US" sz="1200" dirty="0">
                <a:solidFill>
                  <a:srgbClr val="001F4E"/>
                </a:solidFill>
                <a:latin typeface="Arial" charset="0"/>
                <a:ea typeface="Arial" charset="0"/>
                <a:cs typeface="Arial" charset="0"/>
              </a:rPr>
              <a:t>Nunc </a:t>
            </a:r>
            <a:r>
              <a:rPr lang="en-US" sz="1200" dirty="0" err="1">
                <a:solidFill>
                  <a:srgbClr val="001F4E"/>
                </a:solidFill>
                <a:latin typeface="Arial" charset="0"/>
                <a:ea typeface="Arial" charset="0"/>
                <a:cs typeface="Arial" charset="0"/>
              </a:rPr>
              <a:t>hendrerit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est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efficitur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sodales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malesuada</a:t>
            </a:r>
            <a:r>
              <a:rPr lang="en-US" sz="1200" dirty="0">
                <a:solidFill>
                  <a:srgbClr val="001F4E"/>
                </a:solidFill>
                <a:latin typeface="Arial" charset="0"/>
                <a:ea typeface="Arial" charset="0"/>
                <a:cs typeface="Arial" charset="0"/>
              </a:rPr>
              <a:t>, integer </a:t>
            </a:r>
            <a:r>
              <a:rPr lang="en-US" sz="1200" dirty="0" err="1">
                <a:solidFill>
                  <a:srgbClr val="001F4E"/>
                </a:solidFill>
                <a:latin typeface="Arial" charset="0"/>
                <a:ea typeface="Arial" charset="0"/>
                <a:cs typeface="Arial" charset="0"/>
              </a:rPr>
              <a:t>vel</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porttitor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eros</a:t>
            </a:r>
            <a:r>
              <a:rPr lang="en-US" sz="1200" dirty="0">
                <a:solidFill>
                  <a:srgbClr val="001F4E"/>
                </a:solidFill>
                <a:latin typeface="Arial" charset="0"/>
                <a:ea typeface="Arial" charset="0"/>
                <a:cs typeface="Arial" charset="0"/>
              </a:rPr>
              <a:t>, et </a:t>
            </a:r>
            <a:r>
              <a:rPr lang="en-US" sz="1200" dirty="0" err="1">
                <a:solidFill>
                  <a:srgbClr val="001F4E"/>
                </a:solidFill>
                <a:latin typeface="Arial" charset="0"/>
                <a:ea typeface="Arial" charset="0"/>
                <a:cs typeface="Arial" charset="0"/>
              </a:rPr>
              <a:t>placerat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velit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Pellentesque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ornare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sagittis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feugiat</a:t>
            </a:r>
            <a:r>
              <a:rPr lang="en-US" sz="1200" dirty="0">
                <a:solidFill>
                  <a:srgbClr val="001F4E"/>
                </a:solidFill>
                <a:latin typeface="Arial" charset="0"/>
                <a:ea typeface="Arial" charset="0"/>
                <a:cs typeface="Arial" charset="0"/>
              </a:rPr>
              <a:t>.</a:t>
            </a:r>
            <a:endParaRPr lang="en-US" sz="1200" dirty="0">
              <a:solidFill>
                <a:srgbClr val="001F4E"/>
              </a:solidFill>
            </a:endParaRPr>
          </a:p>
          <a:p>
            <a:pPr lvl="0"/>
            <a:endParaRPr lang="en-US" dirty="0"/>
          </a:p>
          <a:p>
            <a:pPr lvl="0"/>
            <a:endParaRPr lang="en-US" dirty="0"/>
          </a:p>
        </p:txBody>
      </p:sp>
      <p:sp>
        <p:nvSpPr>
          <p:cNvPr id="58" name="Text Placeholder 57"/>
          <p:cNvSpPr>
            <a:spLocks noGrp="1"/>
          </p:cNvSpPr>
          <p:nvPr>
            <p:ph type="body" sz="quarter" idx="18" hasCustomPrompt="1"/>
          </p:nvPr>
        </p:nvSpPr>
        <p:spPr>
          <a:xfrm>
            <a:off x="6288759" y="2983717"/>
            <a:ext cx="566928" cy="612648"/>
          </a:xfrm>
        </p:spPr>
        <p:txBody>
          <a:bodyPr>
            <a:normAutofit/>
          </a:bodyPr>
          <a:lstStyle>
            <a:lvl1pPr marL="0" indent="0">
              <a:buNone/>
              <a:defRPr sz="3600" b="1" baseline="0">
                <a:solidFill>
                  <a:schemeClr val="bg1"/>
                </a:solidFill>
              </a:defRPr>
            </a:lvl1pPr>
          </a:lstStyle>
          <a:p>
            <a:pPr lvl="0"/>
            <a:r>
              <a:rPr lang="en-US" b="1" dirty="0"/>
              <a:t>3.</a:t>
            </a:r>
            <a:endParaRPr lang="en-US" dirty="0"/>
          </a:p>
        </p:txBody>
      </p:sp>
      <p:sp>
        <p:nvSpPr>
          <p:cNvPr id="61" name="Text Placeholder 60"/>
          <p:cNvSpPr>
            <a:spLocks noGrp="1"/>
          </p:cNvSpPr>
          <p:nvPr>
            <p:ph type="body" sz="quarter" idx="19" hasCustomPrompt="1"/>
          </p:nvPr>
        </p:nvSpPr>
        <p:spPr>
          <a:xfrm>
            <a:off x="6847353" y="2983718"/>
            <a:ext cx="2002536" cy="1371600"/>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200" b="0" baseline="0">
                <a:solidFill>
                  <a:srgbClr val="001E4E"/>
                </a:solidFill>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sz="1200" b="1" dirty="0">
                <a:solidFill>
                  <a:srgbClr val="001F4E"/>
                </a:solidFill>
                <a:latin typeface="Arial" charset="0"/>
                <a:ea typeface="Arial" charset="0"/>
                <a:cs typeface="Arial" charset="0"/>
              </a:rPr>
              <a:t>MORBI POSUERE LECTUS AT MAURIS </a:t>
            </a:r>
            <a:r>
              <a:rPr lang="en-US" sz="1200" dirty="0">
                <a:solidFill>
                  <a:srgbClr val="001F4E"/>
                </a:solidFill>
                <a:latin typeface="Arial" charset="0"/>
                <a:ea typeface="Arial" charset="0"/>
                <a:cs typeface="Arial" charset="0"/>
              </a:rPr>
              <a:t>Nunc </a:t>
            </a:r>
            <a:r>
              <a:rPr lang="en-US" sz="1200" dirty="0" err="1">
                <a:solidFill>
                  <a:srgbClr val="001F4E"/>
                </a:solidFill>
                <a:latin typeface="Arial" charset="0"/>
                <a:ea typeface="Arial" charset="0"/>
                <a:cs typeface="Arial" charset="0"/>
              </a:rPr>
              <a:t>hendrerit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est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efficitur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sodales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malesuada</a:t>
            </a:r>
            <a:r>
              <a:rPr lang="en-US" sz="1200" dirty="0">
                <a:solidFill>
                  <a:srgbClr val="001F4E"/>
                </a:solidFill>
                <a:latin typeface="Arial" charset="0"/>
                <a:ea typeface="Arial" charset="0"/>
                <a:cs typeface="Arial" charset="0"/>
              </a:rPr>
              <a:t>, integer </a:t>
            </a:r>
            <a:r>
              <a:rPr lang="en-US" sz="1200" dirty="0" err="1">
                <a:solidFill>
                  <a:srgbClr val="001F4E"/>
                </a:solidFill>
                <a:latin typeface="Arial" charset="0"/>
                <a:ea typeface="Arial" charset="0"/>
                <a:cs typeface="Arial" charset="0"/>
              </a:rPr>
              <a:t>vel</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porttitor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eros</a:t>
            </a:r>
            <a:r>
              <a:rPr lang="en-US" sz="1200" dirty="0">
                <a:solidFill>
                  <a:srgbClr val="001F4E"/>
                </a:solidFill>
                <a:latin typeface="Arial" charset="0"/>
                <a:ea typeface="Arial" charset="0"/>
                <a:cs typeface="Arial" charset="0"/>
              </a:rPr>
              <a:t>, et </a:t>
            </a:r>
            <a:r>
              <a:rPr lang="en-US" sz="1200" dirty="0" err="1">
                <a:solidFill>
                  <a:srgbClr val="001F4E"/>
                </a:solidFill>
                <a:latin typeface="Arial" charset="0"/>
                <a:ea typeface="Arial" charset="0"/>
                <a:cs typeface="Arial" charset="0"/>
              </a:rPr>
              <a:t>placerat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velit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Pellentesque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ornare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sagittis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feugiat</a:t>
            </a:r>
            <a:r>
              <a:rPr lang="en-US" sz="1200" dirty="0">
                <a:solidFill>
                  <a:srgbClr val="001F4E"/>
                </a:solidFill>
                <a:latin typeface="Arial" charset="0"/>
                <a:ea typeface="Arial" charset="0"/>
                <a:cs typeface="Arial" charset="0"/>
              </a:rPr>
              <a:t>.</a:t>
            </a:r>
            <a:endParaRPr lang="en-US" sz="1200" dirty="0">
              <a:solidFill>
                <a:srgbClr val="001F4E"/>
              </a:solidFill>
            </a:endParaRPr>
          </a:p>
          <a:p>
            <a:pPr lvl="0"/>
            <a:endParaRPr lang="en-US" dirty="0"/>
          </a:p>
        </p:txBody>
      </p:sp>
      <p:sp>
        <p:nvSpPr>
          <p:cNvPr id="63" name="Text Placeholder 62"/>
          <p:cNvSpPr>
            <a:spLocks noGrp="1"/>
          </p:cNvSpPr>
          <p:nvPr>
            <p:ph type="body" sz="quarter" idx="20" hasCustomPrompt="1"/>
          </p:nvPr>
        </p:nvSpPr>
        <p:spPr>
          <a:xfrm>
            <a:off x="9408483" y="2983717"/>
            <a:ext cx="566928" cy="612648"/>
          </a:xfrm>
        </p:spPr>
        <p:txBody>
          <a:bodyPr>
            <a:normAutofit/>
          </a:bodyPr>
          <a:lstStyle>
            <a:lvl1pPr marL="0" indent="0">
              <a:buNone/>
              <a:defRPr sz="3600" b="1" baseline="0">
                <a:solidFill>
                  <a:schemeClr val="bg1"/>
                </a:solidFill>
              </a:defRPr>
            </a:lvl1pPr>
          </a:lstStyle>
          <a:p>
            <a:pPr lvl="0"/>
            <a:r>
              <a:rPr lang="en-US" sz="3600" dirty="0"/>
              <a:t>4.</a:t>
            </a:r>
            <a:endParaRPr lang="en-US" dirty="0"/>
          </a:p>
        </p:txBody>
      </p:sp>
      <p:sp>
        <p:nvSpPr>
          <p:cNvPr id="65" name="Text Placeholder 64"/>
          <p:cNvSpPr>
            <a:spLocks noGrp="1"/>
          </p:cNvSpPr>
          <p:nvPr>
            <p:ph type="body" sz="quarter" idx="21" hasCustomPrompt="1"/>
          </p:nvPr>
        </p:nvSpPr>
        <p:spPr>
          <a:xfrm>
            <a:off x="9877424" y="2984500"/>
            <a:ext cx="2002536" cy="1371600"/>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200" b="0">
                <a:solidFill>
                  <a:srgbClr val="001E4E"/>
                </a:solidFill>
              </a:defRPr>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sz="1200" b="1" dirty="0">
                <a:solidFill>
                  <a:srgbClr val="001F4E"/>
                </a:solidFill>
                <a:latin typeface="Arial" charset="0"/>
                <a:ea typeface="Arial" charset="0"/>
                <a:cs typeface="Arial" charset="0"/>
              </a:rPr>
              <a:t>MORBI POSUERE LECTUS AT MAURIS </a:t>
            </a:r>
            <a:r>
              <a:rPr lang="en-US" sz="1200" dirty="0">
                <a:solidFill>
                  <a:srgbClr val="001F4E"/>
                </a:solidFill>
                <a:latin typeface="Arial" charset="0"/>
                <a:ea typeface="Arial" charset="0"/>
                <a:cs typeface="Arial" charset="0"/>
              </a:rPr>
              <a:t>Nunc </a:t>
            </a:r>
            <a:r>
              <a:rPr lang="en-US" sz="1200" dirty="0" err="1">
                <a:solidFill>
                  <a:srgbClr val="001F4E"/>
                </a:solidFill>
                <a:latin typeface="Arial" charset="0"/>
                <a:ea typeface="Arial" charset="0"/>
                <a:cs typeface="Arial" charset="0"/>
              </a:rPr>
              <a:t>hendrerit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est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efficitur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sodales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malesuada</a:t>
            </a:r>
            <a:r>
              <a:rPr lang="en-US" sz="1200" dirty="0">
                <a:solidFill>
                  <a:srgbClr val="001F4E"/>
                </a:solidFill>
                <a:latin typeface="Arial" charset="0"/>
                <a:ea typeface="Arial" charset="0"/>
                <a:cs typeface="Arial" charset="0"/>
              </a:rPr>
              <a:t>, integer </a:t>
            </a:r>
            <a:r>
              <a:rPr lang="en-US" sz="1200" dirty="0" err="1">
                <a:solidFill>
                  <a:srgbClr val="001F4E"/>
                </a:solidFill>
                <a:latin typeface="Arial" charset="0"/>
                <a:ea typeface="Arial" charset="0"/>
                <a:cs typeface="Arial" charset="0"/>
              </a:rPr>
              <a:t>vel</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porttitor</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eros</a:t>
            </a:r>
            <a:r>
              <a:rPr lang="en-US" sz="1200" dirty="0">
                <a:solidFill>
                  <a:srgbClr val="001F4E"/>
                </a:solidFill>
                <a:latin typeface="Arial" charset="0"/>
                <a:ea typeface="Arial" charset="0"/>
                <a:cs typeface="Arial" charset="0"/>
              </a:rPr>
              <a:t>, et </a:t>
            </a:r>
            <a:r>
              <a:rPr lang="en-US" sz="1200" dirty="0" err="1">
                <a:solidFill>
                  <a:srgbClr val="001F4E"/>
                </a:solidFill>
                <a:latin typeface="Arial" charset="0"/>
                <a:ea typeface="Arial" charset="0"/>
                <a:cs typeface="Arial" charset="0"/>
              </a:rPr>
              <a:t>placerat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velit</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Pellentesque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ornare</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sagittis</a:t>
            </a:r>
            <a:r>
              <a:rPr lang="en-US" sz="1200" dirty="0">
                <a:solidFill>
                  <a:srgbClr val="001F4E"/>
                </a:solidFill>
                <a:latin typeface="Arial" charset="0"/>
                <a:ea typeface="Arial" charset="0"/>
                <a:cs typeface="Arial" charset="0"/>
              </a:rPr>
              <a:t> </a:t>
            </a:r>
            <a:r>
              <a:rPr lang="en-US" sz="1200" dirty="0" err="1">
                <a:solidFill>
                  <a:srgbClr val="001F4E"/>
                </a:solidFill>
                <a:latin typeface="Arial" charset="0"/>
                <a:ea typeface="Arial" charset="0"/>
                <a:cs typeface="Arial" charset="0"/>
              </a:rPr>
              <a:t>feugiat</a:t>
            </a:r>
            <a:r>
              <a:rPr lang="en-US" sz="1200" dirty="0">
                <a:solidFill>
                  <a:srgbClr val="001F4E"/>
                </a:solidFill>
                <a:latin typeface="Arial" charset="0"/>
                <a:ea typeface="Arial" charset="0"/>
                <a:cs typeface="Arial" charset="0"/>
              </a:rPr>
              <a:t>.</a:t>
            </a:r>
            <a:endParaRPr lang="en-US" sz="1200" dirty="0">
              <a:solidFill>
                <a:srgbClr val="001F4E"/>
              </a:solidFill>
            </a:endParaRPr>
          </a:p>
          <a:p>
            <a:pPr lvl="0"/>
            <a:endParaRPr lang="en-US" dirty="0"/>
          </a:p>
        </p:txBody>
      </p:sp>
      <p:sp>
        <p:nvSpPr>
          <p:cNvPr id="9" name="Text Placeholder 8"/>
          <p:cNvSpPr>
            <a:spLocks noGrp="1"/>
          </p:cNvSpPr>
          <p:nvPr>
            <p:ph type="body" sz="quarter" idx="22" hasCustomPrompt="1"/>
          </p:nvPr>
        </p:nvSpPr>
        <p:spPr>
          <a:xfrm>
            <a:off x="282335" y="2983718"/>
            <a:ext cx="566928" cy="615764"/>
          </a:xfrm>
        </p:spPr>
        <p:txBody>
          <a:bodyPr>
            <a:normAutofit/>
          </a:bodyPr>
          <a:lstStyle>
            <a:lvl1pPr marL="0" indent="0">
              <a:buNone/>
              <a:defRPr sz="3600" b="1">
                <a:solidFill>
                  <a:schemeClr val="bg1"/>
                </a:solidFill>
              </a:defRPr>
            </a:lvl1pPr>
          </a:lstStyle>
          <a:p>
            <a:pPr lvl="0"/>
            <a:r>
              <a:rPr lang="en-US" sz="3600" b="1" dirty="0"/>
              <a:t>1.</a:t>
            </a:r>
            <a:endParaRPr lang="en-US" dirty="0"/>
          </a:p>
        </p:txBody>
      </p:sp>
    </p:spTree>
    <p:extLst>
      <p:ext uri="{BB962C8B-B14F-4D97-AF65-F5344CB8AC3E}">
        <p14:creationId xmlns:p14="http://schemas.microsoft.com/office/powerpoint/2010/main" val="69630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52501" y="634207"/>
            <a:ext cx="3213099" cy="927100"/>
          </a:xfrm>
        </p:spPr>
        <p:txBody>
          <a:bodyPr>
            <a:normAutofit/>
          </a:bodyPr>
          <a:lstStyle>
            <a:lvl1pPr>
              <a:defRPr sz="4000" b="1">
                <a:solidFill>
                  <a:schemeClr val="bg1"/>
                </a:solidFill>
              </a:defRPr>
            </a:lvl1pPr>
          </a:lstStyle>
          <a:p>
            <a:r>
              <a:rPr lang="en-US" dirty="0"/>
              <a:t>HEADING</a:t>
            </a:r>
          </a:p>
        </p:txBody>
      </p:sp>
      <p:sp>
        <p:nvSpPr>
          <p:cNvPr id="5" name="Date Placeholder 4"/>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4E21C8-FF85-4E41-A853-47600E0502FB}" type="slidenum">
              <a:rPr lang="en-US" smtClean="0"/>
              <a:t>‹#›</a:t>
            </a:fld>
            <a:endParaRPr lang="en-US" dirty="0"/>
          </a:p>
        </p:txBody>
      </p:sp>
      <p:sp>
        <p:nvSpPr>
          <p:cNvPr id="9" name="Text Placeholder 8"/>
          <p:cNvSpPr>
            <a:spLocks noGrp="1"/>
          </p:cNvSpPr>
          <p:nvPr>
            <p:ph type="body" sz="quarter" idx="13" hasCustomPrompt="1"/>
          </p:nvPr>
        </p:nvSpPr>
        <p:spPr>
          <a:xfrm>
            <a:off x="952501" y="1364114"/>
            <a:ext cx="3213099" cy="374014"/>
          </a:xfrm>
        </p:spPr>
        <p:txBody>
          <a:bodyPr>
            <a:normAutofit/>
          </a:bodyPr>
          <a:lstStyle>
            <a:lvl1pPr marL="0" indent="0">
              <a:buNone/>
              <a:defRPr sz="2000">
                <a:solidFill>
                  <a:srgbClr val="001E4E"/>
                </a:solidFill>
              </a:defRPr>
            </a:lvl1pPr>
          </a:lstStyle>
          <a:p>
            <a:pPr lvl="0"/>
            <a:r>
              <a:rPr lang="en-US" dirty="0"/>
              <a:t>SUBHEADING</a:t>
            </a:r>
          </a:p>
        </p:txBody>
      </p:sp>
      <p:sp>
        <p:nvSpPr>
          <p:cNvPr id="13" name="Text Placeholder 12"/>
          <p:cNvSpPr>
            <a:spLocks noGrp="1"/>
          </p:cNvSpPr>
          <p:nvPr>
            <p:ph type="body" sz="quarter" idx="14" hasCustomPrompt="1"/>
          </p:nvPr>
        </p:nvSpPr>
        <p:spPr>
          <a:xfrm>
            <a:off x="952501" y="2024856"/>
            <a:ext cx="3213099" cy="3867943"/>
          </a:xfrm>
        </p:spPr>
        <p:txBody>
          <a:bodyPr>
            <a:normAutofit/>
          </a:bodyPr>
          <a:lstStyle>
            <a:lvl1pPr marL="0" indent="0">
              <a:buNone/>
              <a:defRPr sz="1600">
                <a:solidFill>
                  <a:srgbClr val="001E4E"/>
                </a:solidFill>
                <a:latin typeface="Arial" charset="0"/>
                <a:ea typeface="Arial" charset="0"/>
                <a:cs typeface="Arial" charset="0"/>
              </a:defRPr>
            </a:lvl1pPr>
          </a:lstStyle>
          <a:p>
            <a:r>
              <a:rPr lang="en-US" sz="1600" dirty="0">
                <a:solidFill>
                  <a:srgbClr val="001F4E"/>
                </a:solidFill>
                <a:latin typeface="Arial" charset="0"/>
                <a:ea typeface="Arial" charset="0"/>
                <a:cs typeface="Arial" charset="0"/>
              </a:rPr>
              <a:t>Lorem ipsum dolor sit </a:t>
            </a:r>
            <a:r>
              <a:rPr lang="en-US" sz="1600" dirty="0" err="1">
                <a:solidFill>
                  <a:srgbClr val="001F4E"/>
                </a:solidFill>
                <a:latin typeface="Arial" charset="0"/>
                <a:ea typeface="Arial" charset="0"/>
                <a:cs typeface="Arial" charset="0"/>
              </a:rPr>
              <a:t>amet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consectetur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adipiscing</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Donec</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lacinia</a:t>
            </a:r>
            <a:r>
              <a:rPr lang="en-US" sz="1600" dirty="0">
                <a:solidFill>
                  <a:srgbClr val="001F4E"/>
                </a:solidFill>
                <a:latin typeface="Arial" charset="0"/>
                <a:ea typeface="Arial" charset="0"/>
                <a:cs typeface="Arial" charset="0"/>
              </a:rPr>
              <a:t> dui non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pharetra </a:t>
            </a:r>
            <a:r>
              <a:rPr lang="en-US" sz="1600" dirty="0" err="1">
                <a:solidFill>
                  <a:srgbClr val="001F4E"/>
                </a:solidFill>
                <a:latin typeface="Arial" charset="0"/>
                <a:ea typeface="Arial" charset="0"/>
                <a:cs typeface="Arial" charset="0"/>
              </a:rPr>
              <a:t>volutpat</a:t>
            </a:r>
            <a:r>
              <a:rPr lang="en-US" sz="1600" dirty="0">
                <a:solidFill>
                  <a:srgbClr val="001F4E"/>
                </a:solidFill>
                <a:latin typeface="Arial" charset="0"/>
                <a:ea typeface="Arial" charset="0"/>
                <a:cs typeface="Arial" charset="0"/>
              </a:rPr>
              <a:t>. </a:t>
            </a:r>
          </a:p>
          <a:p>
            <a:endParaRPr lang="en-US" sz="1600" dirty="0">
              <a:solidFill>
                <a:srgbClr val="001F4E"/>
              </a:solidFill>
              <a:latin typeface="Arial" charset="0"/>
              <a:ea typeface="Arial" charset="0"/>
              <a:cs typeface="Arial" charset="0"/>
            </a:endParaRPr>
          </a:p>
          <a:p>
            <a:r>
              <a:rPr lang="en-US" sz="1600" dirty="0" err="1">
                <a:solidFill>
                  <a:srgbClr val="001F4E"/>
                </a:solidFill>
                <a:latin typeface="Arial" charset="0"/>
                <a:ea typeface="Arial" charset="0"/>
                <a:cs typeface="Arial" charset="0"/>
              </a:rPr>
              <a:t>Aenean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odio</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sodales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a:t>
            </a:r>
            <a:r>
              <a:rPr lang="en-US" sz="1600" dirty="0">
                <a:solidFill>
                  <a:srgbClr val="001F4E"/>
                </a:solidFill>
                <a:latin typeface="Arial" charset="0"/>
                <a:ea typeface="Arial" charset="0"/>
                <a:cs typeface="Arial" charset="0"/>
              </a:rPr>
              <a:t> magna </a:t>
            </a:r>
            <a:r>
              <a:rPr lang="en-US" sz="1600" dirty="0" err="1">
                <a:solidFill>
                  <a:srgbClr val="001F4E"/>
                </a:solidFill>
                <a:latin typeface="Arial" charset="0"/>
                <a:ea typeface="Arial" charset="0"/>
                <a:cs typeface="Arial" charset="0"/>
              </a:rPr>
              <a:t>egestas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porttitor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hendrerit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augue</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Proin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tellus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sem</a:t>
            </a:r>
            <a:r>
              <a:rPr lang="en-US" sz="1600" dirty="0">
                <a:solidFill>
                  <a:srgbClr val="001F4E"/>
                </a:solidFill>
                <a:latin typeface="Arial" charset="0"/>
                <a:ea typeface="Arial" charset="0"/>
                <a:cs typeface="Arial" charset="0"/>
              </a:rPr>
              <a:t>, tempus </a:t>
            </a:r>
            <a:r>
              <a:rPr lang="en-US" sz="1600" dirty="0" err="1">
                <a:solidFill>
                  <a:srgbClr val="001F4E"/>
                </a:solidFill>
                <a:latin typeface="Arial" charset="0"/>
                <a:ea typeface="Arial" charset="0"/>
                <a:cs typeface="Arial" charset="0"/>
              </a:rPr>
              <a:t>sed</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faucibus</a:t>
            </a:r>
            <a:r>
              <a:rPr lang="en-US" sz="1600" dirty="0">
                <a:solidFill>
                  <a:srgbClr val="001F4E"/>
                </a:solidFill>
                <a:latin typeface="Arial" charset="0"/>
                <a:ea typeface="Arial" charset="0"/>
                <a:cs typeface="Arial" charset="0"/>
              </a:rPr>
              <a:t> non, </a:t>
            </a:r>
            <a:r>
              <a:rPr lang="en-US" sz="1600" dirty="0" err="1">
                <a:solidFill>
                  <a:srgbClr val="001F4E"/>
                </a:solidFill>
                <a:latin typeface="Arial" charset="0"/>
                <a:ea typeface="Arial" charset="0"/>
                <a:cs typeface="Arial" charset="0"/>
              </a:rPr>
              <a:t>tincidunt</a:t>
            </a:r>
            <a:r>
              <a:rPr lang="en-US" sz="1600" dirty="0">
                <a:solidFill>
                  <a:srgbClr val="001F4E"/>
                </a:solidFill>
                <a:latin typeface="Arial" charset="0"/>
                <a:ea typeface="Arial" charset="0"/>
                <a:cs typeface="Arial" charset="0"/>
              </a:rPr>
              <a:t> vitae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a:t>
            </a:r>
          </a:p>
          <a:p>
            <a:pPr lvl="0"/>
            <a:endParaRPr lang="en-US" dirty="0"/>
          </a:p>
        </p:txBody>
      </p:sp>
      <p:sp>
        <p:nvSpPr>
          <p:cNvPr id="17" name="SmartArt Placeholder 16"/>
          <p:cNvSpPr>
            <a:spLocks noGrp="1"/>
          </p:cNvSpPr>
          <p:nvPr>
            <p:ph type="dgm" sz="quarter" idx="15" hasCustomPrompt="1"/>
          </p:nvPr>
        </p:nvSpPr>
        <p:spPr>
          <a:xfrm flipH="1">
            <a:off x="4430626" y="229870"/>
            <a:ext cx="0" cy="6126480"/>
          </a:xfrm>
          <a:solidFill>
            <a:schemeClr val="bg1"/>
          </a:solidFill>
          <a:ln>
            <a:solidFill>
              <a:schemeClr val="bg1"/>
            </a:solidFill>
          </a:ln>
        </p:spPr>
        <p:txBody>
          <a:bodyPr/>
          <a:lstStyle>
            <a:lvl1pPr marL="0" indent="0">
              <a:buNone/>
              <a:defRPr/>
            </a:lvl1pPr>
          </a:lstStyle>
          <a:p>
            <a:r>
              <a:rPr lang="en-US" dirty="0"/>
              <a:t> </a:t>
            </a:r>
          </a:p>
        </p:txBody>
      </p:sp>
      <p:sp>
        <p:nvSpPr>
          <p:cNvPr id="10" name="Text Placeholder 9"/>
          <p:cNvSpPr>
            <a:spLocks noGrp="1"/>
          </p:cNvSpPr>
          <p:nvPr>
            <p:ph type="body" sz="quarter" idx="17" hasCustomPrompt="1"/>
          </p:nvPr>
        </p:nvSpPr>
        <p:spPr>
          <a:xfrm>
            <a:off x="4695653" y="4287736"/>
            <a:ext cx="7021576" cy="368300"/>
          </a:xfrm>
        </p:spPr>
        <p:txBody>
          <a:bodyPr>
            <a:normAutofit/>
          </a:bodyPr>
          <a:lstStyle>
            <a:lvl1pPr marL="0" indent="0">
              <a:buNone/>
              <a:defRPr sz="1200" b="1" baseline="0">
                <a:solidFill>
                  <a:srgbClr val="001E4E"/>
                </a:solidFill>
              </a:defRPr>
            </a:lvl1pPr>
          </a:lstStyle>
          <a:p>
            <a:pPr lvl="0"/>
            <a:r>
              <a:rPr lang="en-US" dirty="0"/>
              <a:t>caption like this</a:t>
            </a:r>
          </a:p>
        </p:txBody>
      </p:sp>
      <p:sp>
        <p:nvSpPr>
          <p:cNvPr id="15" name="Content Placeholder 14"/>
          <p:cNvSpPr>
            <a:spLocks noGrp="1"/>
          </p:cNvSpPr>
          <p:nvPr>
            <p:ph sz="quarter" idx="18" hasCustomPrompt="1"/>
          </p:nvPr>
        </p:nvSpPr>
        <p:spPr>
          <a:xfrm>
            <a:off x="4695653" y="634206"/>
            <a:ext cx="7069628" cy="3636237"/>
          </a:xfrm>
          <a:solidFill>
            <a:schemeClr val="bg1"/>
          </a:solidFill>
        </p:spPr>
        <p:txBody>
          <a:bodyPr anchor="ctr">
            <a:normAutofit/>
          </a:bodyPr>
          <a:lstStyle>
            <a:lvl1pPr marL="0" indent="0" algn="ctr">
              <a:buNone/>
              <a:defRPr sz="1600" b="1" baseline="0">
                <a:solidFill>
                  <a:srgbClr val="92CBEA"/>
                </a:solidFill>
              </a:defRPr>
            </a:lvl1pPr>
          </a:lstStyle>
          <a:p>
            <a:pPr lvl="0"/>
            <a:r>
              <a:rPr lang="en-US" dirty="0"/>
              <a:t>PLACE IMAGE HERE</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1024515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52501" y="634207"/>
            <a:ext cx="3213099" cy="927100"/>
          </a:xfrm>
        </p:spPr>
        <p:txBody>
          <a:bodyPr>
            <a:normAutofit/>
          </a:bodyPr>
          <a:lstStyle>
            <a:lvl1pPr>
              <a:defRPr sz="4000" b="1">
                <a:solidFill>
                  <a:srgbClr val="92CBEA"/>
                </a:solidFill>
              </a:defRPr>
            </a:lvl1pPr>
          </a:lstStyle>
          <a:p>
            <a:r>
              <a:rPr lang="en-US" dirty="0"/>
              <a:t>HEADING</a:t>
            </a:r>
          </a:p>
        </p:txBody>
      </p:sp>
      <p:sp>
        <p:nvSpPr>
          <p:cNvPr id="5" name="Date Placeholder 4"/>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4E21C8-FF85-4E41-A853-47600E0502FB}" type="slidenum">
              <a:rPr lang="en-US" smtClean="0"/>
              <a:t>‹#›</a:t>
            </a:fld>
            <a:endParaRPr lang="en-US" dirty="0"/>
          </a:p>
        </p:txBody>
      </p:sp>
      <p:sp>
        <p:nvSpPr>
          <p:cNvPr id="9" name="Text Placeholder 8"/>
          <p:cNvSpPr>
            <a:spLocks noGrp="1"/>
          </p:cNvSpPr>
          <p:nvPr>
            <p:ph type="body" sz="quarter" idx="13" hasCustomPrompt="1"/>
          </p:nvPr>
        </p:nvSpPr>
        <p:spPr>
          <a:xfrm>
            <a:off x="952501" y="1364114"/>
            <a:ext cx="3213099" cy="374014"/>
          </a:xfrm>
        </p:spPr>
        <p:txBody>
          <a:bodyPr>
            <a:normAutofit/>
          </a:bodyPr>
          <a:lstStyle>
            <a:lvl1pPr marL="0" indent="0">
              <a:buNone/>
              <a:defRPr sz="2000">
                <a:solidFill>
                  <a:srgbClr val="001E4E"/>
                </a:solidFill>
              </a:defRPr>
            </a:lvl1pPr>
          </a:lstStyle>
          <a:p>
            <a:pPr lvl="0"/>
            <a:r>
              <a:rPr lang="en-US" dirty="0"/>
              <a:t>SUBHEADING</a:t>
            </a:r>
          </a:p>
        </p:txBody>
      </p:sp>
      <p:sp>
        <p:nvSpPr>
          <p:cNvPr id="13" name="Text Placeholder 12"/>
          <p:cNvSpPr>
            <a:spLocks noGrp="1"/>
          </p:cNvSpPr>
          <p:nvPr>
            <p:ph type="body" sz="quarter" idx="14" hasCustomPrompt="1"/>
          </p:nvPr>
        </p:nvSpPr>
        <p:spPr>
          <a:xfrm>
            <a:off x="952501" y="2024856"/>
            <a:ext cx="3213099" cy="3867943"/>
          </a:xfrm>
        </p:spPr>
        <p:txBody>
          <a:bodyPr>
            <a:normAutofit/>
          </a:bodyPr>
          <a:lstStyle>
            <a:lvl1pPr marL="0" indent="0">
              <a:buNone/>
              <a:defRPr sz="1600">
                <a:solidFill>
                  <a:srgbClr val="001E4E"/>
                </a:solidFill>
                <a:latin typeface="Arial" charset="0"/>
                <a:ea typeface="Arial" charset="0"/>
                <a:cs typeface="Arial" charset="0"/>
              </a:defRPr>
            </a:lvl1pPr>
          </a:lstStyle>
          <a:p>
            <a:r>
              <a:rPr lang="en-US" sz="1600" dirty="0">
                <a:solidFill>
                  <a:srgbClr val="001F4E"/>
                </a:solidFill>
                <a:latin typeface="Arial" charset="0"/>
                <a:ea typeface="Arial" charset="0"/>
                <a:cs typeface="Arial" charset="0"/>
              </a:rPr>
              <a:t>Lorem ipsum dolor sit </a:t>
            </a:r>
            <a:r>
              <a:rPr lang="en-US" sz="1600" dirty="0" err="1">
                <a:solidFill>
                  <a:srgbClr val="001F4E"/>
                </a:solidFill>
                <a:latin typeface="Arial" charset="0"/>
                <a:ea typeface="Arial" charset="0"/>
                <a:cs typeface="Arial" charset="0"/>
              </a:rPr>
              <a:t>amet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consectetur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adipiscing</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Donec</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lacinia</a:t>
            </a:r>
            <a:r>
              <a:rPr lang="en-US" sz="1600" dirty="0">
                <a:solidFill>
                  <a:srgbClr val="001F4E"/>
                </a:solidFill>
                <a:latin typeface="Arial" charset="0"/>
                <a:ea typeface="Arial" charset="0"/>
                <a:cs typeface="Arial" charset="0"/>
              </a:rPr>
              <a:t> dui non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pharetra </a:t>
            </a:r>
            <a:r>
              <a:rPr lang="en-US" sz="1600" dirty="0" err="1">
                <a:solidFill>
                  <a:srgbClr val="001F4E"/>
                </a:solidFill>
                <a:latin typeface="Arial" charset="0"/>
                <a:ea typeface="Arial" charset="0"/>
                <a:cs typeface="Arial" charset="0"/>
              </a:rPr>
              <a:t>volutpat</a:t>
            </a:r>
            <a:r>
              <a:rPr lang="en-US" sz="1600" dirty="0">
                <a:solidFill>
                  <a:srgbClr val="001F4E"/>
                </a:solidFill>
                <a:latin typeface="Arial" charset="0"/>
                <a:ea typeface="Arial" charset="0"/>
                <a:cs typeface="Arial" charset="0"/>
              </a:rPr>
              <a:t>. </a:t>
            </a:r>
          </a:p>
          <a:p>
            <a:endParaRPr lang="en-US" sz="1600" dirty="0">
              <a:solidFill>
                <a:srgbClr val="001F4E"/>
              </a:solidFill>
              <a:latin typeface="Arial" charset="0"/>
              <a:ea typeface="Arial" charset="0"/>
              <a:cs typeface="Arial" charset="0"/>
            </a:endParaRPr>
          </a:p>
          <a:p>
            <a:r>
              <a:rPr lang="en-US" sz="1600" dirty="0" err="1">
                <a:solidFill>
                  <a:srgbClr val="001F4E"/>
                </a:solidFill>
                <a:latin typeface="Arial" charset="0"/>
                <a:ea typeface="Arial" charset="0"/>
                <a:cs typeface="Arial" charset="0"/>
              </a:rPr>
              <a:t>Aenean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odio</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sodales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a:t>
            </a:r>
            <a:r>
              <a:rPr lang="en-US" sz="1600" dirty="0">
                <a:solidFill>
                  <a:srgbClr val="001F4E"/>
                </a:solidFill>
                <a:latin typeface="Arial" charset="0"/>
                <a:ea typeface="Arial" charset="0"/>
                <a:cs typeface="Arial" charset="0"/>
              </a:rPr>
              <a:t> magna </a:t>
            </a:r>
            <a:r>
              <a:rPr lang="en-US" sz="1600" dirty="0" err="1">
                <a:solidFill>
                  <a:srgbClr val="001F4E"/>
                </a:solidFill>
                <a:latin typeface="Arial" charset="0"/>
                <a:ea typeface="Arial" charset="0"/>
                <a:cs typeface="Arial" charset="0"/>
              </a:rPr>
              <a:t>egestas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porttitor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hendrerit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augue</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Proin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tellus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sem</a:t>
            </a:r>
            <a:r>
              <a:rPr lang="en-US" sz="1600" dirty="0">
                <a:solidFill>
                  <a:srgbClr val="001F4E"/>
                </a:solidFill>
                <a:latin typeface="Arial" charset="0"/>
                <a:ea typeface="Arial" charset="0"/>
                <a:cs typeface="Arial" charset="0"/>
              </a:rPr>
              <a:t>, tempus </a:t>
            </a:r>
            <a:r>
              <a:rPr lang="en-US" sz="1600" dirty="0" err="1">
                <a:solidFill>
                  <a:srgbClr val="001F4E"/>
                </a:solidFill>
                <a:latin typeface="Arial" charset="0"/>
                <a:ea typeface="Arial" charset="0"/>
                <a:cs typeface="Arial" charset="0"/>
              </a:rPr>
              <a:t>sed</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faucibus</a:t>
            </a:r>
            <a:r>
              <a:rPr lang="en-US" sz="1600" dirty="0">
                <a:solidFill>
                  <a:srgbClr val="001F4E"/>
                </a:solidFill>
                <a:latin typeface="Arial" charset="0"/>
                <a:ea typeface="Arial" charset="0"/>
                <a:cs typeface="Arial" charset="0"/>
              </a:rPr>
              <a:t> non, </a:t>
            </a:r>
            <a:r>
              <a:rPr lang="en-US" sz="1600" dirty="0" err="1">
                <a:solidFill>
                  <a:srgbClr val="001F4E"/>
                </a:solidFill>
                <a:latin typeface="Arial" charset="0"/>
                <a:ea typeface="Arial" charset="0"/>
                <a:cs typeface="Arial" charset="0"/>
              </a:rPr>
              <a:t>tincidunt</a:t>
            </a:r>
            <a:r>
              <a:rPr lang="en-US" sz="1600" dirty="0">
                <a:solidFill>
                  <a:srgbClr val="001F4E"/>
                </a:solidFill>
                <a:latin typeface="Arial" charset="0"/>
                <a:ea typeface="Arial" charset="0"/>
                <a:cs typeface="Arial" charset="0"/>
              </a:rPr>
              <a:t> vitae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a:t>
            </a:r>
          </a:p>
          <a:p>
            <a:pPr lvl="0"/>
            <a:endParaRPr lang="en-US" dirty="0"/>
          </a:p>
        </p:txBody>
      </p:sp>
      <p:sp>
        <p:nvSpPr>
          <p:cNvPr id="17" name="SmartArt Placeholder 16"/>
          <p:cNvSpPr>
            <a:spLocks noGrp="1"/>
          </p:cNvSpPr>
          <p:nvPr>
            <p:ph type="dgm" sz="quarter" idx="15" hasCustomPrompt="1"/>
          </p:nvPr>
        </p:nvSpPr>
        <p:spPr>
          <a:xfrm flipH="1">
            <a:off x="4417373" y="229870"/>
            <a:ext cx="0" cy="6126480"/>
          </a:xfrm>
          <a:solidFill>
            <a:srgbClr val="001E4E"/>
          </a:solidFill>
          <a:ln>
            <a:solidFill>
              <a:srgbClr val="001E4E"/>
            </a:solidFill>
          </a:ln>
        </p:spPr>
        <p:txBody>
          <a:bodyPr/>
          <a:lstStyle>
            <a:lvl1pPr marL="0" indent="0">
              <a:buNone/>
              <a:defRPr/>
            </a:lvl1pPr>
          </a:lstStyle>
          <a:p>
            <a:r>
              <a:rPr lang="en-US" dirty="0"/>
              <a:t> </a:t>
            </a:r>
          </a:p>
        </p:txBody>
      </p:sp>
      <p:sp>
        <p:nvSpPr>
          <p:cNvPr id="10" name="Text Placeholder 9"/>
          <p:cNvSpPr>
            <a:spLocks noGrp="1"/>
          </p:cNvSpPr>
          <p:nvPr>
            <p:ph type="body" sz="quarter" idx="17" hasCustomPrompt="1"/>
          </p:nvPr>
        </p:nvSpPr>
        <p:spPr>
          <a:xfrm>
            <a:off x="4695653" y="4287736"/>
            <a:ext cx="7021576" cy="368300"/>
          </a:xfrm>
        </p:spPr>
        <p:txBody>
          <a:bodyPr>
            <a:normAutofit/>
          </a:bodyPr>
          <a:lstStyle>
            <a:lvl1pPr marL="0" indent="0">
              <a:buNone/>
              <a:defRPr sz="1200" b="1" baseline="0">
                <a:solidFill>
                  <a:srgbClr val="001E4E"/>
                </a:solidFill>
              </a:defRPr>
            </a:lvl1pPr>
          </a:lstStyle>
          <a:p>
            <a:pPr lvl="0"/>
            <a:r>
              <a:rPr lang="en-US" dirty="0"/>
              <a:t>caption like this</a:t>
            </a:r>
          </a:p>
        </p:txBody>
      </p:sp>
      <p:sp>
        <p:nvSpPr>
          <p:cNvPr id="15" name="Content Placeholder 14"/>
          <p:cNvSpPr>
            <a:spLocks noGrp="1"/>
          </p:cNvSpPr>
          <p:nvPr>
            <p:ph sz="quarter" idx="18" hasCustomPrompt="1"/>
          </p:nvPr>
        </p:nvSpPr>
        <p:spPr>
          <a:xfrm>
            <a:off x="4695653" y="634206"/>
            <a:ext cx="7069628" cy="3636237"/>
          </a:xfrm>
          <a:solidFill>
            <a:srgbClr val="92CBEA"/>
          </a:solidFill>
        </p:spPr>
        <p:txBody>
          <a:bodyPr anchor="ctr">
            <a:normAutofit/>
          </a:bodyPr>
          <a:lstStyle>
            <a:lvl1pPr marL="0" indent="0" algn="ctr">
              <a:buNone/>
              <a:defRPr sz="1600" b="1" baseline="0">
                <a:solidFill>
                  <a:schemeClr val="bg1"/>
                </a:solidFill>
              </a:defRPr>
            </a:lvl1pPr>
          </a:lstStyle>
          <a:p>
            <a:pPr lvl="0"/>
            <a:r>
              <a:rPr lang="en-US" dirty="0"/>
              <a:t>PLACE IMAGE HERE</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322423842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52502" y="634207"/>
            <a:ext cx="3213098" cy="927100"/>
          </a:xfrm>
        </p:spPr>
        <p:txBody>
          <a:bodyPr tIns="0" bIns="0">
            <a:normAutofit/>
          </a:bodyPr>
          <a:lstStyle>
            <a:lvl1pPr>
              <a:defRPr sz="4000" b="1">
                <a:solidFill>
                  <a:schemeClr val="bg1"/>
                </a:solidFill>
              </a:defRPr>
            </a:lvl1pPr>
          </a:lstStyle>
          <a:p>
            <a:r>
              <a:rPr lang="en-US" dirty="0"/>
              <a:t>HEADING</a:t>
            </a:r>
          </a:p>
        </p:txBody>
      </p:sp>
      <p:sp>
        <p:nvSpPr>
          <p:cNvPr id="5" name="Date Placeholder 4"/>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4E21C8-FF85-4E41-A853-47600E0502FB}" type="slidenum">
              <a:rPr lang="en-US" smtClean="0"/>
              <a:t>‹#›</a:t>
            </a:fld>
            <a:endParaRPr lang="en-US" dirty="0"/>
          </a:p>
        </p:txBody>
      </p:sp>
      <p:sp>
        <p:nvSpPr>
          <p:cNvPr id="9" name="Text Placeholder 8"/>
          <p:cNvSpPr>
            <a:spLocks noGrp="1"/>
          </p:cNvSpPr>
          <p:nvPr>
            <p:ph type="body" sz="quarter" idx="13" hasCustomPrompt="1"/>
          </p:nvPr>
        </p:nvSpPr>
        <p:spPr>
          <a:xfrm>
            <a:off x="952501" y="1361494"/>
            <a:ext cx="3213099" cy="399213"/>
          </a:xfrm>
        </p:spPr>
        <p:txBody>
          <a:bodyPr>
            <a:normAutofit/>
          </a:bodyPr>
          <a:lstStyle>
            <a:lvl1pPr marL="0" indent="0">
              <a:buNone/>
              <a:defRPr sz="2000">
                <a:solidFill>
                  <a:srgbClr val="001E4E"/>
                </a:solidFill>
              </a:defRPr>
            </a:lvl1pPr>
          </a:lstStyle>
          <a:p>
            <a:pPr lvl="0"/>
            <a:r>
              <a:rPr lang="en-US" dirty="0"/>
              <a:t>SUBHEADING</a:t>
            </a:r>
          </a:p>
        </p:txBody>
      </p:sp>
      <p:sp>
        <p:nvSpPr>
          <p:cNvPr id="13" name="Text Placeholder 12"/>
          <p:cNvSpPr>
            <a:spLocks noGrp="1"/>
          </p:cNvSpPr>
          <p:nvPr>
            <p:ph type="body" sz="quarter" idx="14" hasCustomPrompt="1"/>
          </p:nvPr>
        </p:nvSpPr>
        <p:spPr>
          <a:xfrm>
            <a:off x="952501" y="2021701"/>
            <a:ext cx="3213099" cy="4245749"/>
          </a:xfrm>
        </p:spPr>
        <p:txBody>
          <a:bodyPr>
            <a:normAutofit/>
          </a:bodyPr>
          <a:lstStyle>
            <a:lvl1pPr marL="0" indent="0">
              <a:buNone/>
              <a:defRPr sz="1600">
                <a:solidFill>
                  <a:srgbClr val="001E4E"/>
                </a:solidFill>
                <a:latin typeface="Arial" charset="0"/>
                <a:ea typeface="Arial" charset="0"/>
                <a:cs typeface="Arial" charset="0"/>
              </a:defRPr>
            </a:lvl1pPr>
          </a:lstStyle>
          <a:p>
            <a:r>
              <a:rPr lang="en-US" sz="1600" dirty="0">
                <a:solidFill>
                  <a:srgbClr val="001F4E"/>
                </a:solidFill>
                <a:latin typeface="Arial" charset="0"/>
                <a:ea typeface="Arial" charset="0"/>
                <a:cs typeface="Arial" charset="0"/>
              </a:rPr>
              <a:t>Lorem ipsum dolor sit </a:t>
            </a:r>
            <a:r>
              <a:rPr lang="en-US" sz="1600" dirty="0" err="1">
                <a:solidFill>
                  <a:srgbClr val="001F4E"/>
                </a:solidFill>
                <a:latin typeface="Arial" charset="0"/>
                <a:ea typeface="Arial" charset="0"/>
                <a:cs typeface="Arial" charset="0"/>
              </a:rPr>
              <a:t>amet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consectetur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adipiscing</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Donec</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lacinia</a:t>
            </a:r>
            <a:r>
              <a:rPr lang="en-US" sz="1600" dirty="0">
                <a:solidFill>
                  <a:srgbClr val="001F4E"/>
                </a:solidFill>
                <a:latin typeface="Arial" charset="0"/>
                <a:ea typeface="Arial" charset="0"/>
                <a:cs typeface="Arial" charset="0"/>
              </a:rPr>
              <a:t> dui non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pharetra </a:t>
            </a:r>
            <a:r>
              <a:rPr lang="en-US" sz="1600" dirty="0" err="1">
                <a:solidFill>
                  <a:srgbClr val="001F4E"/>
                </a:solidFill>
                <a:latin typeface="Arial" charset="0"/>
                <a:ea typeface="Arial" charset="0"/>
                <a:cs typeface="Arial" charset="0"/>
              </a:rPr>
              <a:t>volutpat</a:t>
            </a:r>
            <a:r>
              <a:rPr lang="en-US" sz="1600" dirty="0">
                <a:solidFill>
                  <a:srgbClr val="001F4E"/>
                </a:solidFill>
                <a:latin typeface="Arial" charset="0"/>
                <a:ea typeface="Arial" charset="0"/>
                <a:cs typeface="Arial" charset="0"/>
              </a:rPr>
              <a:t>. </a:t>
            </a:r>
          </a:p>
          <a:p>
            <a:endParaRPr lang="en-US" sz="1600" dirty="0">
              <a:solidFill>
                <a:srgbClr val="001F4E"/>
              </a:solidFill>
              <a:latin typeface="Arial" charset="0"/>
              <a:ea typeface="Arial" charset="0"/>
              <a:cs typeface="Arial" charset="0"/>
            </a:endParaRPr>
          </a:p>
          <a:p>
            <a:r>
              <a:rPr lang="en-US" sz="1600" dirty="0" err="1">
                <a:solidFill>
                  <a:srgbClr val="001F4E"/>
                </a:solidFill>
                <a:latin typeface="Arial" charset="0"/>
                <a:ea typeface="Arial" charset="0"/>
                <a:cs typeface="Arial" charset="0"/>
              </a:rPr>
              <a:t>Aenean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odio</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sodales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a:t>
            </a:r>
            <a:r>
              <a:rPr lang="en-US" sz="1600" dirty="0">
                <a:solidFill>
                  <a:srgbClr val="001F4E"/>
                </a:solidFill>
                <a:latin typeface="Arial" charset="0"/>
                <a:ea typeface="Arial" charset="0"/>
                <a:cs typeface="Arial" charset="0"/>
              </a:rPr>
              <a:t> magna </a:t>
            </a:r>
            <a:r>
              <a:rPr lang="en-US" sz="1600" dirty="0" err="1">
                <a:solidFill>
                  <a:srgbClr val="001F4E"/>
                </a:solidFill>
                <a:latin typeface="Arial" charset="0"/>
                <a:ea typeface="Arial" charset="0"/>
                <a:cs typeface="Arial" charset="0"/>
              </a:rPr>
              <a:t>egestas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porttitor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hendrerit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augue</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Proin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tellus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sem</a:t>
            </a:r>
            <a:r>
              <a:rPr lang="en-US" sz="1600" dirty="0">
                <a:solidFill>
                  <a:srgbClr val="001F4E"/>
                </a:solidFill>
                <a:latin typeface="Arial" charset="0"/>
                <a:ea typeface="Arial" charset="0"/>
                <a:cs typeface="Arial" charset="0"/>
              </a:rPr>
              <a:t>, tempus </a:t>
            </a:r>
            <a:r>
              <a:rPr lang="en-US" sz="1600" dirty="0" err="1">
                <a:solidFill>
                  <a:srgbClr val="001F4E"/>
                </a:solidFill>
                <a:latin typeface="Arial" charset="0"/>
                <a:ea typeface="Arial" charset="0"/>
                <a:cs typeface="Arial" charset="0"/>
              </a:rPr>
              <a:t>sed</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faucibus</a:t>
            </a:r>
            <a:r>
              <a:rPr lang="en-US" sz="1600" dirty="0">
                <a:solidFill>
                  <a:srgbClr val="001F4E"/>
                </a:solidFill>
                <a:latin typeface="Arial" charset="0"/>
                <a:ea typeface="Arial" charset="0"/>
                <a:cs typeface="Arial" charset="0"/>
              </a:rPr>
              <a:t> non, </a:t>
            </a:r>
            <a:r>
              <a:rPr lang="en-US" sz="1600" dirty="0" err="1">
                <a:solidFill>
                  <a:srgbClr val="001F4E"/>
                </a:solidFill>
                <a:latin typeface="Arial" charset="0"/>
                <a:ea typeface="Arial" charset="0"/>
                <a:cs typeface="Arial" charset="0"/>
              </a:rPr>
              <a:t>tincidunt</a:t>
            </a:r>
            <a:r>
              <a:rPr lang="en-US" sz="1600" dirty="0">
                <a:solidFill>
                  <a:srgbClr val="001F4E"/>
                </a:solidFill>
                <a:latin typeface="Arial" charset="0"/>
                <a:ea typeface="Arial" charset="0"/>
                <a:cs typeface="Arial" charset="0"/>
              </a:rPr>
              <a:t> vitae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a:t>
            </a:r>
          </a:p>
          <a:p>
            <a:pPr lvl="0"/>
            <a:endParaRPr lang="en-US" dirty="0"/>
          </a:p>
        </p:txBody>
      </p:sp>
      <p:sp>
        <p:nvSpPr>
          <p:cNvPr id="17" name="SmartArt Placeholder 16"/>
          <p:cNvSpPr>
            <a:spLocks noGrp="1"/>
          </p:cNvSpPr>
          <p:nvPr>
            <p:ph type="dgm" sz="quarter" idx="15" hasCustomPrompt="1"/>
          </p:nvPr>
        </p:nvSpPr>
        <p:spPr>
          <a:xfrm flipH="1">
            <a:off x="4430625" y="229870"/>
            <a:ext cx="0" cy="6126480"/>
          </a:xfrm>
          <a:solidFill>
            <a:schemeClr val="bg1"/>
          </a:solidFill>
          <a:ln>
            <a:solidFill>
              <a:schemeClr val="bg1"/>
            </a:solidFill>
          </a:ln>
        </p:spPr>
        <p:txBody>
          <a:bodyPr/>
          <a:lstStyle>
            <a:lvl1pPr marL="0" indent="0">
              <a:buNone/>
              <a:defRPr/>
            </a:lvl1pPr>
          </a:lstStyle>
          <a:p>
            <a:r>
              <a:rPr lang="en-US" dirty="0"/>
              <a:t> </a:t>
            </a:r>
          </a:p>
        </p:txBody>
      </p:sp>
      <p:sp>
        <p:nvSpPr>
          <p:cNvPr id="25" name="Picture Placeholder 24"/>
          <p:cNvSpPr>
            <a:spLocks noGrp="1"/>
          </p:cNvSpPr>
          <p:nvPr>
            <p:ph type="pic" sz="quarter" idx="16" hasCustomPrompt="1"/>
          </p:nvPr>
        </p:nvSpPr>
        <p:spPr>
          <a:xfrm>
            <a:off x="4743706" y="634206"/>
            <a:ext cx="4988082" cy="2578894"/>
          </a:xfrm>
          <a:solidFill>
            <a:schemeClr val="bg1"/>
          </a:solidFill>
        </p:spPr>
        <p:txBody>
          <a:bodyPr anchor="ctr">
            <a:normAutofit/>
          </a:bodyPr>
          <a:lstStyle>
            <a:lvl1pPr marL="0" indent="0" algn="ctr">
              <a:buNone/>
              <a:defRPr sz="1600" b="1" baseline="0">
                <a:solidFill>
                  <a:srgbClr val="92CBEA"/>
                </a:solidFill>
              </a:defRPr>
            </a:lvl1pPr>
          </a:lstStyle>
          <a:p>
            <a:r>
              <a:rPr lang="en-US" dirty="0"/>
              <a:t>PLACE IMAGE HERE</a:t>
            </a:r>
          </a:p>
          <a:p>
            <a:endParaRPr lang="en-US" dirty="0"/>
          </a:p>
          <a:p>
            <a:endParaRPr lang="en-US" dirty="0"/>
          </a:p>
        </p:txBody>
      </p:sp>
      <p:sp>
        <p:nvSpPr>
          <p:cNvPr id="11" name="Picture Placeholder 24"/>
          <p:cNvSpPr>
            <a:spLocks noGrp="1"/>
          </p:cNvSpPr>
          <p:nvPr>
            <p:ph type="pic" sz="quarter" idx="17" hasCustomPrompt="1"/>
          </p:nvPr>
        </p:nvSpPr>
        <p:spPr>
          <a:xfrm>
            <a:off x="4743706" y="3688556"/>
            <a:ext cx="4988082" cy="2578894"/>
          </a:xfrm>
          <a:solidFill>
            <a:schemeClr val="bg1"/>
          </a:solidFill>
        </p:spPr>
        <p:txBody>
          <a:bodyPr anchor="ctr">
            <a:normAutofit/>
          </a:bodyPr>
          <a:lstStyle>
            <a:lvl1pPr marL="0" indent="0" algn="ctr">
              <a:buNone/>
              <a:defRPr sz="1600" b="1" baseline="0">
                <a:solidFill>
                  <a:srgbClr val="92CBEA"/>
                </a:solidFill>
              </a:defRPr>
            </a:lvl1pPr>
          </a:lstStyle>
          <a:p>
            <a:r>
              <a:rPr lang="en-US" b="1" dirty="0"/>
              <a:t>PLACE IMAGE HERE</a:t>
            </a:r>
          </a:p>
          <a:p>
            <a:endParaRPr lang="en-US" b="1" dirty="0"/>
          </a:p>
          <a:p>
            <a:endParaRPr lang="en-US" dirty="0"/>
          </a:p>
        </p:txBody>
      </p:sp>
      <p:sp>
        <p:nvSpPr>
          <p:cNvPr id="4" name="Text Placeholder 3"/>
          <p:cNvSpPr>
            <a:spLocks noGrp="1"/>
          </p:cNvSpPr>
          <p:nvPr>
            <p:ph type="body" sz="quarter" idx="18" hasCustomPrompt="1"/>
          </p:nvPr>
        </p:nvSpPr>
        <p:spPr>
          <a:xfrm>
            <a:off x="9901968" y="634206"/>
            <a:ext cx="1451832" cy="238522"/>
          </a:xfrm>
        </p:spPr>
        <p:txBody>
          <a:bodyPr>
            <a:noAutofit/>
          </a:bodyPr>
          <a:lstStyle>
            <a:lvl1pPr marL="0" indent="0">
              <a:buNone/>
              <a:defRPr sz="1200" b="1" baseline="0">
                <a:solidFill>
                  <a:srgbClr val="001E4E"/>
                </a:solidFill>
              </a:defRPr>
            </a:lvl1pPr>
          </a:lstStyle>
          <a:p>
            <a:pPr lvl="0"/>
            <a:r>
              <a:rPr lang="en-US" dirty="0"/>
              <a:t>Caption like this</a:t>
            </a:r>
          </a:p>
        </p:txBody>
      </p:sp>
      <p:sp>
        <p:nvSpPr>
          <p:cNvPr id="12" name="Text Placeholder 11"/>
          <p:cNvSpPr>
            <a:spLocks noGrp="1"/>
          </p:cNvSpPr>
          <p:nvPr>
            <p:ph type="body" sz="quarter" idx="19" hasCustomPrompt="1"/>
          </p:nvPr>
        </p:nvSpPr>
        <p:spPr>
          <a:xfrm>
            <a:off x="9901238" y="3687763"/>
            <a:ext cx="1452562" cy="328215"/>
          </a:xfrm>
        </p:spPr>
        <p:txBody>
          <a:bodyPr>
            <a:noAutofit/>
          </a:bodyPr>
          <a:lstStyle>
            <a:lvl1pPr marL="0" indent="0">
              <a:buNone/>
              <a:defRPr sz="1200" b="1" baseline="0">
                <a:solidFill>
                  <a:srgbClr val="001E4E"/>
                </a:solidFill>
              </a:defRPr>
            </a:lvl1pPr>
          </a:lstStyle>
          <a:p>
            <a:pPr lvl="0"/>
            <a:r>
              <a:rPr lang="en-US" b="1" dirty="0"/>
              <a:t>Caption like this</a:t>
            </a:r>
            <a:endParaRPr lang="en-US" dirty="0"/>
          </a:p>
        </p:txBody>
      </p:sp>
    </p:spTree>
    <p:extLst>
      <p:ext uri="{BB962C8B-B14F-4D97-AF65-F5344CB8AC3E}">
        <p14:creationId xmlns:p14="http://schemas.microsoft.com/office/powerpoint/2010/main" val="543913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52502" y="634207"/>
            <a:ext cx="3213098" cy="927100"/>
          </a:xfrm>
        </p:spPr>
        <p:txBody>
          <a:bodyPr tIns="0" bIns="0">
            <a:normAutofit/>
          </a:bodyPr>
          <a:lstStyle>
            <a:lvl1pPr>
              <a:defRPr sz="4000" b="1">
                <a:solidFill>
                  <a:srgbClr val="92CBEA"/>
                </a:solidFill>
              </a:defRPr>
            </a:lvl1pPr>
          </a:lstStyle>
          <a:p>
            <a:r>
              <a:rPr lang="en-US" dirty="0"/>
              <a:t>HEADING</a:t>
            </a:r>
          </a:p>
        </p:txBody>
      </p:sp>
      <p:sp>
        <p:nvSpPr>
          <p:cNvPr id="5" name="Date Placeholder 4"/>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4E21C8-FF85-4E41-A853-47600E0502FB}" type="slidenum">
              <a:rPr lang="en-US" smtClean="0"/>
              <a:t>‹#›</a:t>
            </a:fld>
            <a:endParaRPr lang="en-US" dirty="0"/>
          </a:p>
        </p:txBody>
      </p:sp>
      <p:sp>
        <p:nvSpPr>
          <p:cNvPr id="9" name="Text Placeholder 8"/>
          <p:cNvSpPr>
            <a:spLocks noGrp="1"/>
          </p:cNvSpPr>
          <p:nvPr>
            <p:ph type="body" sz="quarter" idx="13" hasCustomPrompt="1"/>
          </p:nvPr>
        </p:nvSpPr>
        <p:spPr>
          <a:xfrm>
            <a:off x="952501" y="1361494"/>
            <a:ext cx="3213099" cy="399213"/>
          </a:xfrm>
        </p:spPr>
        <p:txBody>
          <a:bodyPr>
            <a:normAutofit/>
          </a:bodyPr>
          <a:lstStyle>
            <a:lvl1pPr marL="0" indent="0">
              <a:buNone/>
              <a:defRPr sz="2000">
                <a:solidFill>
                  <a:srgbClr val="001E4E"/>
                </a:solidFill>
              </a:defRPr>
            </a:lvl1pPr>
          </a:lstStyle>
          <a:p>
            <a:pPr lvl="0"/>
            <a:r>
              <a:rPr lang="en-US" dirty="0"/>
              <a:t>SUBHEADING</a:t>
            </a:r>
          </a:p>
        </p:txBody>
      </p:sp>
      <p:sp>
        <p:nvSpPr>
          <p:cNvPr id="13" name="Text Placeholder 12"/>
          <p:cNvSpPr>
            <a:spLocks noGrp="1"/>
          </p:cNvSpPr>
          <p:nvPr>
            <p:ph type="body" sz="quarter" idx="14" hasCustomPrompt="1"/>
          </p:nvPr>
        </p:nvSpPr>
        <p:spPr>
          <a:xfrm>
            <a:off x="952501" y="2021701"/>
            <a:ext cx="3213099" cy="4245749"/>
          </a:xfrm>
        </p:spPr>
        <p:txBody>
          <a:bodyPr>
            <a:normAutofit/>
          </a:bodyPr>
          <a:lstStyle>
            <a:lvl1pPr marL="0" indent="0">
              <a:buNone/>
              <a:defRPr sz="1600">
                <a:solidFill>
                  <a:srgbClr val="001E4E"/>
                </a:solidFill>
                <a:latin typeface="Arial" charset="0"/>
                <a:ea typeface="Arial" charset="0"/>
                <a:cs typeface="Arial" charset="0"/>
              </a:defRPr>
            </a:lvl1pPr>
          </a:lstStyle>
          <a:p>
            <a:r>
              <a:rPr lang="en-US" sz="1600" dirty="0">
                <a:solidFill>
                  <a:srgbClr val="001F4E"/>
                </a:solidFill>
                <a:latin typeface="Arial" charset="0"/>
                <a:ea typeface="Arial" charset="0"/>
                <a:cs typeface="Arial" charset="0"/>
              </a:rPr>
              <a:t>Lorem ipsum dolor sit </a:t>
            </a:r>
            <a:r>
              <a:rPr lang="en-US" sz="1600" dirty="0" err="1">
                <a:solidFill>
                  <a:srgbClr val="001F4E"/>
                </a:solidFill>
                <a:latin typeface="Arial" charset="0"/>
                <a:ea typeface="Arial" charset="0"/>
                <a:cs typeface="Arial" charset="0"/>
              </a:rPr>
              <a:t>amet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consectetur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adipiscing</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Donec</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lacinia</a:t>
            </a:r>
            <a:r>
              <a:rPr lang="en-US" sz="1600" dirty="0">
                <a:solidFill>
                  <a:srgbClr val="001F4E"/>
                </a:solidFill>
                <a:latin typeface="Arial" charset="0"/>
                <a:ea typeface="Arial" charset="0"/>
                <a:cs typeface="Arial" charset="0"/>
              </a:rPr>
              <a:t> dui non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pharetra </a:t>
            </a:r>
            <a:r>
              <a:rPr lang="en-US" sz="1600" dirty="0" err="1">
                <a:solidFill>
                  <a:srgbClr val="001F4E"/>
                </a:solidFill>
                <a:latin typeface="Arial" charset="0"/>
                <a:ea typeface="Arial" charset="0"/>
                <a:cs typeface="Arial" charset="0"/>
              </a:rPr>
              <a:t>volutpat</a:t>
            </a:r>
            <a:r>
              <a:rPr lang="en-US" sz="1600" dirty="0">
                <a:solidFill>
                  <a:srgbClr val="001F4E"/>
                </a:solidFill>
                <a:latin typeface="Arial" charset="0"/>
                <a:ea typeface="Arial" charset="0"/>
                <a:cs typeface="Arial" charset="0"/>
              </a:rPr>
              <a:t>. </a:t>
            </a:r>
          </a:p>
          <a:p>
            <a:endParaRPr lang="en-US" sz="1600" dirty="0">
              <a:solidFill>
                <a:srgbClr val="001F4E"/>
              </a:solidFill>
              <a:latin typeface="Arial" charset="0"/>
              <a:ea typeface="Arial" charset="0"/>
              <a:cs typeface="Arial" charset="0"/>
            </a:endParaRPr>
          </a:p>
          <a:p>
            <a:r>
              <a:rPr lang="en-US" sz="1600" dirty="0" err="1">
                <a:solidFill>
                  <a:srgbClr val="001F4E"/>
                </a:solidFill>
                <a:latin typeface="Arial" charset="0"/>
                <a:ea typeface="Arial" charset="0"/>
                <a:cs typeface="Arial" charset="0"/>
              </a:rPr>
              <a:t>Aenean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odio</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sodales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a:t>
            </a:r>
            <a:r>
              <a:rPr lang="en-US" sz="1600" dirty="0">
                <a:solidFill>
                  <a:srgbClr val="001F4E"/>
                </a:solidFill>
                <a:latin typeface="Arial" charset="0"/>
                <a:ea typeface="Arial" charset="0"/>
                <a:cs typeface="Arial" charset="0"/>
              </a:rPr>
              <a:t> magna </a:t>
            </a:r>
            <a:r>
              <a:rPr lang="en-US" sz="1600" dirty="0" err="1">
                <a:solidFill>
                  <a:srgbClr val="001F4E"/>
                </a:solidFill>
                <a:latin typeface="Arial" charset="0"/>
                <a:ea typeface="Arial" charset="0"/>
                <a:cs typeface="Arial" charset="0"/>
              </a:rPr>
              <a:t>egestas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porttitor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hendrerit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augue</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Proin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tellus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sem</a:t>
            </a:r>
            <a:r>
              <a:rPr lang="en-US" sz="1600" dirty="0">
                <a:solidFill>
                  <a:srgbClr val="001F4E"/>
                </a:solidFill>
                <a:latin typeface="Arial" charset="0"/>
                <a:ea typeface="Arial" charset="0"/>
                <a:cs typeface="Arial" charset="0"/>
              </a:rPr>
              <a:t>, tempus </a:t>
            </a:r>
            <a:r>
              <a:rPr lang="en-US" sz="1600" dirty="0" err="1">
                <a:solidFill>
                  <a:srgbClr val="001F4E"/>
                </a:solidFill>
                <a:latin typeface="Arial" charset="0"/>
                <a:ea typeface="Arial" charset="0"/>
                <a:cs typeface="Arial" charset="0"/>
              </a:rPr>
              <a:t>sed</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faucibus</a:t>
            </a:r>
            <a:r>
              <a:rPr lang="en-US" sz="1600" dirty="0">
                <a:solidFill>
                  <a:srgbClr val="001F4E"/>
                </a:solidFill>
                <a:latin typeface="Arial" charset="0"/>
                <a:ea typeface="Arial" charset="0"/>
                <a:cs typeface="Arial" charset="0"/>
              </a:rPr>
              <a:t> non, </a:t>
            </a:r>
            <a:r>
              <a:rPr lang="en-US" sz="1600" dirty="0" err="1">
                <a:solidFill>
                  <a:srgbClr val="001F4E"/>
                </a:solidFill>
                <a:latin typeface="Arial" charset="0"/>
                <a:ea typeface="Arial" charset="0"/>
                <a:cs typeface="Arial" charset="0"/>
              </a:rPr>
              <a:t>tincidunt</a:t>
            </a:r>
            <a:r>
              <a:rPr lang="en-US" sz="1600" dirty="0">
                <a:solidFill>
                  <a:srgbClr val="001F4E"/>
                </a:solidFill>
                <a:latin typeface="Arial" charset="0"/>
                <a:ea typeface="Arial" charset="0"/>
                <a:cs typeface="Arial" charset="0"/>
              </a:rPr>
              <a:t> vitae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a:t>
            </a:r>
          </a:p>
          <a:p>
            <a:pPr lvl="0"/>
            <a:endParaRPr lang="en-US" dirty="0"/>
          </a:p>
        </p:txBody>
      </p:sp>
      <p:sp>
        <p:nvSpPr>
          <p:cNvPr id="17" name="SmartArt Placeholder 16"/>
          <p:cNvSpPr>
            <a:spLocks noGrp="1"/>
          </p:cNvSpPr>
          <p:nvPr>
            <p:ph type="dgm" sz="quarter" idx="15" hasCustomPrompt="1"/>
          </p:nvPr>
        </p:nvSpPr>
        <p:spPr>
          <a:xfrm flipH="1">
            <a:off x="4430625" y="229870"/>
            <a:ext cx="0" cy="6126480"/>
          </a:xfrm>
          <a:solidFill>
            <a:srgbClr val="001E4E"/>
          </a:solidFill>
          <a:ln>
            <a:solidFill>
              <a:srgbClr val="001E4E"/>
            </a:solidFill>
          </a:ln>
        </p:spPr>
        <p:txBody>
          <a:bodyPr/>
          <a:lstStyle>
            <a:lvl1pPr marL="0" indent="0">
              <a:buNone/>
              <a:defRPr/>
            </a:lvl1pPr>
          </a:lstStyle>
          <a:p>
            <a:r>
              <a:rPr lang="en-US" dirty="0"/>
              <a:t> </a:t>
            </a:r>
          </a:p>
        </p:txBody>
      </p:sp>
      <p:sp>
        <p:nvSpPr>
          <p:cNvPr id="25" name="Picture Placeholder 24"/>
          <p:cNvSpPr>
            <a:spLocks noGrp="1"/>
          </p:cNvSpPr>
          <p:nvPr>
            <p:ph type="pic" sz="quarter" idx="16" hasCustomPrompt="1"/>
          </p:nvPr>
        </p:nvSpPr>
        <p:spPr>
          <a:xfrm>
            <a:off x="4743706" y="634206"/>
            <a:ext cx="4988082" cy="2578894"/>
          </a:xfrm>
          <a:solidFill>
            <a:srgbClr val="92CBEA"/>
          </a:solidFill>
        </p:spPr>
        <p:txBody>
          <a:bodyPr anchor="ctr">
            <a:normAutofit/>
          </a:bodyPr>
          <a:lstStyle>
            <a:lvl1pPr marL="0" indent="0" algn="ctr">
              <a:buNone/>
              <a:defRPr sz="1600" b="1" baseline="0">
                <a:solidFill>
                  <a:schemeClr val="bg1"/>
                </a:solidFill>
              </a:defRPr>
            </a:lvl1pPr>
          </a:lstStyle>
          <a:p>
            <a:r>
              <a:rPr lang="en-US" dirty="0"/>
              <a:t>PLACE IMAGE HERE</a:t>
            </a:r>
          </a:p>
          <a:p>
            <a:endParaRPr lang="en-US" dirty="0"/>
          </a:p>
          <a:p>
            <a:endParaRPr lang="en-US" dirty="0"/>
          </a:p>
        </p:txBody>
      </p:sp>
      <p:sp>
        <p:nvSpPr>
          <p:cNvPr id="11" name="Picture Placeholder 24"/>
          <p:cNvSpPr>
            <a:spLocks noGrp="1"/>
          </p:cNvSpPr>
          <p:nvPr>
            <p:ph type="pic" sz="quarter" idx="17" hasCustomPrompt="1"/>
          </p:nvPr>
        </p:nvSpPr>
        <p:spPr>
          <a:xfrm>
            <a:off x="4743706" y="3688556"/>
            <a:ext cx="4988082" cy="2578894"/>
          </a:xfrm>
          <a:solidFill>
            <a:srgbClr val="92CBEA"/>
          </a:solidFill>
        </p:spPr>
        <p:txBody>
          <a:bodyPr anchor="ctr">
            <a:normAutofit/>
          </a:bodyPr>
          <a:lstStyle>
            <a:lvl1pPr marL="0" indent="0" algn="ctr">
              <a:buNone/>
              <a:defRPr sz="1600" b="1" baseline="0">
                <a:solidFill>
                  <a:schemeClr val="bg1"/>
                </a:solidFill>
              </a:defRPr>
            </a:lvl1pPr>
          </a:lstStyle>
          <a:p>
            <a:r>
              <a:rPr lang="en-US" b="1" dirty="0"/>
              <a:t>PLACE IMAGE HERE</a:t>
            </a:r>
          </a:p>
          <a:p>
            <a:endParaRPr lang="en-US" b="1" dirty="0"/>
          </a:p>
          <a:p>
            <a:endParaRPr lang="en-US" dirty="0"/>
          </a:p>
        </p:txBody>
      </p:sp>
      <p:sp>
        <p:nvSpPr>
          <p:cNvPr id="4" name="Text Placeholder 3"/>
          <p:cNvSpPr>
            <a:spLocks noGrp="1"/>
          </p:cNvSpPr>
          <p:nvPr>
            <p:ph type="body" sz="quarter" idx="18" hasCustomPrompt="1"/>
          </p:nvPr>
        </p:nvSpPr>
        <p:spPr>
          <a:xfrm>
            <a:off x="9901968" y="634206"/>
            <a:ext cx="1451832" cy="238522"/>
          </a:xfrm>
        </p:spPr>
        <p:txBody>
          <a:bodyPr>
            <a:noAutofit/>
          </a:bodyPr>
          <a:lstStyle>
            <a:lvl1pPr marL="0" indent="0">
              <a:buNone/>
              <a:defRPr sz="1200" b="1" baseline="0">
                <a:solidFill>
                  <a:srgbClr val="001E4E"/>
                </a:solidFill>
              </a:defRPr>
            </a:lvl1pPr>
          </a:lstStyle>
          <a:p>
            <a:pPr lvl="0"/>
            <a:r>
              <a:rPr lang="en-US" dirty="0"/>
              <a:t>Caption like this</a:t>
            </a:r>
          </a:p>
        </p:txBody>
      </p:sp>
      <p:sp>
        <p:nvSpPr>
          <p:cNvPr id="12" name="Text Placeholder 11"/>
          <p:cNvSpPr>
            <a:spLocks noGrp="1"/>
          </p:cNvSpPr>
          <p:nvPr>
            <p:ph type="body" sz="quarter" idx="19" hasCustomPrompt="1"/>
          </p:nvPr>
        </p:nvSpPr>
        <p:spPr>
          <a:xfrm>
            <a:off x="9901238" y="3687763"/>
            <a:ext cx="1452562" cy="328215"/>
          </a:xfrm>
        </p:spPr>
        <p:txBody>
          <a:bodyPr>
            <a:noAutofit/>
          </a:bodyPr>
          <a:lstStyle>
            <a:lvl1pPr marL="0" indent="0">
              <a:buNone/>
              <a:defRPr sz="1200" b="1" baseline="0">
                <a:solidFill>
                  <a:srgbClr val="001E4E"/>
                </a:solidFill>
              </a:defRPr>
            </a:lvl1pPr>
          </a:lstStyle>
          <a:p>
            <a:pPr lvl="0"/>
            <a:r>
              <a:rPr lang="en-US" b="1" dirty="0"/>
              <a:t>Caption like this</a:t>
            </a:r>
            <a:endParaRPr lang="en-US" dirty="0"/>
          </a:p>
        </p:txBody>
      </p:sp>
    </p:spTree>
    <p:extLst>
      <p:ext uri="{BB962C8B-B14F-4D97-AF65-F5344CB8AC3E}">
        <p14:creationId xmlns:p14="http://schemas.microsoft.com/office/powerpoint/2010/main" val="180956586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52502" y="634207"/>
            <a:ext cx="3213098" cy="927100"/>
          </a:xfrm>
        </p:spPr>
        <p:txBody>
          <a:bodyPr>
            <a:normAutofit/>
          </a:bodyPr>
          <a:lstStyle>
            <a:lvl1pPr>
              <a:defRPr sz="4000" b="1">
                <a:solidFill>
                  <a:schemeClr val="bg1"/>
                </a:solidFill>
              </a:defRPr>
            </a:lvl1pPr>
          </a:lstStyle>
          <a:p>
            <a:r>
              <a:rPr lang="en-US" dirty="0"/>
              <a:t>HEADING</a:t>
            </a:r>
          </a:p>
        </p:txBody>
      </p:sp>
      <p:sp>
        <p:nvSpPr>
          <p:cNvPr id="5" name="Date Placeholder 4"/>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4E21C8-FF85-4E41-A853-47600E0502FB}" type="slidenum">
              <a:rPr lang="en-US" smtClean="0"/>
              <a:t>‹#›</a:t>
            </a:fld>
            <a:endParaRPr lang="en-US" dirty="0"/>
          </a:p>
        </p:txBody>
      </p:sp>
      <p:sp>
        <p:nvSpPr>
          <p:cNvPr id="9" name="Text Placeholder 8"/>
          <p:cNvSpPr>
            <a:spLocks noGrp="1"/>
          </p:cNvSpPr>
          <p:nvPr>
            <p:ph type="body" sz="quarter" idx="13" hasCustomPrompt="1"/>
          </p:nvPr>
        </p:nvSpPr>
        <p:spPr>
          <a:xfrm>
            <a:off x="952500" y="1357147"/>
            <a:ext cx="3213099" cy="361157"/>
          </a:xfrm>
        </p:spPr>
        <p:txBody>
          <a:bodyPr>
            <a:normAutofit/>
          </a:bodyPr>
          <a:lstStyle>
            <a:lvl1pPr marL="0" indent="0">
              <a:buNone/>
              <a:defRPr sz="2000">
                <a:solidFill>
                  <a:srgbClr val="001E4E"/>
                </a:solidFill>
              </a:defRPr>
            </a:lvl1pPr>
          </a:lstStyle>
          <a:p>
            <a:pPr lvl="0"/>
            <a:r>
              <a:rPr lang="en-US" dirty="0"/>
              <a:t>SUBHEADING</a:t>
            </a:r>
          </a:p>
        </p:txBody>
      </p:sp>
      <p:sp>
        <p:nvSpPr>
          <p:cNvPr id="13" name="Text Placeholder 12"/>
          <p:cNvSpPr>
            <a:spLocks noGrp="1"/>
          </p:cNvSpPr>
          <p:nvPr>
            <p:ph type="body" sz="quarter" idx="14" hasCustomPrompt="1"/>
          </p:nvPr>
        </p:nvSpPr>
        <p:spPr>
          <a:xfrm>
            <a:off x="952500" y="2024902"/>
            <a:ext cx="3213099" cy="3970292"/>
          </a:xfrm>
        </p:spPr>
        <p:txBody>
          <a:bodyPr>
            <a:normAutofit/>
          </a:bodyPr>
          <a:lstStyle>
            <a:lvl1pPr marL="0" indent="0">
              <a:buNone/>
              <a:defRPr sz="1600">
                <a:solidFill>
                  <a:srgbClr val="001E4E"/>
                </a:solidFill>
                <a:latin typeface="Arial" charset="0"/>
                <a:ea typeface="Arial" charset="0"/>
                <a:cs typeface="Arial" charset="0"/>
              </a:defRPr>
            </a:lvl1pPr>
          </a:lstStyle>
          <a:p>
            <a:r>
              <a:rPr lang="en-US" sz="1600" dirty="0">
                <a:solidFill>
                  <a:srgbClr val="001F4E"/>
                </a:solidFill>
                <a:latin typeface="Arial" charset="0"/>
                <a:ea typeface="Arial" charset="0"/>
                <a:cs typeface="Arial" charset="0"/>
              </a:rPr>
              <a:t>Lorem ipsum dolor sit </a:t>
            </a:r>
            <a:r>
              <a:rPr lang="en-US" sz="1600" dirty="0" err="1">
                <a:solidFill>
                  <a:srgbClr val="001F4E"/>
                </a:solidFill>
                <a:latin typeface="Arial" charset="0"/>
                <a:ea typeface="Arial" charset="0"/>
                <a:cs typeface="Arial" charset="0"/>
              </a:rPr>
              <a:t>amet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consectetur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adipiscing</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Donec</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lacinia</a:t>
            </a:r>
            <a:r>
              <a:rPr lang="en-US" sz="1600" dirty="0">
                <a:solidFill>
                  <a:srgbClr val="001F4E"/>
                </a:solidFill>
                <a:latin typeface="Arial" charset="0"/>
                <a:ea typeface="Arial" charset="0"/>
                <a:cs typeface="Arial" charset="0"/>
              </a:rPr>
              <a:t> dui non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pharetra </a:t>
            </a:r>
            <a:r>
              <a:rPr lang="en-US" sz="1600" dirty="0" err="1">
                <a:solidFill>
                  <a:srgbClr val="001F4E"/>
                </a:solidFill>
                <a:latin typeface="Arial" charset="0"/>
                <a:ea typeface="Arial" charset="0"/>
                <a:cs typeface="Arial" charset="0"/>
              </a:rPr>
              <a:t>volutpat</a:t>
            </a:r>
            <a:r>
              <a:rPr lang="en-US" sz="1600" dirty="0">
                <a:solidFill>
                  <a:srgbClr val="001F4E"/>
                </a:solidFill>
                <a:latin typeface="Arial" charset="0"/>
                <a:ea typeface="Arial" charset="0"/>
                <a:cs typeface="Arial" charset="0"/>
              </a:rPr>
              <a:t>. </a:t>
            </a:r>
          </a:p>
          <a:p>
            <a:endParaRPr lang="en-US" sz="1600" dirty="0">
              <a:solidFill>
                <a:srgbClr val="001F4E"/>
              </a:solidFill>
              <a:latin typeface="Arial" charset="0"/>
              <a:ea typeface="Arial" charset="0"/>
              <a:cs typeface="Arial" charset="0"/>
            </a:endParaRPr>
          </a:p>
          <a:p>
            <a:r>
              <a:rPr lang="en-US" sz="1600" dirty="0" err="1">
                <a:solidFill>
                  <a:srgbClr val="001F4E"/>
                </a:solidFill>
                <a:latin typeface="Arial" charset="0"/>
                <a:ea typeface="Arial" charset="0"/>
                <a:cs typeface="Arial" charset="0"/>
              </a:rPr>
              <a:t>Aenean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odio</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sodales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vel</a:t>
            </a:r>
            <a:r>
              <a:rPr lang="en-US" sz="1600" dirty="0">
                <a:solidFill>
                  <a:srgbClr val="001F4E"/>
                </a:solidFill>
                <a:latin typeface="Arial" charset="0"/>
                <a:ea typeface="Arial" charset="0"/>
                <a:cs typeface="Arial" charset="0"/>
              </a:rPr>
              <a:t> magna </a:t>
            </a:r>
            <a:r>
              <a:rPr lang="en-US" sz="1600" dirty="0" err="1">
                <a:solidFill>
                  <a:srgbClr val="001F4E"/>
                </a:solidFill>
                <a:latin typeface="Arial" charset="0"/>
                <a:ea typeface="Arial" charset="0"/>
                <a:cs typeface="Arial" charset="0"/>
              </a:rPr>
              <a:t>egestas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porttitor</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hendrerit</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augue</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Proin</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tellus</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sem</a:t>
            </a:r>
            <a:r>
              <a:rPr lang="en-US" sz="1600" dirty="0">
                <a:solidFill>
                  <a:srgbClr val="001F4E"/>
                </a:solidFill>
                <a:latin typeface="Arial" charset="0"/>
                <a:ea typeface="Arial" charset="0"/>
                <a:cs typeface="Arial" charset="0"/>
              </a:rPr>
              <a:t>, tempus </a:t>
            </a:r>
            <a:r>
              <a:rPr lang="en-US" sz="1600" dirty="0" err="1">
                <a:solidFill>
                  <a:srgbClr val="001F4E"/>
                </a:solidFill>
                <a:latin typeface="Arial" charset="0"/>
                <a:ea typeface="Arial" charset="0"/>
                <a:cs typeface="Arial" charset="0"/>
              </a:rPr>
              <a:t>sed</a:t>
            </a:r>
            <a:r>
              <a:rPr lang="en-US" sz="1600" dirty="0">
                <a:solidFill>
                  <a:srgbClr val="001F4E"/>
                </a:solidFill>
                <a:latin typeface="Arial" charset="0"/>
                <a:ea typeface="Arial" charset="0"/>
                <a:cs typeface="Arial" charset="0"/>
              </a:rPr>
              <a:t> </a:t>
            </a:r>
            <a:r>
              <a:rPr lang="en-US" sz="1600" dirty="0" err="1">
                <a:solidFill>
                  <a:srgbClr val="001F4E"/>
                </a:solidFill>
                <a:latin typeface="Arial" charset="0"/>
                <a:ea typeface="Arial" charset="0"/>
                <a:cs typeface="Arial" charset="0"/>
              </a:rPr>
              <a:t>faucibus</a:t>
            </a:r>
            <a:r>
              <a:rPr lang="en-US" sz="1600" dirty="0">
                <a:solidFill>
                  <a:srgbClr val="001F4E"/>
                </a:solidFill>
                <a:latin typeface="Arial" charset="0"/>
                <a:ea typeface="Arial" charset="0"/>
                <a:cs typeface="Arial" charset="0"/>
              </a:rPr>
              <a:t> non, </a:t>
            </a:r>
            <a:r>
              <a:rPr lang="en-US" sz="1600" dirty="0" err="1">
                <a:solidFill>
                  <a:srgbClr val="001F4E"/>
                </a:solidFill>
                <a:latin typeface="Arial" charset="0"/>
                <a:ea typeface="Arial" charset="0"/>
                <a:cs typeface="Arial" charset="0"/>
              </a:rPr>
              <a:t>tincidunt</a:t>
            </a:r>
            <a:r>
              <a:rPr lang="en-US" sz="1600" dirty="0">
                <a:solidFill>
                  <a:srgbClr val="001F4E"/>
                </a:solidFill>
                <a:latin typeface="Arial" charset="0"/>
                <a:ea typeface="Arial" charset="0"/>
                <a:cs typeface="Arial" charset="0"/>
              </a:rPr>
              <a:t> vitae </a:t>
            </a:r>
            <a:r>
              <a:rPr lang="en-US" sz="1600" dirty="0" err="1">
                <a:solidFill>
                  <a:srgbClr val="001F4E"/>
                </a:solidFill>
                <a:latin typeface="Arial" charset="0"/>
                <a:ea typeface="Arial" charset="0"/>
                <a:cs typeface="Arial" charset="0"/>
              </a:rPr>
              <a:t>tortor</a:t>
            </a:r>
            <a:r>
              <a:rPr lang="en-US" sz="1600" dirty="0">
                <a:solidFill>
                  <a:srgbClr val="001F4E"/>
                </a:solidFill>
                <a:latin typeface="Arial" charset="0"/>
                <a:ea typeface="Arial" charset="0"/>
                <a:cs typeface="Arial" charset="0"/>
              </a:rPr>
              <a:t>. </a:t>
            </a:r>
          </a:p>
          <a:p>
            <a:pPr lvl="0"/>
            <a:endParaRPr lang="en-US" dirty="0"/>
          </a:p>
        </p:txBody>
      </p:sp>
      <p:sp>
        <p:nvSpPr>
          <p:cNvPr id="17" name="SmartArt Placeholder 16"/>
          <p:cNvSpPr>
            <a:spLocks noGrp="1"/>
          </p:cNvSpPr>
          <p:nvPr>
            <p:ph type="dgm" sz="quarter" idx="15" hasCustomPrompt="1"/>
          </p:nvPr>
        </p:nvSpPr>
        <p:spPr>
          <a:xfrm flipH="1">
            <a:off x="4430625" y="229870"/>
            <a:ext cx="0" cy="6126480"/>
          </a:xfrm>
          <a:solidFill>
            <a:schemeClr val="bg1"/>
          </a:solidFill>
          <a:ln>
            <a:solidFill>
              <a:schemeClr val="bg1"/>
            </a:solidFill>
          </a:ln>
        </p:spPr>
        <p:txBody>
          <a:bodyPr/>
          <a:lstStyle>
            <a:lvl1pPr marL="0" indent="0">
              <a:buNone/>
              <a:defRPr/>
            </a:lvl1pPr>
          </a:lstStyle>
          <a:p>
            <a:r>
              <a:rPr lang="en-US" dirty="0"/>
              <a:t> </a:t>
            </a:r>
          </a:p>
        </p:txBody>
      </p:sp>
      <p:sp>
        <p:nvSpPr>
          <p:cNvPr id="25" name="Picture Placeholder 24"/>
          <p:cNvSpPr>
            <a:spLocks noGrp="1"/>
          </p:cNvSpPr>
          <p:nvPr>
            <p:ph type="pic" sz="quarter" idx="16" hasCustomPrompt="1"/>
          </p:nvPr>
        </p:nvSpPr>
        <p:spPr>
          <a:xfrm>
            <a:off x="4667506" y="634206"/>
            <a:ext cx="3625594" cy="2261394"/>
          </a:xfrm>
          <a:solidFill>
            <a:schemeClr val="bg1"/>
          </a:solidFill>
        </p:spPr>
        <p:txBody>
          <a:bodyPr anchor="ctr">
            <a:normAutofit/>
          </a:bodyPr>
          <a:lstStyle>
            <a:lvl1pPr marL="0" indent="0" algn="ctr">
              <a:buNone/>
              <a:defRPr sz="1600" b="1" baseline="0">
                <a:solidFill>
                  <a:srgbClr val="92CBEA"/>
                </a:solidFill>
              </a:defRPr>
            </a:lvl1pPr>
          </a:lstStyle>
          <a:p>
            <a:r>
              <a:rPr lang="en-US" b="1" dirty="0"/>
              <a:t>PLACE IMAGE HERE</a:t>
            </a:r>
          </a:p>
          <a:p>
            <a:endParaRPr lang="en-US" b="1" dirty="0"/>
          </a:p>
          <a:p>
            <a:endParaRPr lang="en-US" dirty="0"/>
          </a:p>
        </p:txBody>
      </p:sp>
      <p:sp>
        <p:nvSpPr>
          <p:cNvPr id="11" name="Picture Placeholder 24"/>
          <p:cNvSpPr>
            <a:spLocks noGrp="1"/>
          </p:cNvSpPr>
          <p:nvPr>
            <p:ph type="pic" sz="quarter" idx="17" hasCustomPrompt="1"/>
          </p:nvPr>
        </p:nvSpPr>
        <p:spPr>
          <a:xfrm>
            <a:off x="4654806" y="3495278"/>
            <a:ext cx="3625594" cy="2261394"/>
          </a:xfrm>
          <a:solidFill>
            <a:schemeClr val="bg1"/>
          </a:solidFill>
        </p:spPr>
        <p:txBody>
          <a:bodyPr anchor="ctr">
            <a:normAutofit/>
          </a:bodyPr>
          <a:lstStyle>
            <a:lvl1pPr marL="0" indent="0" algn="ctr">
              <a:buNone/>
              <a:defRPr sz="1600" b="1" baseline="0">
                <a:solidFill>
                  <a:srgbClr val="92CBEA"/>
                </a:solidFill>
              </a:defRPr>
            </a:lvl1pPr>
          </a:lstStyle>
          <a:p>
            <a:r>
              <a:rPr lang="en-US" b="1" dirty="0"/>
              <a:t>PLACE IMAGE HERE</a:t>
            </a:r>
          </a:p>
          <a:p>
            <a:endParaRPr lang="en-US" b="1" dirty="0"/>
          </a:p>
          <a:p>
            <a:endParaRPr lang="en-US" b="1" dirty="0"/>
          </a:p>
        </p:txBody>
      </p:sp>
      <p:sp>
        <p:nvSpPr>
          <p:cNvPr id="4" name="Text Placeholder 3"/>
          <p:cNvSpPr>
            <a:spLocks noGrp="1"/>
          </p:cNvSpPr>
          <p:nvPr>
            <p:ph type="body" sz="quarter" idx="18" hasCustomPrompt="1"/>
          </p:nvPr>
        </p:nvSpPr>
        <p:spPr>
          <a:xfrm>
            <a:off x="4667506" y="5756672"/>
            <a:ext cx="1451832" cy="238522"/>
          </a:xfrm>
        </p:spPr>
        <p:txBody>
          <a:bodyPr>
            <a:noAutofit/>
          </a:bodyPr>
          <a:lstStyle>
            <a:lvl1pPr marL="0" indent="0">
              <a:buNone/>
              <a:defRPr sz="1200" b="1" baseline="0">
                <a:solidFill>
                  <a:srgbClr val="001E4E"/>
                </a:solidFill>
              </a:defRPr>
            </a:lvl1pPr>
          </a:lstStyle>
          <a:p>
            <a:pPr lvl="0"/>
            <a:r>
              <a:rPr lang="en-US" dirty="0"/>
              <a:t>Caption like this</a:t>
            </a:r>
          </a:p>
        </p:txBody>
      </p:sp>
      <p:sp>
        <p:nvSpPr>
          <p:cNvPr id="12" name="Text Placeholder 11"/>
          <p:cNvSpPr>
            <a:spLocks noGrp="1"/>
          </p:cNvSpPr>
          <p:nvPr>
            <p:ph type="body" sz="quarter" idx="19" hasCustomPrompt="1"/>
          </p:nvPr>
        </p:nvSpPr>
        <p:spPr>
          <a:xfrm>
            <a:off x="4667506" y="2912071"/>
            <a:ext cx="1542794" cy="222052"/>
          </a:xfrm>
        </p:spPr>
        <p:txBody>
          <a:bodyPr>
            <a:noAutofit/>
          </a:bodyPr>
          <a:lstStyle>
            <a:lvl1pPr marL="0" indent="0">
              <a:buNone/>
              <a:defRPr sz="1200" b="1" baseline="0">
                <a:solidFill>
                  <a:srgbClr val="001E4E"/>
                </a:solidFill>
              </a:defRPr>
            </a:lvl1pPr>
          </a:lstStyle>
          <a:p>
            <a:pPr lvl="0"/>
            <a:r>
              <a:rPr lang="en-US" dirty="0"/>
              <a:t>Caption like this</a:t>
            </a:r>
          </a:p>
        </p:txBody>
      </p:sp>
      <p:sp>
        <p:nvSpPr>
          <p:cNvPr id="14" name="Picture Placeholder 24"/>
          <p:cNvSpPr>
            <a:spLocks noGrp="1"/>
          </p:cNvSpPr>
          <p:nvPr>
            <p:ph type="pic" sz="quarter" idx="20" hasCustomPrompt="1"/>
          </p:nvPr>
        </p:nvSpPr>
        <p:spPr>
          <a:xfrm>
            <a:off x="8477506" y="3495278"/>
            <a:ext cx="3587494" cy="2261394"/>
          </a:xfrm>
          <a:solidFill>
            <a:schemeClr val="bg1"/>
          </a:solidFill>
        </p:spPr>
        <p:txBody>
          <a:bodyPr anchor="ctr">
            <a:normAutofit/>
          </a:bodyPr>
          <a:lstStyle>
            <a:lvl1pPr marL="0" indent="0" algn="ctr">
              <a:buNone/>
              <a:defRPr sz="1600" b="1" baseline="0">
                <a:solidFill>
                  <a:srgbClr val="92CBEA"/>
                </a:solidFill>
              </a:defRPr>
            </a:lvl1pPr>
          </a:lstStyle>
          <a:p>
            <a:r>
              <a:rPr lang="en-US" b="1" dirty="0"/>
              <a:t>PLACE IMAGE HERE</a:t>
            </a:r>
          </a:p>
          <a:p>
            <a:endParaRPr lang="en-US" b="1" dirty="0"/>
          </a:p>
          <a:p>
            <a:endParaRPr lang="en-US" dirty="0"/>
          </a:p>
        </p:txBody>
      </p:sp>
      <p:sp>
        <p:nvSpPr>
          <p:cNvPr id="15" name="Picture Placeholder 24"/>
          <p:cNvSpPr>
            <a:spLocks noGrp="1"/>
          </p:cNvSpPr>
          <p:nvPr>
            <p:ph type="pic" sz="quarter" idx="21" hasCustomPrompt="1"/>
          </p:nvPr>
        </p:nvSpPr>
        <p:spPr>
          <a:xfrm>
            <a:off x="8477506" y="634206"/>
            <a:ext cx="3587494" cy="2261394"/>
          </a:xfrm>
          <a:solidFill>
            <a:schemeClr val="bg1"/>
          </a:solidFill>
        </p:spPr>
        <p:txBody>
          <a:bodyPr anchor="ctr">
            <a:normAutofit/>
          </a:bodyPr>
          <a:lstStyle>
            <a:lvl1pPr marL="0" indent="0" algn="ctr">
              <a:buNone/>
              <a:defRPr sz="1600" b="1" baseline="0">
                <a:solidFill>
                  <a:srgbClr val="92CBEA"/>
                </a:solidFill>
              </a:defRPr>
            </a:lvl1pPr>
          </a:lstStyle>
          <a:p>
            <a:r>
              <a:rPr lang="en-US" b="1" dirty="0"/>
              <a:t>PLACE IMAGE HERE</a:t>
            </a:r>
          </a:p>
          <a:p>
            <a:endParaRPr lang="en-US" b="1" dirty="0"/>
          </a:p>
          <a:p>
            <a:endParaRPr lang="en-US" b="1" dirty="0"/>
          </a:p>
        </p:txBody>
      </p:sp>
      <p:sp>
        <p:nvSpPr>
          <p:cNvPr id="8" name="Text Placeholder 7"/>
          <p:cNvSpPr>
            <a:spLocks noGrp="1"/>
          </p:cNvSpPr>
          <p:nvPr>
            <p:ph type="body" sz="quarter" idx="22" hasCustomPrompt="1"/>
          </p:nvPr>
        </p:nvSpPr>
        <p:spPr>
          <a:xfrm>
            <a:off x="8477506" y="2908101"/>
            <a:ext cx="1593594" cy="226021"/>
          </a:xfrm>
        </p:spPr>
        <p:txBody>
          <a:bodyPr>
            <a:noAutofit/>
          </a:bodyPr>
          <a:lstStyle>
            <a:lvl1pPr marL="0" indent="0">
              <a:buNone/>
              <a:defRPr sz="1200" b="1" baseline="0">
                <a:solidFill>
                  <a:srgbClr val="001E4E"/>
                </a:solidFill>
              </a:defRPr>
            </a:lvl1pPr>
          </a:lstStyle>
          <a:p>
            <a:pPr lvl="0"/>
            <a:r>
              <a:rPr lang="en-US" dirty="0"/>
              <a:t>Caption like this</a:t>
            </a:r>
          </a:p>
        </p:txBody>
      </p:sp>
      <p:sp>
        <p:nvSpPr>
          <p:cNvPr id="16" name="Text Placeholder 15"/>
          <p:cNvSpPr>
            <a:spLocks noGrp="1"/>
          </p:cNvSpPr>
          <p:nvPr>
            <p:ph type="body" sz="quarter" idx="23" hasCustomPrompt="1"/>
          </p:nvPr>
        </p:nvSpPr>
        <p:spPr>
          <a:xfrm>
            <a:off x="8477250" y="5756275"/>
            <a:ext cx="1835150" cy="238919"/>
          </a:xfrm>
        </p:spPr>
        <p:txBody>
          <a:bodyPr>
            <a:noAutofit/>
          </a:bodyPr>
          <a:lstStyle>
            <a:lvl1pPr marL="0" indent="0">
              <a:buNone/>
              <a:defRPr sz="1200" b="1" baseline="0">
                <a:solidFill>
                  <a:srgbClr val="001E4E"/>
                </a:solidFill>
              </a:defRPr>
            </a:lvl1pPr>
          </a:lstStyle>
          <a:p>
            <a:pPr lvl="0"/>
            <a:r>
              <a:rPr lang="en-US" dirty="0"/>
              <a:t>Caption like this</a:t>
            </a:r>
          </a:p>
        </p:txBody>
      </p:sp>
    </p:spTree>
    <p:extLst>
      <p:ext uri="{BB962C8B-B14F-4D97-AF65-F5344CB8AC3E}">
        <p14:creationId xmlns:p14="http://schemas.microsoft.com/office/powerpoint/2010/main" val="4240093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52501" y="617196"/>
            <a:ext cx="10515600" cy="951950"/>
          </a:xfrm>
        </p:spPr>
        <p:txBody>
          <a:bodyPr>
            <a:normAutofit/>
          </a:bodyPr>
          <a:lstStyle>
            <a:lvl1pPr>
              <a:defRPr sz="4000" b="1" baseline="0">
                <a:solidFill>
                  <a:schemeClr val="bg1"/>
                </a:solidFill>
              </a:defRPr>
            </a:lvl1pPr>
          </a:lstStyle>
          <a:p>
            <a:r>
              <a:rPr lang="en-US" dirty="0"/>
              <a:t>HEADING</a:t>
            </a:r>
          </a:p>
        </p:txBody>
      </p:sp>
      <p:sp>
        <p:nvSpPr>
          <p:cNvPr id="4" name="Date Placeholder 3"/>
          <p:cNvSpPr>
            <a:spLocks noGrp="1"/>
          </p:cNvSpPr>
          <p:nvPr>
            <p:ph type="dt" sz="half" idx="10"/>
          </p:nvPr>
        </p:nvSpPr>
        <p:spPr/>
        <p:txBody>
          <a:bodyPr/>
          <a:lstStyle/>
          <a:p>
            <a:fld id="{DC5E739C-DFA7-3845-9B97-A2AFBDD9E1DB}" type="datetimeFigureOut">
              <a:rPr lang="en-US" smtClean="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4E21C8-FF85-4E41-A853-47600E0502FB}" type="slidenum">
              <a:rPr lang="en-US" smtClean="0"/>
              <a:t>‹#›</a:t>
            </a:fld>
            <a:endParaRPr lang="en-US" dirty="0"/>
          </a:p>
        </p:txBody>
      </p:sp>
      <p:sp>
        <p:nvSpPr>
          <p:cNvPr id="23" name="Text Placeholder 22"/>
          <p:cNvSpPr>
            <a:spLocks noGrp="1"/>
          </p:cNvSpPr>
          <p:nvPr>
            <p:ph type="body" sz="quarter" idx="13" hasCustomPrompt="1"/>
          </p:nvPr>
        </p:nvSpPr>
        <p:spPr>
          <a:xfrm>
            <a:off x="952501" y="1356421"/>
            <a:ext cx="2832100" cy="460375"/>
          </a:xfrm>
        </p:spPr>
        <p:txBody>
          <a:bodyPr>
            <a:normAutofit/>
          </a:bodyPr>
          <a:lstStyle>
            <a:lvl1pPr marL="0" indent="0">
              <a:buNone/>
              <a:defRPr sz="2000">
                <a:solidFill>
                  <a:srgbClr val="001E4E"/>
                </a:solidFil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SUBHEADING</a:t>
            </a:r>
          </a:p>
        </p:txBody>
      </p:sp>
      <p:sp>
        <p:nvSpPr>
          <p:cNvPr id="7" name="Text Placeholder 6"/>
          <p:cNvSpPr>
            <a:spLocks noGrp="1"/>
          </p:cNvSpPr>
          <p:nvPr>
            <p:ph type="body" sz="quarter" idx="14" hasCustomPrompt="1"/>
          </p:nvPr>
        </p:nvSpPr>
        <p:spPr>
          <a:xfrm>
            <a:off x="952501" y="2156173"/>
            <a:ext cx="10515600" cy="3860800"/>
          </a:xfrm>
        </p:spPr>
        <p:txBody>
          <a:bodyPr>
            <a:normAutofit/>
          </a:bodyPr>
          <a:lstStyle>
            <a:lvl1pPr marL="0" indent="0">
              <a:buNone/>
              <a:defRPr sz="2000" b="1" u="none" baseline="0">
                <a:solidFill>
                  <a:srgbClr val="001E4E"/>
                </a:solidFill>
                <a:latin typeface="Arial" charset="0"/>
                <a:ea typeface="Arial" charset="0"/>
                <a:cs typeface="Arial" charset="0"/>
              </a:defRPr>
            </a:lvl1pPr>
            <a:lvl2pPr>
              <a:defRPr sz="1800" u="none" baseline="0">
                <a:solidFill>
                  <a:srgbClr val="001E4E"/>
                </a:solidFill>
                <a:latin typeface="Arial" charset="0"/>
                <a:ea typeface="Arial" charset="0"/>
                <a:cs typeface="Arial" charset="0"/>
              </a:defRPr>
            </a:lvl2pPr>
            <a:lvl3pPr>
              <a:defRPr sz="1600" u="none" baseline="0">
                <a:solidFill>
                  <a:srgbClr val="001E4E"/>
                </a:solidFill>
                <a:latin typeface="Arial" charset="0"/>
                <a:ea typeface="Arial" charset="0"/>
                <a:cs typeface="Arial" charset="0"/>
              </a:defRPr>
            </a:lvl3pPr>
            <a:lvl4pPr>
              <a:defRPr sz="1400" u="none" baseline="0">
                <a:solidFill>
                  <a:srgbClr val="001E4E"/>
                </a:solidFill>
                <a:latin typeface="Arial" charset="0"/>
                <a:ea typeface="Arial" charset="0"/>
                <a:cs typeface="Arial" charset="0"/>
              </a:defRPr>
            </a:lvl4pPr>
            <a:lvl5pPr>
              <a:defRPr sz="1400" u="none" baseline="0">
                <a:solidFill>
                  <a:srgbClr val="001E4E"/>
                </a:solidFill>
                <a:latin typeface="Arial" charset="0"/>
                <a:ea typeface="Arial" charset="0"/>
                <a:cs typeface="Arial" charset="0"/>
              </a:defRPr>
            </a:lvl5pPr>
          </a:lstStyle>
          <a:p>
            <a:pPr lvl="0"/>
            <a:r>
              <a:rPr lang="en-US" dirty="0"/>
              <a:t>HEADING</a:t>
            </a:r>
          </a:p>
          <a:p>
            <a:pPr lvl="1"/>
            <a:r>
              <a:rPr lang="en-US" dirty="0" err="1"/>
              <a:t>Duonec</a:t>
            </a:r>
            <a:r>
              <a:rPr lang="en-US" dirty="0"/>
              <a:t> </a:t>
            </a:r>
            <a:r>
              <a:rPr lang="en-US" dirty="0" err="1"/>
              <a:t>lacinia</a:t>
            </a:r>
            <a:r>
              <a:rPr lang="en-US" dirty="0"/>
              <a:t> dui non</a:t>
            </a:r>
          </a:p>
          <a:p>
            <a:pPr lvl="2"/>
            <a:r>
              <a:rPr lang="en-US" dirty="0" err="1"/>
              <a:t>Tortor</a:t>
            </a:r>
            <a:r>
              <a:rPr lang="en-US" dirty="0"/>
              <a:t> pharetra </a:t>
            </a:r>
            <a:r>
              <a:rPr lang="en-US" dirty="0" err="1"/>
              <a:t>volutpat</a:t>
            </a:r>
            <a:endParaRPr lang="en-US" dirty="0"/>
          </a:p>
          <a:p>
            <a:pPr lvl="3"/>
            <a:r>
              <a:rPr lang="en-US" dirty="0" err="1"/>
              <a:t>Aenean</a:t>
            </a:r>
            <a:r>
              <a:rPr lang="en-US" dirty="0"/>
              <a:t> </a:t>
            </a:r>
            <a:r>
              <a:rPr lang="en-US" dirty="0" err="1"/>
              <a:t>odio</a:t>
            </a:r>
            <a:r>
              <a:rPr lang="en-US" dirty="0"/>
              <a:t> </a:t>
            </a:r>
            <a:r>
              <a:rPr lang="en-US" dirty="0" err="1"/>
              <a:t>velit</a:t>
            </a:r>
            <a:r>
              <a:rPr lang="en-US" dirty="0"/>
              <a:t> magna</a:t>
            </a:r>
          </a:p>
          <a:p>
            <a:pPr lvl="4"/>
            <a:r>
              <a:rPr lang="en-US" dirty="0" err="1"/>
              <a:t>Porttitor</a:t>
            </a:r>
            <a:r>
              <a:rPr lang="en-US" dirty="0"/>
              <a:t> </a:t>
            </a:r>
            <a:r>
              <a:rPr lang="en-US" dirty="0" err="1"/>
              <a:t>hendrerit</a:t>
            </a:r>
            <a:r>
              <a:rPr lang="en-US" dirty="0"/>
              <a:t> </a:t>
            </a:r>
            <a:r>
              <a:rPr lang="en-US" dirty="0" err="1"/>
              <a:t>augue</a:t>
            </a:r>
            <a:endParaRPr lang="en-US" dirty="0"/>
          </a:p>
        </p:txBody>
      </p:sp>
      <p:sp>
        <p:nvSpPr>
          <p:cNvPr id="9" name="Title 1"/>
          <p:cNvSpPr txBox="1">
            <a:spLocks/>
          </p:cNvSpPr>
          <p:nvPr userDrawn="1"/>
        </p:nvSpPr>
        <p:spPr>
          <a:xfrm>
            <a:off x="9766300" y="5905500"/>
            <a:ext cx="2425700" cy="952500"/>
          </a:xfrm>
          <a:prstGeom prst="rect">
            <a:avLst/>
          </a:prstGeom>
          <a:no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400" b="0" dirty="0">
                <a:solidFill>
                  <a:schemeClr val="bg1"/>
                </a:solidFill>
                <a:latin typeface="Bauhaus 93" panose="04030905020B02020C02" pitchFamily="82" charset="0"/>
              </a:rPr>
              <a:t>Oak V</a:t>
            </a:r>
          </a:p>
        </p:txBody>
      </p:sp>
    </p:spTree>
    <p:extLst>
      <p:ext uri="{BB962C8B-B14F-4D97-AF65-F5344CB8AC3E}">
        <p14:creationId xmlns:p14="http://schemas.microsoft.com/office/powerpoint/2010/main" val="1220761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CBE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fld id="{DC5E739C-DFA7-3845-9B97-A2AFBDD9E1DB}" type="datetimeFigureOut">
              <a:rPr lang="en-US" smtClean="0"/>
              <a:pPr/>
              <a:t>5/22/2018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474E21C8-FF85-4E41-A853-47600E0502FB}" type="slidenum">
              <a:rPr lang="en-US" smtClean="0"/>
              <a:pPr/>
              <a:t>‹#›</a:t>
            </a:fld>
            <a:endParaRPr lang="en-US" dirty="0"/>
          </a:p>
        </p:txBody>
      </p:sp>
    </p:spTree>
    <p:extLst>
      <p:ext uri="{BB962C8B-B14F-4D97-AF65-F5344CB8AC3E}">
        <p14:creationId xmlns:p14="http://schemas.microsoft.com/office/powerpoint/2010/main" val="81088149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3" r:id="rId4"/>
    <p:sldLayoutId id="2147483684" r:id="rId5"/>
    <p:sldLayoutId id="2147483685" r:id="rId6"/>
    <p:sldLayoutId id="2147483686" r:id="rId7"/>
    <p:sldLayoutId id="2147483687" r:id="rId8"/>
    <p:sldLayoutId id="2147483689" r:id="rId9"/>
    <p:sldLayoutId id="2147483691" r:id="rId10"/>
    <p:sldLayoutId id="2147483709" r:id="rId11"/>
  </p:sldLayoutIdLst>
  <p:txStyles>
    <p:titleStyle>
      <a:lvl1pPr algn="l" defTabSz="914400" rtl="0" eaLnBrk="1" latinLnBrk="0" hangingPunct="1">
        <a:lnSpc>
          <a:spcPct val="90000"/>
        </a:lnSpc>
        <a:spcBef>
          <a:spcPct val="0"/>
        </a:spcBef>
        <a:buNone/>
        <a:defRPr sz="440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s://www.finews.asia/finance/26244-ico-singularity-net-switzerland-token-ben-goertzel-bitcoin-suisse-hanson-robotics" TargetMode="External"/><Relationship Id="rId3" Type="http://schemas.openxmlformats.org/officeDocument/2006/relationships/image" Target="../media/image22.png"/><Relationship Id="rId7" Type="http://schemas.openxmlformats.org/officeDocument/2006/relationships/hyperlink" Target="https://status.im/"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hyperlink" Target="https://en.wikipedia.org/wiki/The_DAO_(organization)" TargetMode="External"/><Relationship Id="rId5" Type="http://schemas.openxmlformats.org/officeDocument/2006/relationships/hyperlink" Target="https://www.bancor.network/" TargetMode="External"/><Relationship Id="rId4" Type="http://schemas.openxmlformats.org/officeDocument/2006/relationships/hyperlink" Target="https://www.tezos.com/"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gif"/><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88571" y="2704626"/>
            <a:ext cx="9015370" cy="9519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8000" b="1" kern="1200">
                <a:solidFill>
                  <a:schemeClr val="bg1"/>
                </a:solidFill>
                <a:latin typeface="Arial" charset="0"/>
                <a:ea typeface="Arial" charset="0"/>
                <a:cs typeface="Arial" charset="0"/>
              </a:defRPr>
            </a:lvl1pPr>
          </a:lstStyle>
          <a:p>
            <a:pPr algn="l"/>
            <a:r>
              <a:rPr lang="en-US" sz="6600" dirty="0"/>
              <a:t>Blockchain</a:t>
            </a:r>
          </a:p>
          <a:p>
            <a:pPr algn="l"/>
            <a:r>
              <a:rPr lang="en-US" sz="6600" dirty="0"/>
              <a:t>Swiss Opportunities</a:t>
            </a:r>
            <a:endParaRPr lang="en-US" sz="11500" dirty="0"/>
          </a:p>
        </p:txBody>
      </p:sp>
    </p:spTree>
    <p:extLst>
      <p:ext uri="{BB962C8B-B14F-4D97-AF65-F5344CB8AC3E}">
        <p14:creationId xmlns:p14="http://schemas.microsoft.com/office/powerpoint/2010/main" val="1261123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2652190-26C6-4681-AB7C-3B2A1B10D747}"/>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baseline="0">
                <a:solidFill>
                  <a:schemeClr val="bg1"/>
                </a:solidFill>
                <a:latin typeface="Arial" charset="0"/>
                <a:ea typeface="Arial" charset="0"/>
                <a:cs typeface="Arial" charset="0"/>
              </a:defRPr>
            </a:lvl1pPr>
          </a:lstStyle>
          <a:p>
            <a:r>
              <a:rPr lang="en-US" dirty="0"/>
              <a:t>Switzerland is the global crypto leader</a:t>
            </a:r>
          </a:p>
        </p:txBody>
      </p:sp>
      <p:pic>
        <p:nvPicPr>
          <p:cNvPr id="7" name="Picture 2" descr="Largest ICOs Switzerland PwC report">
            <a:extLst>
              <a:ext uri="{FF2B5EF4-FFF2-40B4-BE49-F238E27FC236}">
                <a16:creationId xmlns:a16="http://schemas.microsoft.com/office/drawing/2014/main" id="{1F36C1FD-9455-4308-BEA6-FEB6E68CCC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93" t="18339" r="4925" b="20088"/>
          <a:stretch/>
        </p:blipFill>
        <p:spPr bwMode="auto">
          <a:xfrm>
            <a:off x="4827366" y="1905000"/>
            <a:ext cx="7116984" cy="3594894"/>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F8C358A4-28A5-4BF9-ABAC-F043A989A24C}"/>
              </a:ext>
            </a:extLst>
          </p:cNvPr>
          <p:cNvSpPr txBox="1">
            <a:spLocks/>
          </p:cNvSpPr>
          <p:nvPr/>
        </p:nvSpPr>
        <p:spPr>
          <a:xfrm>
            <a:off x="337037" y="1905000"/>
            <a:ext cx="4391025" cy="4271963"/>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t"/>
            <a:r>
              <a:rPr lang="en-US" sz="2000" dirty="0"/>
              <a:t>Switzerland hosted some of the world’s largest ICOs:</a:t>
            </a:r>
          </a:p>
          <a:p>
            <a:pPr lvl="1" fontAlgn="t"/>
            <a:r>
              <a:rPr lang="en-US" sz="1800" dirty="0" err="1">
                <a:hlinkClick r:id="rId4"/>
              </a:rPr>
              <a:t>Tezos</a:t>
            </a:r>
            <a:r>
              <a:rPr lang="en-US" sz="1800" dirty="0"/>
              <a:t>, over US$238 million, </a:t>
            </a:r>
          </a:p>
          <a:p>
            <a:pPr lvl="1" fontAlgn="t"/>
            <a:r>
              <a:rPr lang="en-US" sz="1800" dirty="0" err="1">
                <a:hlinkClick r:id="rId5"/>
              </a:rPr>
              <a:t>Bancor</a:t>
            </a:r>
            <a:r>
              <a:rPr lang="en-US" sz="1800" dirty="0"/>
              <a:t>, with US$156 million, </a:t>
            </a:r>
          </a:p>
          <a:p>
            <a:pPr lvl="1" fontAlgn="t"/>
            <a:r>
              <a:rPr lang="en-US" sz="1800" dirty="0">
                <a:hlinkClick r:id="rId6"/>
              </a:rPr>
              <a:t>The DAO</a:t>
            </a:r>
            <a:r>
              <a:rPr lang="en-US" sz="1800" dirty="0"/>
              <a:t>, US$142 million,</a:t>
            </a:r>
          </a:p>
          <a:p>
            <a:pPr lvl="1" fontAlgn="t"/>
            <a:r>
              <a:rPr lang="en-US" sz="1800" dirty="0">
                <a:hlinkClick r:id="rId7"/>
              </a:rPr>
              <a:t>Status</a:t>
            </a:r>
            <a:r>
              <a:rPr lang="en-US" sz="1800" dirty="0"/>
              <a:t>, US$95 million.</a:t>
            </a:r>
          </a:p>
          <a:p>
            <a:pPr lvl="1" fontAlgn="t"/>
            <a:endParaRPr lang="en-US" sz="1800" dirty="0"/>
          </a:p>
          <a:p>
            <a:pPr fontAlgn="t"/>
            <a:r>
              <a:rPr lang="en-US" sz="2000" dirty="0"/>
              <a:t>In December 2017, Switzerland-based Singularity Net ICO </a:t>
            </a:r>
            <a:r>
              <a:rPr lang="en-US" sz="2000" dirty="0">
                <a:hlinkClick r:id="rId8"/>
              </a:rPr>
              <a:t>raised</a:t>
            </a:r>
            <a:r>
              <a:rPr lang="en-US" sz="2000" dirty="0"/>
              <a:t> US$36 million in just over one minute, making it the fastest ICO campaign ever.</a:t>
            </a:r>
          </a:p>
          <a:p>
            <a:endParaRPr lang="en-US" sz="2000" dirty="0"/>
          </a:p>
        </p:txBody>
      </p:sp>
    </p:spTree>
    <p:extLst>
      <p:ext uri="{BB962C8B-B14F-4D97-AF65-F5344CB8AC3E}">
        <p14:creationId xmlns:p14="http://schemas.microsoft.com/office/powerpoint/2010/main" val="815622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Why Switzerland?</a:t>
            </a:r>
          </a:p>
        </p:txBody>
      </p:sp>
      <p:sp>
        <p:nvSpPr>
          <p:cNvPr id="3" name="Rectangle 2"/>
          <p:cNvSpPr/>
          <p:nvPr/>
        </p:nvSpPr>
        <p:spPr>
          <a:xfrm>
            <a:off x="1046285" y="1975982"/>
            <a:ext cx="7552592" cy="923330"/>
          </a:xfrm>
          <a:prstGeom prst="rect">
            <a:avLst/>
          </a:prstGeom>
        </p:spPr>
        <p:txBody>
          <a:bodyPr wrap="square">
            <a:spAutoFit/>
          </a:bodyPr>
          <a:lstStyle/>
          <a:p>
            <a:r>
              <a:rPr lang="en-GB" b="1" dirty="0">
                <a:latin typeface="Calibri,Bold"/>
              </a:rPr>
              <a:t>«The </a:t>
            </a:r>
            <a:r>
              <a:rPr lang="en-GB" b="1" dirty="0">
                <a:solidFill>
                  <a:schemeClr val="bg1"/>
                </a:solidFill>
                <a:latin typeface="Calibri,Bold"/>
              </a:rPr>
              <a:t>liberal regulatory system </a:t>
            </a:r>
            <a:r>
              <a:rPr lang="en-GB" b="1" dirty="0">
                <a:latin typeface="Calibri,Bold"/>
              </a:rPr>
              <a:t>was decisive for settling our</a:t>
            </a:r>
          </a:p>
          <a:p>
            <a:r>
              <a:rPr lang="en-GB" b="1" dirty="0">
                <a:latin typeface="Calibri,Bold"/>
              </a:rPr>
              <a:t>business in Zug.»</a:t>
            </a:r>
          </a:p>
          <a:p>
            <a:r>
              <a:rPr lang="en-GB" i="1" dirty="0" err="1">
                <a:latin typeface="Calibri,Italic"/>
              </a:rPr>
              <a:t>Vitalik</a:t>
            </a:r>
            <a:r>
              <a:rPr lang="en-GB" i="1" dirty="0">
                <a:latin typeface="Calibri,Italic"/>
              </a:rPr>
              <a:t> </a:t>
            </a:r>
            <a:r>
              <a:rPr lang="en-GB" i="1" dirty="0" err="1">
                <a:latin typeface="Calibri,Italic"/>
              </a:rPr>
              <a:t>Buterin</a:t>
            </a:r>
            <a:r>
              <a:rPr lang="en-GB" i="1" dirty="0">
                <a:latin typeface="Calibri,Italic"/>
              </a:rPr>
              <a:t>, Founder of </a:t>
            </a:r>
            <a:r>
              <a:rPr lang="en-GB" i="1" dirty="0" err="1">
                <a:latin typeface="Calibri,Italic"/>
              </a:rPr>
              <a:t>Ethereum</a:t>
            </a:r>
            <a:endParaRPr lang="en-GB" dirty="0"/>
          </a:p>
        </p:txBody>
      </p:sp>
      <p:sp>
        <p:nvSpPr>
          <p:cNvPr id="4" name="Rectangle 3"/>
          <p:cNvSpPr/>
          <p:nvPr/>
        </p:nvSpPr>
        <p:spPr>
          <a:xfrm>
            <a:off x="3091960" y="3215698"/>
            <a:ext cx="8865578" cy="923330"/>
          </a:xfrm>
          <a:prstGeom prst="rect">
            <a:avLst/>
          </a:prstGeom>
        </p:spPr>
        <p:txBody>
          <a:bodyPr wrap="square">
            <a:spAutoFit/>
          </a:bodyPr>
          <a:lstStyle/>
          <a:p>
            <a:pPr algn="ctr"/>
            <a:r>
              <a:rPr lang="en-GB" b="1" dirty="0">
                <a:latin typeface="Calibri,Bold"/>
              </a:rPr>
              <a:t>«One of Zug’s attractions is the exceptional </a:t>
            </a:r>
            <a:r>
              <a:rPr lang="en-GB" b="1" dirty="0">
                <a:solidFill>
                  <a:schemeClr val="bg1"/>
                </a:solidFill>
                <a:latin typeface="Calibri,Bold"/>
              </a:rPr>
              <a:t>level of expertise </a:t>
            </a:r>
            <a:r>
              <a:rPr lang="en-GB" b="1" dirty="0">
                <a:latin typeface="Calibri,Bold"/>
              </a:rPr>
              <a:t>available in the</a:t>
            </a:r>
          </a:p>
          <a:p>
            <a:pPr algn="ctr"/>
            <a:r>
              <a:rPr lang="en-GB" b="1" dirty="0">
                <a:latin typeface="Calibri,Bold"/>
              </a:rPr>
              <a:t>areas of cryptography and security.»</a:t>
            </a:r>
          </a:p>
          <a:p>
            <a:pPr algn="ctr"/>
            <a:r>
              <a:rPr lang="en-GB" i="1" dirty="0">
                <a:latin typeface="Calibri,Italic"/>
              </a:rPr>
              <a:t>Johann </a:t>
            </a:r>
            <a:r>
              <a:rPr lang="en-GB" i="1" dirty="0" err="1">
                <a:latin typeface="Calibri,Italic"/>
              </a:rPr>
              <a:t>Gevers</a:t>
            </a:r>
            <a:r>
              <a:rPr lang="en-GB" i="1" dirty="0">
                <a:latin typeface="Calibri,Italic"/>
              </a:rPr>
              <a:t>, Founder and CEO of </a:t>
            </a:r>
            <a:r>
              <a:rPr lang="en-GB" i="1" dirty="0" err="1">
                <a:latin typeface="Calibri,Italic"/>
              </a:rPr>
              <a:t>Monetas</a:t>
            </a:r>
            <a:endParaRPr lang="en-GB" dirty="0"/>
          </a:p>
        </p:txBody>
      </p:sp>
      <p:sp>
        <p:nvSpPr>
          <p:cNvPr id="5" name="Rectangle 4"/>
          <p:cNvSpPr/>
          <p:nvPr/>
        </p:nvSpPr>
        <p:spPr>
          <a:xfrm>
            <a:off x="1351084" y="4545864"/>
            <a:ext cx="7801708" cy="1200329"/>
          </a:xfrm>
          <a:prstGeom prst="rect">
            <a:avLst/>
          </a:prstGeom>
        </p:spPr>
        <p:txBody>
          <a:bodyPr wrap="square">
            <a:spAutoFit/>
          </a:bodyPr>
          <a:lstStyle/>
          <a:p>
            <a:pPr algn="ctr"/>
            <a:r>
              <a:rPr lang="en-GB" b="1" dirty="0">
                <a:latin typeface="Calibri,Bold"/>
              </a:rPr>
              <a:t>«Switzerland provides </a:t>
            </a:r>
            <a:r>
              <a:rPr lang="en-GB" b="1" dirty="0">
                <a:solidFill>
                  <a:schemeClr val="bg1"/>
                </a:solidFill>
                <a:latin typeface="Calibri,Bold"/>
              </a:rPr>
              <a:t>all the benefits of a modern society </a:t>
            </a:r>
            <a:r>
              <a:rPr lang="en-GB" b="1" dirty="0">
                <a:latin typeface="Calibri,Bold"/>
              </a:rPr>
              <a:t>including a highly educated population, a fiscally responsible government and a well-maintained physical and technological infrastructure.»</a:t>
            </a:r>
          </a:p>
          <a:p>
            <a:pPr algn="ctr"/>
            <a:r>
              <a:rPr lang="en-GB" i="1" dirty="0">
                <a:latin typeface="Calibri,Italic"/>
              </a:rPr>
              <a:t>XAPO LLC</a:t>
            </a:r>
            <a:endParaRPr lang="en-GB" dirty="0"/>
          </a:p>
        </p:txBody>
      </p:sp>
    </p:spTree>
    <p:extLst>
      <p:ext uri="{BB962C8B-B14F-4D97-AF65-F5344CB8AC3E}">
        <p14:creationId xmlns:p14="http://schemas.microsoft.com/office/powerpoint/2010/main" val="372215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Swiss favorable regulation</a:t>
            </a:r>
          </a:p>
        </p:txBody>
      </p:sp>
      <p:sp>
        <p:nvSpPr>
          <p:cNvPr id="9" name="Content Placeholder 2">
            <a:extLst>
              <a:ext uri="{FF2B5EF4-FFF2-40B4-BE49-F238E27FC236}">
                <a16:creationId xmlns:a16="http://schemas.microsoft.com/office/drawing/2014/main" id="{5DCF936C-010A-4595-AF8B-CB34F20AFB08}"/>
              </a:ext>
            </a:extLst>
          </p:cNvPr>
          <p:cNvSpPr txBox="1">
            <a:spLocks/>
          </p:cNvSpPr>
          <p:nvPr/>
        </p:nvSpPr>
        <p:spPr>
          <a:xfrm>
            <a:off x="838200" y="1784682"/>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1200"/>
              </a:spcAft>
            </a:pPr>
            <a:r>
              <a:rPr lang="en-US" sz="1800" dirty="0"/>
              <a:t>Swiss Financial Market Supervisory Authority (</a:t>
            </a:r>
            <a:r>
              <a:rPr lang="en-US" sz="1800" b="1" dirty="0">
                <a:solidFill>
                  <a:schemeClr val="bg1"/>
                </a:solidFill>
              </a:rPr>
              <a:t>FINMA</a:t>
            </a:r>
            <a:r>
              <a:rPr lang="en-US" sz="1800" dirty="0"/>
              <a:t>) is fully focused on blockchain and cryptocurrencies.</a:t>
            </a:r>
          </a:p>
          <a:p>
            <a:r>
              <a:rPr lang="en-US" sz="1800" dirty="0"/>
              <a:t>FINMA categorizes tokens into three types based on the economic function and purpose:</a:t>
            </a:r>
          </a:p>
          <a:p>
            <a:pPr lvl="1" fontAlgn="t"/>
            <a:r>
              <a:rPr lang="en-US" sz="1600" u="sng" dirty="0"/>
              <a:t>Payment tokens</a:t>
            </a:r>
            <a:r>
              <a:rPr lang="en-US" sz="1600" dirty="0"/>
              <a:t>: These are intended to be used as a means of payment for acquiring good or services or as a means of money or value transfer.</a:t>
            </a:r>
          </a:p>
          <a:p>
            <a:pPr lvl="1" fontAlgn="t"/>
            <a:r>
              <a:rPr lang="en-US" sz="1600" u="sng" dirty="0"/>
              <a:t>Utility tokens</a:t>
            </a:r>
            <a:r>
              <a:rPr lang="en-US" sz="1600" dirty="0"/>
              <a:t>: These provide access digitally to an application or service by means of a blockchain-based infrastructure at the point of issue.</a:t>
            </a:r>
          </a:p>
          <a:p>
            <a:pPr lvl="1" fontAlgn="t"/>
            <a:r>
              <a:rPr lang="en-US" sz="1600" u="sng" dirty="0"/>
              <a:t>Asset tokens</a:t>
            </a:r>
            <a:r>
              <a:rPr lang="en-US" sz="1600" dirty="0"/>
              <a:t>: These represent assets such as debt, equity or other claim on the issuer, whether that’s a share in future company earnings or capital flows. Asset tokens are analogous to equities, bonds or derivatives, and are regarded as securities.</a:t>
            </a:r>
          </a:p>
          <a:p>
            <a:pPr>
              <a:spcBef>
                <a:spcPts val="2400"/>
              </a:spcBef>
            </a:pPr>
            <a:r>
              <a:rPr lang="en-US" sz="1800" dirty="0"/>
              <a:t>Most recently, a </a:t>
            </a:r>
            <a:r>
              <a:rPr lang="en-US" sz="1800" b="1" dirty="0">
                <a:solidFill>
                  <a:schemeClr val="bg1"/>
                </a:solidFill>
              </a:rPr>
              <a:t>blockchain taskforce</a:t>
            </a:r>
            <a:r>
              <a:rPr lang="en-US" sz="1800" dirty="0"/>
              <a:t> composed by Finance Minister </a:t>
            </a:r>
            <a:r>
              <a:rPr lang="en-US" sz="1800" dirty="0" err="1"/>
              <a:t>Ueli</a:t>
            </a:r>
            <a:r>
              <a:rPr lang="en-US" sz="1800" dirty="0"/>
              <a:t> Maurer and Economics and Education Minister Johann Schneider-Ammann, together with both federal and local officials, as well as members of various blockchain startups and legal representatives, is investigating on how to regulate the sector. It will report back to the government by the end of 2018.</a:t>
            </a:r>
          </a:p>
        </p:txBody>
      </p:sp>
    </p:spTree>
    <p:extLst>
      <p:ext uri="{BB962C8B-B14F-4D97-AF65-F5344CB8AC3E}">
        <p14:creationId xmlns:p14="http://schemas.microsoft.com/office/powerpoint/2010/main" val="86280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Ecosystem: Switzerland’s “Crypto Valley”</a:t>
            </a:r>
          </a:p>
        </p:txBody>
      </p:sp>
    </p:spTree>
    <p:extLst>
      <p:ext uri="{BB962C8B-B14F-4D97-AF65-F5344CB8AC3E}">
        <p14:creationId xmlns:p14="http://schemas.microsoft.com/office/powerpoint/2010/main" val="3197448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3C28E-0E45-4181-9D31-7F9118E49A8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1E6F4F9-769D-4865-9101-535BAC3A83A7}"/>
              </a:ext>
            </a:extLst>
          </p:cNvPr>
          <p:cNvSpPr>
            <a:spLocks noGrp="1"/>
          </p:cNvSpPr>
          <p:nvPr>
            <p:ph idx="1"/>
          </p:nvPr>
        </p:nvSpPr>
        <p:spPr/>
        <p:txBody>
          <a:bodyPr/>
          <a:lstStyle/>
          <a:p>
            <a:endParaRPr lang="en-US"/>
          </a:p>
        </p:txBody>
      </p:sp>
      <p:pic>
        <p:nvPicPr>
          <p:cNvPr id="6148" name="Picture 4" descr="Swiss Blockchain Ecosystem January 2018">
            <a:extLst>
              <a:ext uri="{FF2B5EF4-FFF2-40B4-BE49-F238E27FC236}">
                <a16:creationId xmlns:a16="http://schemas.microsoft.com/office/drawing/2014/main" id="{76CDBFFA-5A96-4263-AB95-5AFF8A02D2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748"/>
            <a:ext cx="12174538" cy="6868748"/>
          </a:xfrm>
          <a:prstGeom prst="rect">
            <a:avLst/>
          </a:prstGeom>
          <a:solidFill>
            <a:schemeClr val="accent1"/>
          </a:solidFill>
          <a:extLst/>
        </p:spPr>
      </p:pic>
    </p:spTree>
    <p:extLst>
      <p:ext uri="{BB962C8B-B14F-4D97-AF65-F5344CB8AC3E}">
        <p14:creationId xmlns:p14="http://schemas.microsoft.com/office/powerpoint/2010/main" val="1797493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Key blockchain sectors</a:t>
            </a:r>
          </a:p>
        </p:txBody>
      </p:sp>
      <p:pic>
        <p:nvPicPr>
          <p:cNvPr id="7" name="Picture 2" descr="http://fintechnews.ch/wp-content/uploads/2018/03/Industries-ICOs-funding-1024x679.png">
            <a:extLst>
              <a:ext uri="{FF2B5EF4-FFF2-40B4-BE49-F238E27FC236}">
                <a16:creationId xmlns:a16="http://schemas.microsoft.com/office/drawing/2014/main" id="{A75063B9-58B1-4F81-AD78-0C7876E244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8036" y="1757385"/>
            <a:ext cx="6487236" cy="4301595"/>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95793926-3299-41CD-AD2B-9CBC7A82DDD8}"/>
              </a:ext>
            </a:extLst>
          </p:cNvPr>
          <p:cNvSpPr txBox="1">
            <a:spLocks/>
          </p:cNvSpPr>
          <p:nvPr/>
        </p:nvSpPr>
        <p:spPr>
          <a:xfrm>
            <a:off x="838199" y="1825625"/>
            <a:ext cx="3911221"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400" dirty="0"/>
              <a:t>Financial services and cryptocurrencies is the big place to play</a:t>
            </a:r>
          </a:p>
          <a:p>
            <a:pPr>
              <a:buFont typeface="Wingdings" panose="05000000000000000000" pitchFamily="2" charset="2"/>
              <a:buChar char="Ø"/>
            </a:pPr>
            <a:r>
              <a:rPr lang="en-US" sz="2400" dirty="0"/>
              <a:t>Gaming, Big Data and artificial intelligence are growing fast</a:t>
            </a:r>
          </a:p>
          <a:p>
            <a:pPr>
              <a:buFont typeface="Wingdings" panose="05000000000000000000" pitchFamily="2" charset="2"/>
              <a:buChar char="Ø"/>
            </a:pPr>
            <a:endParaRPr lang="en-US" sz="2400" dirty="0"/>
          </a:p>
          <a:p>
            <a:pPr marL="0" indent="0">
              <a:buNone/>
            </a:pPr>
            <a:r>
              <a:rPr lang="en-US" sz="2400" dirty="0"/>
              <a:t>There is plenty of space for opportunities</a:t>
            </a:r>
          </a:p>
        </p:txBody>
      </p:sp>
    </p:spTree>
    <p:extLst>
      <p:ext uri="{BB962C8B-B14F-4D97-AF65-F5344CB8AC3E}">
        <p14:creationId xmlns:p14="http://schemas.microsoft.com/office/powerpoint/2010/main" val="3963895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about Geneva?</a:t>
            </a:r>
          </a:p>
        </p:txBody>
      </p:sp>
      <p:pic>
        <p:nvPicPr>
          <p:cNvPr id="3" name="Picture 2">
            <a:extLst>
              <a:ext uri="{FF2B5EF4-FFF2-40B4-BE49-F238E27FC236}">
                <a16:creationId xmlns:a16="http://schemas.microsoft.com/office/drawing/2014/main" id="{635ECC40-9008-4B54-8A33-975F02CD9CC7}"/>
              </a:ext>
            </a:extLst>
          </p:cNvPr>
          <p:cNvPicPr>
            <a:picLocks noChangeAspect="1"/>
          </p:cNvPicPr>
          <p:nvPr/>
        </p:nvPicPr>
        <p:blipFill>
          <a:blip r:embed="rId3"/>
          <a:stretch>
            <a:fillRect/>
          </a:stretch>
        </p:blipFill>
        <p:spPr>
          <a:xfrm>
            <a:off x="7833178" y="2239243"/>
            <a:ext cx="2784071" cy="979014"/>
          </a:xfrm>
          <a:prstGeom prst="rect">
            <a:avLst/>
          </a:prstGeom>
        </p:spPr>
      </p:pic>
      <p:pic>
        <p:nvPicPr>
          <p:cNvPr id="4" name="Picture 3">
            <a:extLst>
              <a:ext uri="{FF2B5EF4-FFF2-40B4-BE49-F238E27FC236}">
                <a16:creationId xmlns:a16="http://schemas.microsoft.com/office/drawing/2014/main" id="{1DC2D786-8762-473D-89EF-21859545B50A}"/>
              </a:ext>
            </a:extLst>
          </p:cNvPr>
          <p:cNvPicPr>
            <a:picLocks noChangeAspect="1"/>
          </p:cNvPicPr>
          <p:nvPr/>
        </p:nvPicPr>
        <p:blipFill rotWithShape="1">
          <a:blip r:embed="rId4"/>
          <a:srcRect r="4512"/>
          <a:stretch/>
        </p:blipFill>
        <p:spPr>
          <a:xfrm>
            <a:off x="952501" y="2239243"/>
            <a:ext cx="4069875" cy="1579516"/>
          </a:xfrm>
          <a:prstGeom prst="rect">
            <a:avLst/>
          </a:prstGeom>
        </p:spPr>
      </p:pic>
      <p:pic>
        <p:nvPicPr>
          <p:cNvPr id="5" name="Picture 4">
            <a:extLst>
              <a:ext uri="{FF2B5EF4-FFF2-40B4-BE49-F238E27FC236}">
                <a16:creationId xmlns:a16="http://schemas.microsoft.com/office/drawing/2014/main" id="{4B9D6031-FFB4-4CBA-A0FF-993FD5140AEB}"/>
              </a:ext>
            </a:extLst>
          </p:cNvPr>
          <p:cNvPicPr>
            <a:picLocks noChangeAspect="1"/>
          </p:cNvPicPr>
          <p:nvPr/>
        </p:nvPicPr>
        <p:blipFill>
          <a:blip r:embed="rId5"/>
          <a:stretch>
            <a:fillRect/>
          </a:stretch>
        </p:blipFill>
        <p:spPr>
          <a:xfrm>
            <a:off x="7260608" y="3215048"/>
            <a:ext cx="3948185" cy="644031"/>
          </a:xfrm>
          <a:prstGeom prst="rect">
            <a:avLst/>
          </a:prstGeom>
        </p:spPr>
      </p:pic>
      <p:sp>
        <p:nvSpPr>
          <p:cNvPr id="7" name="Title 1">
            <a:extLst>
              <a:ext uri="{FF2B5EF4-FFF2-40B4-BE49-F238E27FC236}">
                <a16:creationId xmlns:a16="http://schemas.microsoft.com/office/drawing/2014/main" id="{9AE1D78A-7DF3-4C02-9245-BAA061D29F26}"/>
              </a:ext>
            </a:extLst>
          </p:cNvPr>
          <p:cNvSpPr txBox="1">
            <a:spLocks/>
          </p:cNvSpPr>
          <p:nvPr/>
        </p:nvSpPr>
        <p:spPr>
          <a:xfrm>
            <a:off x="4463317" y="4137566"/>
            <a:ext cx="3493967" cy="237241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baseline="0">
                <a:solidFill>
                  <a:schemeClr val="bg1"/>
                </a:solidFill>
                <a:latin typeface="Arial" charset="0"/>
                <a:ea typeface="Arial" charset="0"/>
                <a:cs typeface="Arial" charset="0"/>
              </a:defRPr>
            </a:lvl1pPr>
          </a:lstStyle>
          <a:p>
            <a:r>
              <a:rPr lang="en-US" sz="8800" dirty="0">
                <a:latin typeface="Bauhaus 93" panose="04030905020B02020C02" pitchFamily="82" charset="0"/>
              </a:rPr>
              <a:t>Oak V</a:t>
            </a:r>
          </a:p>
        </p:txBody>
      </p:sp>
      <p:cxnSp>
        <p:nvCxnSpPr>
          <p:cNvPr id="9" name="Straight Connector 8">
            <a:extLst>
              <a:ext uri="{FF2B5EF4-FFF2-40B4-BE49-F238E27FC236}">
                <a16:creationId xmlns:a16="http://schemas.microsoft.com/office/drawing/2014/main" id="{9827850F-2E5A-4D2B-AD73-3C9F936EEB0C}"/>
              </a:ext>
            </a:extLst>
          </p:cNvPr>
          <p:cNvCxnSpPr>
            <a:endCxn id="7" idx="0"/>
          </p:cNvCxnSpPr>
          <p:nvPr/>
        </p:nvCxnSpPr>
        <p:spPr>
          <a:xfrm>
            <a:off x="6209731" y="1978925"/>
            <a:ext cx="570" cy="2158641"/>
          </a:xfrm>
          <a:prstGeom prst="line">
            <a:avLst/>
          </a:prstGeom>
          <a:ln w="3810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2142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Oak V opportunities</a:t>
            </a:r>
          </a:p>
        </p:txBody>
      </p:sp>
      <p:sp>
        <p:nvSpPr>
          <p:cNvPr id="8" name="Content Placeholder 2">
            <a:extLst>
              <a:ext uri="{FF2B5EF4-FFF2-40B4-BE49-F238E27FC236}">
                <a16:creationId xmlns:a16="http://schemas.microsoft.com/office/drawing/2014/main" id="{7F7736DC-FBD9-4EAA-83B3-EAF927747C16}"/>
              </a:ext>
            </a:extLst>
          </p:cNvPr>
          <p:cNvSpPr txBox="1">
            <a:spLocks/>
          </p:cNvSpPr>
          <p:nvPr/>
        </p:nvSpPr>
        <p:spPr>
          <a:xfrm>
            <a:off x="838200" y="1569146"/>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50000"/>
              </a:lnSpc>
              <a:buFont typeface="+mj-lt"/>
              <a:buAutoNum type="arabicPeriod"/>
            </a:pPr>
            <a:r>
              <a:rPr lang="en-US" sz="2400" dirty="0"/>
              <a:t>Apply blockchain solutions to existing problems in the banking world</a:t>
            </a:r>
          </a:p>
          <a:p>
            <a:pPr marL="342900" indent="-342900">
              <a:lnSpc>
                <a:spcPct val="150000"/>
              </a:lnSpc>
              <a:buFont typeface="+mj-lt"/>
              <a:buAutoNum type="arabicPeriod"/>
            </a:pPr>
            <a:r>
              <a:rPr lang="en-US" sz="2400" dirty="0"/>
              <a:t>Democratize global money transferring</a:t>
            </a:r>
          </a:p>
          <a:p>
            <a:pPr marL="342900" indent="-342900">
              <a:lnSpc>
                <a:spcPct val="150000"/>
              </a:lnSpc>
              <a:buFont typeface="+mj-lt"/>
              <a:buAutoNum type="arabicPeriod"/>
            </a:pPr>
            <a:r>
              <a:rPr lang="en-US" sz="2400" dirty="0"/>
              <a:t>Any other idea you might want to develop</a:t>
            </a:r>
          </a:p>
        </p:txBody>
      </p:sp>
      <p:pic>
        <p:nvPicPr>
          <p:cNvPr id="2050" name="Picture 2" descr="Image result for we want you">
            <a:extLst>
              <a:ext uri="{FF2B5EF4-FFF2-40B4-BE49-F238E27FC236}">
                <a16:creationId xmlns:a16="http://schemas.microsoft.com/office/drawing/2014/main" id="{10B23041-AD28-45B4-8AED-B891E9AFF6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9662" y="3635799"/>
            <a:ext cx="5472076" cy="3074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27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60295" y="1716507"/>
            <a:ext cx="5935579" cy="2215991"/>
          </a:xfrm>
          <a:prstGeom prst="rect">
            <a:avLst/>
          </a:prstGeom>
          <a:noFill/>
        </p:spPr>
        <p:txBody>
          <a:bodyPr wrap="square" rtlCol="0">
            <a:spAutoFit/>
          </a:bodyPr>
          <a:lstStyle/>
          <a:p>
            <a:pPr algn="ctr"/>
            <a:r>
              <a:rPr lang="en-US" sz="7200" b="1" dirty="0">
                <a:solidFill>
                  <a:schemeClr val="bg1"/>
                </a:solidFill>
              </a:rPr>
              <a:t>Thank you</a:t>
            </a:r>
          </a:p>
          <a:p>
            <a:pPr algn="ctr">
              <a:spcBef>
                <a:spcPts val="1200"/>
              </a:spcBef>
            </a:pPr>
            <a:r>
              <a:rPr lang="en-US" sz="2800" b="1" dirty="0">
                <a:solidFill>
                  <a:schemeClr val="bg1"/>
                </a:solidFill>
              </a:rPr>
              <a:t>www.oak-v.com</a:t>
            </a:r>
          </a:p>
          <a:p>
            <a:pPr algn="ctr"/>
            <a:r>
              <a:rPr lang="en-US" sz="2800" b="1" dirty="0">
                <a:solidFill>
                  <a:schemeClr val="bg1"/>
                </a:solidFill>
              </a:rPr>
              <a:t>francesco@oak-v.com</a:t>
            </a:r>
            <a:endParaRPr lang="en-US" sz="2400" b="1" dirty="0">
              <a:solidFill>
                <a:schemeClr val="bg1"/>
              </a:solidFill>
            </a:endParaRPr>
          </a:p>
        </p:txBody>
      </p:sp>
    </p:spTree>
    <p:extLst>
      <p:ext uri="{BB962C8B-B14F-4D97-AF65-F5344CB8AC3E}">
        <p14:creationId xmlns:p14="http://schemas.microsoft.com/office/powerpoint/2010/main" val="59100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1043499" y="14514"/>
            <a:ext cx="5406189" cy="2146384"/>
          </a:xfrm>
        </p:spPr>
        <p:txBody>
          <a:bodyPr>
            <a:normAutofit/>
          </a:bodyPr>
          <a:lstStyle/>
          <a:p>
            <a:r>
              <a:rPr lang="en-US" b="1" dirty="0">
                <a:solidFill>
                  <a:schemeClr val="bg1"/>
                </a:solidFill>
                <a:latin typeface="Bauhaus 93" panose="04030905020B02020C02" pitchFamily="82" charset="0"/>
              </a:rPr>
              <a:t>Oak V</a:t>
            </a:r>
          </a:p>
        </p:txBody>
      </p:sp>
      <p:pic>
        <p:nvPicPr>
          <p:cNvPr id="3" name="Picture 2" descr="Image result for sunrise earth"/>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2622"/>
          <a:stretch/>
        </p:blipFill>
        <p:spPr bwMode="auto">
          <a:xfrm>
            <a:off x="0" y="1683657"/>
            <a:ext cx="12192000" cy="2948096"/>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p:cNvSpPr txBox="1">
            <a:spLocks/>
          </p:cNvSpPr>
          <p:nvPr/>
        </p:nvSpPr>
        <p:spPr>
          <a:xfrm>
            <a:off x="1043499" y="4804229"/>
            <a:ext cx="10515600" cy="136152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7500" b="1" kern="1200">
                <a:solidFill>
                  <a:schemeClr val="bg1"/>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lvl="0">
              <a:spcAft>
                <a:spcPts val="1200"/>
              </a:spcAft>
            </a:pPr>
            <a:r>
              <a:rPr lang="en-US" sz="2000" dirty="0">
                <a:solidFill>
                  <a:prstClr val="white"/>
                </a:solidFill>
              </a:rPr>
              <a:t>We build and develop companies from the most advanced technologies to sustainably improve the world.</a:t>
            </a:r>
          </a:p>
          <a:p>
            <a:pPr lvl="0"/>
            <a:r>
              <a:rPr lang="en-US" sz="2000" dirty="0">
                <a:solidFill>
                  <a:prstClr val="white"/>
                </a:solidFill>
              </a:rPr>
              <a:t>We scout opportunities </a:t>
            </a:r>
            <a:r>
              <a:rPr lang="en-US" sz="2000" dirty="0">
                <a:solidFill>
                  <a:prstClr val="white"/>
                </a:solidFill>
                <a:sym typeface="Wingdings" panose="05000000000000000000" pitchFamily="2" charset="2"/>
              </a:rPr>
              <a:t> design businesses  execute ventures</a:t>
            </a:r>
            <a:endParaRPr lang="en-US" sz="2000" dirty="0">
              <a:solidFill>
                <a:prstClr val="white"/>
              </a:solidFill>
            </a:endParaRPr>
          </a:p>
        </p:txBody>
      </p:sp>
      <p:pic>
        <p:nvPicPr>
          <p:cNvPr id="2" name="Picture 1">
            <a:extLst>
              <a:ext uri="{FF2B5EF4-FFF2-40B4-BE49-F238E27FC236}">
                <a16:creationId xmlns:a16="http://schemas.microsoft.com/office/drawing/2014/main" id="{037F5816-1240-4A03-B97F-52B3121B65B4}"/>
              </a:ext>
            </a:extLst>
          </p:cNvPr>
          <p:cNvPicPr>
            <a:picLocks noChangeAspect="1"/>
          </p:cNvPicPr>
          <p:nvPr/>
        </p:nvPicPr>
        <p:blipFill>
          <a:blip r:embed="rId3"/>
          <a:stretch>
            <a:fillRect/>
          </a:stretch>
        </p:blipFill>
        <p:spPr>
          <a:xfrm>
            <a:off x="9260114" y="6165751"/>
            <a:ext cx="2931886" cy="692250"/>
          </a:xfrm>
          <a:prstGeom prst="rect">
            <a:avLst/>
          </a:prstGeom>
        </p:spPr>
      </p:pic>
    </p:spTree>
    <p:extLst>
      <p:ext uri="{BB962C8B-B14F-4D97-AF65-F5344CB8AC3E}">
        <p14:creationId xmlns:p14="http://schemas.microsoft.com/office/powerpoint/2010/main" val="3660654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are we here today?</a:t>
            </a:r>
          </a:p>
        </p:txBody>
      </p:sp>
      <p:pic>
        <p:nvPicPr>
          <p:cNvPr id="1026" name="Picture 2" descr="Image result for google beginning photo garage">
            <a:extLst>
              <a:ext uri="{FF2B5EF4-FFF2-40B4-BE49-F238E27FC236}">
                <a16:creationId xmlns:a16="http://schemas.microsoft.com/office/drawing/2014/main" id="{F8222E27-1652-42FC-BDFF-9BEB2A423C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1" y="1776413"/>
            <a:ext cx="8300356" cy="43576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3521921A-5C5C-4844-B758-EAE3D4A8ECD8}"/>
              </a:ext>
            </a:extLst>
          </p:cNvPr>
          <p:cNvPicPr>
            <a:picLocks noChangeAspect="1"/>
          </p:cNvPicPr>
          <p:nvPr/>
        </p:nvPicPr>
        <p:blipFill>
          <a:blip r:embed="rId4"/>
          <a:stretch>
            <a:fillRect/>
          </a:stretch>
        </p:blipFill>
        <p:spPr>
          <a:xfrm>
            <a:off x="2286000" y="1776413"/>
            <a:ext cx="7646195" cy="4864490"/>
          </a:xfrm>
          <a:prstGeom prst="rect">
            <a:avLst/>
          </a:prstGeom>
        </p:spPr>
      </p:pic>
    </p:spTree>
    <p:extLst>
      <p:ext uri="{BB962C8B-B14F-4D97-AF65-F5344CB8AC3E}">
        <p14:creationId xmlns:p14="http://schemas.microsoft.com/office/powerpoint/2010/main" val="630204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err="1"/>
              <a:t>Blockchain</a:t>
            </a:r>
            <a:r>
              <a:rPr lang="en-US" dirty="0"/>
              <a:t>?</a:t>
            </a:r>
          </a:p>
        </p:txBody>
      </p:sp>
      <p:sp>
        <p:nvSpPr>
          <p:cNvPr id="12" name="TextBox 11"/>
          <p:cNvSpPr txBox="1"/>
          <p:nvPr/>
        </p:nvSpPr>
        <p:spPr>
          <a:xfrm>
            <a:off x="952499" y="3053161"/>
            <a:ext cx="8219428" cy="3139321"/>
          </a:xfrm>
          <a:prstGeom prst="rect">
            <a:avLst/>
          </a:prstGeom>
          <a:noFill/>
        </p:spPr>
        <p:txBody>
          <a:bodyPr wrap="square" rtlCol="0">
            <a:spAutoFit/>
          </a:bodyPr>
          <a:lstStyle/>
          <a:p>
            <a:pPr marL="285750" indent="-285750">
              <a:buFont typeface="Arial" panose="020B0604020202020204" pitchFamily="34" charset="0"/>
              <a:buChar char="•"/>
            </a:pPr>
            <a:r>
              <a:rPr lang="en-GB" dirty="0" err="1"/>
              <a:t>Blockchain</a:t>
            </a:r>
            <a:r>
              <a:rPr lang="en-GB" dirty="0"/>
              <a:t> is a digitized, distributed ledger that immutably records and shares information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The Information stored in  </a:t>
            </a:r>
            <a:r>
              <a:rPr lang="en-US" b="1" dirty="0"/>
              <a:t>decentralized, secured ledger system</a:t>
            </a:r>
            <a:r>
              <a:rPr lang="en-US" dirty="0"/>
              <a:t>, creates a “chain” of chronological data that no one party can control or alter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value of </a:t>
            </a:r>
            <a:r>
              <a:rPr lang="en-US" dirty="0" err="1"/>
              <a:t>Blockchain</a:t>
            </a:r>
            <a:r>
              <a:rPr lang="en-US" dirty="0"/>
              <a:t> lies in the system’s </a:t>
            </a:r>
            <a:r>
              <a:rPr lang="en-US" b="1" dirty="0"/>
              <a:t>ability to authenticate </a:t>
            </a:r>
            <a:r>
              <a:rPr lang="en-US" dirty="0"/>
              <a:t>and track </a:t>
            </a:r>
            <a:r>
              <a:rPr lang="en-US" b="1" dirty="0"/>
              <a:t>transactions</a:t>
            </a:r>
            <a:r>
              <a:rPr lang="en-US" dirty="0"/>
              <a:t> in real time </a:t>
            </a:r>
            <a:r>
              <a:rPr lang="en-US" b="1" dirty="0"/>
              <a:t>withou</a:t>
            </a:r>
            <a:r>
              <a:rPr lang="en-US" dirty="0"/>
              <a:t>t the need of a </a:t>
            </a:r>
            <a:r>
              <a:rPr lang="en-US" b="1" dirty="0"/>
              <a:t>third party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is done through “mining”: multiple players generate, validate and add to the block chain a block of transactions, generally in exchange for further currency</a:t>
            </a:r>
            <a:endParaRPr lang="en-GB" dirty="0"/>
          </a:p>
        </p:txBody>
      </p:sp>
      <p:sp>
        <p:nvSpPr>
          <p:cNvPr id="5" name="Title 1"/>
          <p:cNvSpPr txBox="1">
            <a:spLocks/>
          </p:cNvSpPr>
          <p:nvPr/>
        </p:nvSpPr>
        <p:spPr>
          <a:xfrm>
            <a:off x="952499" y="1807239"/>
            <a:ext cx="9903759" cy="951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baseline="0">
                <a:solidFill>
                  <a:schemeClr val="bg1"/>
                </a:solidFill>
                <a:latin typeface="Arial" charset="0"/>
                <a:ea typeface="Arial" charset="0"/>
                <a:cs typeface="Arial" charset="0"/>
              </a:defRPr>
            </a:lvl1pPr>
          </a:lstStyle>
          <a:p>
            <a:r>
              <a:rPr lang="en-US" sz="1800" dirty="0"/>
              <a:t>Blockchain is a system of incentives and transaction architecture that allows the decentralized gathering, verification and record of transactions on a distributed ledger</a:t>
            </a:r>
          </a:p>
        </p:txBody>
      </p:sp>
      <p:pic>
        <p:nvPicPr>
          <p:cNvPr id="3" name="Picture 2">
            <a:extLst>
              <a:ext uri="{FF2B5EF4-FFF2-40B4-BE49-F238E27FC236}">
                <a16:creationId xmlns:a16="http://schemas.microsoft.com/office/drawing/2014/main" id="{B268F552-E174-4203-8233-B5BBDD184BA2}"/>
              </a:ext>
            </a:extLst>
          </p:cNvPr>
          <p:cNvPicPr>
            <a:picLocks noChangeAspect="1"/>
          </p:cNvPicPr>
          <p:nvPr/>
        </p:nvPicPr>
        <p:blipFill>
          <a:blip r:embed="rId3"/>
          <a:stretch>
            <a:fillRect/>
          </a:stretch>
        </p:blipFill>
        <p:spPr>
          <a:xfrm>
            <a:off x="9982201" y="6054436"/>
            <a:ext cx="2209800" cy="803564"/>
          </a:xfrm>
          <a:prstGeom prst="rect">
            <a:avLst/>
          </a:prstGeom>
        </p:spPr>
      </p:pic>
      <p:pic>
        <p:nvPicPr>
          <p:cNvPr id="13" name="Picture 2" descr="Image result for block chai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0228" r="4123" b="535"/>
          <a:stretch/>
        </p:blipFill>
        <p:spPr bwMode="auto">
          <a:xfrm>
            <a:off x="10115551" y="3318762"/>
            <a:ext cx="4152899" cy="3539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790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a:t>
            </a:r>
            <a:r>
              <a:rPr lang="en-US" dirty="0" err="1"/>
              <a:t>Blockchain</a:t>
            </a:r>
            <a:r>
              <a:rPr lang="en-US" dirty="0"/>
              <a:t> relevant?</a:t>
            </a:r>
          </a:p>
        </p:txBody>
      </p:sp>
      <p:sp>
        <p:nvSpPr>
          <p:cNvPr id="6" name="Text Placeholder 5"/>
          <p:cNvSpPr>
            <a:spLocks noGrp="1"/>
          </p:cNvSpPr>
          <p:nvPr>
            <p:ph type="body" sz="quarter" idx="14"/>
          </p:nvPr>
        </p:nvSpPr>
        <p:spPr/>
        <p:txBody>
          <a:bodyPr>
            <a:normAutofit/>
          </a:bodyPr>
          <a:lstStyle/>
          <a:p>
            <a:pPr marL="342900" indent="-342900">
              <a:lnSpc>
                <a:spcPct val="150000"/>
              </a:lnSpc>
              <a:buFont typeface="Arial" panose="020B0604020202020204" pitchFamily="34" charset="0"/>
              <a:buChar char="•"/>
            </a:pPr>
            <a:r>
              <a:rPr lang="en-US" sz="2400" dirty="0">
                <a:solidFill>
                  <a:schemeClr val="tx1"/>
                </a:solidFill>
              </a:rPr>
              <a:t>Robust</a:t>
            </a:r>
          </a:p>
          <a:p>
            <a:pPr marL="342900" indent="-342900">
              <a:lnSpc>
                <a:spcPct val="150000"/>
              </a:lnSpc>
              <a:buFont typeface="Arial" panose="020B0604020202020204" pitchFamily="34" charset="0"/>
              <a:buChar char="•"/>
            </a:pPr>
            <a:r>
              <a:rPr lang="en-US" sz="2400" dirty="0">
                <a:solidFill>
                  <a:schemeClr val="tx1"/>
                </a:solidFill>
              </a:rPr>
              <a:t>Difficult to tamper</a:t>
            </a:r>
          </a:p>
          <a:p>
            <a:pPr marL="342900" indent="-342900">
              <a:lnSpc>
                <a:spcPct val="150000"/>
              </a:lnSpc>
              <a:buFont typeface="Arial" panose="020B0604020202020204" pitchFamily="34" charset="0"/>
              <a:buChar char="•"/>
            </a:pPr>
            <a:r>
              <a:rPr lang="en-US" sz="2400" dirty="0">
                <a:solidFill>
                  <a:schemeClr val="tx1"/>
                </a:solidFill>
              </a:rPr>
              <a:t>Decentralized</a:t>
            </a:r>
          </a:p>
          <a:p>
            <a:pPr marL="342900" indent="-342900">
              <a:lnSpc>
                <a:spcPct val="150000"/>
              </a:lnSpc>
              <a:buFont typeface="Arial" panose="020B0604020202020204" pitchFamily="34" charset="0"/>
              <a:buChar char="•"/>
            </a:pPr>
            <a:r>
              <a:rPr lang="en-US" sz="2400" dirty="0">
                <a:solidFill>
                  <a:schemeClr val="tx1"/>
                </a:solidFill>
              </a:rPr>
              <a:t>Public transactions / Private members</a:t>
            </a:r>
          </a:p>
          <a:p>
            <a:pPr marL="342900" indent="-342900">
              <a:lnSpc>
                <a:spcPct val="150000"/>
              </a:lnSpc>
              <a:buFont typeface="Arial" panose="020B0604020202020204" pitchFamily="34" charset="0"/>
              <a:buChar char="•"/>
            </a:pPr>
            <a:r>
              <a:rPr lang="en-US" sz="2400" dirty="0">
                <a:solidFill>
                  <a:schemeClr val="tx1"/>
                </a:solidFill>
              </a:rPr>
              <a:t>Portability of crypto currency</a:t>
            </a:r>
            <a:endParaRPr lang="en-GB" sz="2400" dirty="0">
              <a:solidFill>
                <a:schemeClr val="tx1"/>
              </a:solidFill>
            </a:endParaRPr>
          </a:p>
        </p:txBody>
      </p:sp>
    </p:spTree>
    <p:extLst>
      <p:ext uri="{BB962C8B-B14F-4D97-AF65-F5344CB8AC3E}">
        <p14:creationId xmlns:p14="http://schemas.microsoft.com/office/powerpoint/2010/main" val="3248997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a crypto currency?</a:t>
            </a:r>
          </a:p>
        </p:txBody>
      </p:sp>
      <p:pic>
        <p:nvPicPr>
          <p:cNvPr id="1028" name="Picture 4" descr="Image result for ethereu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958" y="3699882"/>
            <a:ext cx="1669228" cy="13153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bitcoi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4218" y="2750755"/>
            <a:ext cx="778707" cy="77870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ripp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1947" y="5242814"/>
            <a:ext cx="1513229" cy="435314"/>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5"/>
          <p:cNvSpPr>
            <a:spLocks noGrp="1"/>
          </p:cNvSpPr>
          <p:nvPr>
            <p:ph type="body" sz="quarter" idx="14"/>
          </p:nvPr>
        </p:nvSpPr>
        <p:spPr>
          <a:xfrm>
            <a:off x="2722248" y="2748883"/>
            <a:ext cx="7900525" cy="949127"/>
          </a:xfrm>
          <a:ln>
            <a:solidFill>
              <a:schemeClr val="accent1">
                <a:lumMod val="50000"/>
              </a:schemeClr>
            </a:solidFill>
          </a:ln>
        </p:spPr>
        <p:txBody>
          <a:bodyPr anchor="ctr">
            <a:normAutofit/>
          </a:bodyPr>
          <a:lstStyle/>
          <a:p>
            <a:pPr marL="342900" indent="-342900">
              <a:buFont typeface="Arial" panose="020B0604020202020204" pitchFamily="34" charset="0"/>
              <a:buChar char="•"/>
            </a:pPr>
            <a:r>
              <a:rPr lang="en-US" sz="1400" b="0" dirty="0"/>
              <a:t>Most popular coin started in 2009, Mkt Cap 150 $</a:t>
            </a:r>
            <a:r>
              <a:rPr lang="en-US" sz="1400" b="0" dirty="0" err="1"/>
              <a:t>bn</a:t>
            </a:r>
            <a:r>
              <a:rPr lang="en-US" sz="1400" b="0" dirty="0"/>
              <a:t>, not fully programmable</a:t>
            </a:r>
          </a:p>
          <a:p>
            <a:pPr marL="342900" indent="-342900">
              <a:buFont typeface="Arial" panose="020B0604020202020204" pitchFamily="34" charset="0"/>
              <a:buChar char="•"/>
            </a:pPr>
            <a:r>
              <a:rPr lang="en-US" sz="1400" b="0" dirty="0"/>
              <a:t>Scalability might be an issue due to “proof of work” mining</a:t>
            </a:r>
          </a:p>
          <a:p>
            <a:pPr marL="342900" indent="-342900">
              <a:buFont typeface="Arial" panose="020B0604020202020204" pitchFamily="34" charset="0"/>
              <a:buChar char="•"/>
            </a:pPr>
            <a:r>
              <a:rPr lang="en-US" sz="1400" b="0" dirty="0"/>
              <a:t>High energy consumption, long time to validate transactions, high transaction fee</a:t>
            </a:r>
            <a:endParaRPr lang="en-GB" sz="1400" b="0" dirty="0"/>
          </a:p>
        </p:txBody>
      </p:sp>
      <p:sp>
        <p:nvSpPr>
          <p:cNvPr id="9" name="Text Placeholder 5"/>
          <p:cNvSpPr>
            <a:spLocks noGrp="1"/>
          </p:cNvSpPr>
          <p:nvPr>
            <p:ph type="body" sz="quarter" idx="14"/>
          </p:nvPr>
        </p:nvSpPr>
        <p:spPr>
          <a:xfrm>
            <a:off x="2722248" y="3928620"/>
            <a:ext cx="7900525" cy="949127"/>
          </a:xfrm>
          <a:ln>
            <a:solidFill>
              <a:schemeClr val="accent1">
                <a:lumMod val="50000"/>
              </a:schemeClr>
            </a:solidFill>
          </a:ln>
        </p:spPr>
        <p:txBody>
          <a:bodyPr anchor="ctr">
            <a:normAutofit fontScale="70000" lnSpcReduction="20000"/>
          </a:bodyPr>
          <a:lstStyle/>
          <a:p>
            <a:pPr marL="342900" indent="-342900">
              <a:buFont typeface="Arial" panose="020B0604020202020204" pitchFamily="34" charset="0"/>
              <a:buChar char="•"/>
            </a:pPr>
            <a:r>
              <a:rPr lang="en-US" b="0" dirty="0"/>
              <a:t>Second most popular coin started in 2014, Mkt Cap 72 $</a:t>
            </a:r>
            <a:r>
              <a:rPr lang="en-US" b="0" dirty="0" err="1"/>
              <a:t>bn</a:t>
            </a:r>
            <a:r>
              <a:rPr lang="en-US" b="0" dirty="0"/>
              <a:t>,</a:t>
            </a:r>
          </a:p>
          <a:p>
            <a:pPr marL="342900" indent="-342900">
              <a:buFont typeface="Arial" panose="020B0604020202020204" pitchFamily="34" charset="0"/>
              <a:buChar char="•"/>
            </a:pPr>
            <a:r>
              <a:rPr lang="en-US" b="0" dirty="0"/>
              <a:t>Can write “smart contracts” with Solidity language, </a:t>
            </a:r>
          </a:p>
          <a:p>
            <a:pPr marL="342900" indent="-342900">
              <a:buFont typeface="Arial" panose="020B0604020202020204" pitchFamily="34" charset="0"/>
              <a:buChar char="•"/>
            </a:pPr>
            <a:r>
              <a:rPr lang="en-US" b="0" dirty="0"/>
              <a:t>“Ether” intended as “Fuel” for decentralized companies and apps, used for main ICOs</a:t>
            </a:r>
          </a:p>
        </p:txBody>
      </p:sp>
      <p:sp>
        <p:nvSpPr>
          <p:cNvPr id="10" name="Text Placeholder 5"/>
          <p:cNvSpPr>
            <a:spLocks noGrp="1"/>
          </p:cNvSpPr>
          <p:nvPr>
            <p:ph type="body" sz="quarter" idx="14"/>
          </p:nvPr>
        </p:nvSpPr>
        <p:spPr>
          <a:xfrm>
            <a:off x="2722248" y="5084166"/>
            <a:ext cx="7900525" cy="1260073"/>
          </a:xfrm>
          <a:ln>
            <a:solidFill>
              <a:schemeClr val="accent1">
                <a:lumMod val="50000"/>
              </a:schemeClr>
            </a:solidFill>
          </a:ln>
        </p:spPr>
        <p:txBody>
          <a:bodyPr anchor="ctr">
            <a:normAutofit fontScale="70000" lnSpcReduction="20000"/>
          </a:bodyPr>
          <a:lstStyle/>
          <a:p>
            <a:pPr marL="342900" indent="-342900">
              <a:buFont typeface="Arial" panose="020B0604020202020204" pitchFamily="34" charset="0"/>
              <a:buChar char="•"/>
            </a:pPr>
            <a:r>
              <a:rPr lang="en-US" b="0" dirty="0"/>
              <a:t>XRP is  the third most popular coin started in 2012, Mkt Cap 29 $</a:t>
            </a:r>
            <a:r>
              <a:rPr lang="en-US" b="0" dirty="0" err="1"/>
              <a:t>bn</a:t>
            </a:r>
            <a:r>
              <a:rPr lang="en-US" b="0" dirty="0"/>
              <a:t>,</a:t>
            </a:r>
          </a:p>
          <a:p>
            <a:pPr marL="342900" indent="-342900">
              <a:buFont typeface="Arial" panose="020B0604020202020204" pitchFamily="34" charset="0"/>
              <a:buChar char="•"/>
            </a:pPr>
            <a:r>
              <a:rPr lang="en-US" b="0" dirty="0"/>
              <a:t>Fast transaction time (3-5 seconds), XRP intended as “bridge” between fiat currencies</a:t>
            </a:r>
          </a:p>
          <a:p>
            <a:pPr marL="342900" indent="-342900">
              <a:buFont typeface="Arial" panose="020B0604020202020204" pitchFamily="34" charset="0"/>
              <a:buChar char="•"/>
            </a:pPr>
            <a:r>
              <a:rPr lang="en-US" b="0" dirty="0"/>
              <a:t>Ripple Payment system getting tested by corporate partners (e.g. Amex)</a:t>
            </a:r>
          </a:p>
          <a:p>
            <a:pPr marL="342900" indent="-342900">
              <a:buFont typeface="Arial" panose="020B0604020202020204" pitchFamily="34" charset="0"/>
              <a:buChar char="•"/>
            </a:pPr>
            <a:r>
              <a:rPr lang="en-US" b="0" dirty="0"/>
              <a:t>Ripple is centralized, XRP currency not instrumental for Ripple Payment system</a:t>
            </a:r>
          </a:p>
        </p:txBody>
      </p:sp>
      <p:sp>
        <p:nvSpPr>
          <p:cNvPr id="11" name="Text Placeholder 5"/>
          <p:cNvSpPr>
            <a:spLocks noGrp="1"/>
          </p:cNvSpPr>
          <p:nvPr>
            <p:ph type="body" sz="quarter" idx="14"/>
          </p:nvPr>
        </p:nvSpPr>
        <p:spPr>
          <a:xfrm>
            <a:off x="952501" y="1477444"/>
            <a:ext cx="10171128" cy="1040829"/>
          </a:xfrm>
        </p:spPr>
        <p:txBody>
          <a:bodyPr>
            <a:normAutofit/>
          </a:bodyPr>
          <a:lstStyle/>
          <a:p>
            <a:r>
              <a:rPr lang="en-GB" sz="1800" dirty="0"/>
              <a:t>Cryptocurrencies are designed to work as a medium of exchange that uses cryptography to secure its transactions, control the creation of additional units, and to verify the transfer of assets through a </a:t>
            </a:r>
            <a:r>
              <a:rPr lang="en-GB" sz="1800" dirty="0" err="1"/>
              <a:t>blockchain</a:t>
            </a:r>
            <a:r>
              <a:rPr lang="en-GB" sz="1800" dirty="0"/>
              <a:t>. Here are the 3 main players:</a:t>
            </a:r>
          </a:p>
        </p:txBody>
      </p:sp>
    </p:spTree>
    <p:extLst>
      <p:ext uri="{BB962C8B-B14F-4D97-AF65-F5344CB8AC3E}">
        <p14:creationId xmlns:p14="http://schemas.microsoft.com/office/powerpoint/2010/main" val="259324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Block Chain is not only crypto currencies</a:t>
            </a:r>
          </a:p>
        </p:txBody>
      </p:sp>
      <p:pic>
        <p:nvPicPr>
          <p:cNvPr id="3074" name="Picture 2" descr="Image result for guardtim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6236" y="1718048"/>
            <a:ext cx="1468920" cy="899714"/>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5"/>
          <p:cNvSpPr>
            <a:spLocks noGrp="1"/>
          </p:cNvSpPr>
          <p:nvPr>
            <p:ph type="body" sz="quarter" idx="14"/>
          </p:nvPr>
        </p:nvSpPr>
        <p:spPr>
          <a:xfrm>
            <a:off x="3128891" y="1695085"/>
            <a:ext cx="3023431" cy="680368"/>
          </a:xfrm>
          <a:ln>
            <a:noFill/>
          </a:ln>
        </p:spPr>
        <p:txBody>
          <a:bodyPr anchor="ctr">
            <a:normAutofit/>
          </a:bodyPr>
          <a:lstStyle/>
          <a:p>
            <a:pPr marL="342900" indent="-342900">
              <a:buFont typeface="Arial" panose="020B0604020202020204" pitchFamily="34" charset="0"/>
              <a:buChar char="•"/>
            </a:pPr>
            <a:r>
              <a:rPr lang="en-US" sz="1400" b="0" dirty="0"/>
              <a:t>Verified digital signatures </a:t>
            </a:r>
            <a:r>
              <a:rPr lang="en-GB" sz="1400" b="0" dirty="0"/>
              <a:t>used to secure the health records of one million Estonian citizens</a:t>
            </a:r>
          </a:p>
        </p:txBody>
      </p:sp>
      <p:pic>
        <p:nvPicPr>
          <p:cNvPr id="3076" name="Picture 4" descr="Image result for maers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13624" y="2723539"/>
            <a:ext cx="856577" cy="755501"/>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5"/>
          <p:cNvSpPr>
            <a:spLocks noGrp="1"/>
          </p:cNvSpPr>
          <p:nvPr>
            <p:ph type="body" sz="quarter" idx="14"/>
          </p:nvPr>
        </p:nvSpPr>
        <p:spPr>
          <a:xfrm>
            <a:off x="3128891" y="2644211"/>
            <a:ext cx="3023431" cy="680368"/>
          </a:xfrm>
          <a:ln>
            <a:noFill/>
          </a:ln>
        </p:spPr>
        <p:txBody>
          <a:bodyPr anchor="ctr">
            <a:normAutofit/>
          </a:bodyPr>
          <a:lstStyle/>
          <a:p>
            <a:pPr marL="342900" indent="-342900">
              <a:buFont typeface="Arial" panose="020B0604020202020204" pitchFamily="34" charset="0"/>
              <a:buChar char="•"/>
            </a:pPr>
            <a:r>
              <a:rPr lang="en-US" sz="1400" b="0" dirty="0"/>
              <a:t>Marine insurance</a:t>
            </a:r>
          </a:p>
          <a:p>
            <a:pPr marL="342900" indent="-342900">
              <a:buFont typeface="Arial" panose="020B0604020202020204" pitchFamily="34" charset="0"/>
              <a:buChar char="•"/>
            </a:pPr>
            <a:r>
              <a:rPr lang="en-US" sz="1400" b="0" dirty="0"/>
              <a:t>Supply chain Auditing</a:t>
            </a:r>
            <a:endParaRPr lang="en-GB" sz="1400" b="0" dirty="0"/>
          </a:p>
        </p:txBody>
      </p:sp>
      <p:pic>
        <p:nvPicPr>
          <p:cNvPr id="3078" name="Picture 6" descr="Image result for Koda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8241" y="3687673"/>
            <a:ext cx="987342" cy="8944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5"/>
          <p:cNvSpPr>
            <a:spLocks noGrp="1"/>
          </p:cNvSpPr>
          <p:nvPr>
            <p:ph type="body" sz="quarter" idx="14"/>
          </p:nvPr>
        </p:nvSpPr>
        <p:spPr>
          <a:xfrm>
            <a:off x="3128891" y="3794726"/>
            <a:ext cx="3023431" cy="680368"/>
          </a:xfrm>
          <a:ln>
            <a:noFill/>
          </a:ln>
        </p:spPr>
        <p:txBody>
          <a:bodyPr anchor="ctr">
            <a:normAutofit/>
          </a:bodyPr>
          <a:lstStyle/>
          <a:p>
            <a:pPr marL="342900" indent="-342900">
              <a:buFont typeface="Arial" panose="020B0604020202020204" pitchFamily="34" charset="0"/>
              <a:buChar char="•"/>
            </a:pPr>
            <a:r>
              <a:rPr lang="en-US" sz="1400" b="0" dirty="0"/>
              <a:t>Property rights management for pictures</a:t>
            </a:r>
            <a:endParaRPr lang="en-GB" sz="1400" b="0" dirty="0"/>
          </a:p>
        </p:txBody>
      </p:sp>
      <p:pic>
        <p:nvPicPr>
          <p:cNvPr id="3080" name="Picture 8" descr="Image result for Augu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04035" y="4670292"/>
            <a:ext cx="1001536" cy="1001536"/>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5"/>
          <p:cNvSpPr>
            <a:spLocks noGrp="1"/>
          </p:cNvSpPr>
          <p:nvPr>
            <p:ph type="body" sz="quarter" idx="14"/>
          </p:nvPr>
        </p:nvSpPr>
        <p:spPr>
          <a:xfrm>
            <a:off x="3186870" y="4751391"/>
            <a:ext cx="3023431" cy="839337"/>
          </a:xfrm>
          <a:ln>
            <a:noFill/>
          </a:ln>
        </p:spPr>
        <p:txBody>
          <a:bodyPr anchor="ctr">
            <a:normAutofit/>
          </a:bodyPr>
          <a:lstStyle/>
          <a:p>
            <a:pPr marL="342900" indent="-342900">
              <a:buFont typeface="Arial" panose="020B0604020202020204" pitchFamily="34" charset="0"/>
              <a:buChar char="•"/>
            </a:pPr>
            <a:r>
              <a:rPr lang="en-US" sz="1400" b="0" dirty="0" err="1"/>
              <a:t>Crowdsorced</a:t>
            </a:r>
            <a:r>
              <a:rPr lang="en-US" sz="1400" b="0" dirty="0"/>
              <a:t> forecasting</a:t>
            </a:r>
          </a:p>
          <a:p>
            <a:pPr marL="342900" indent="-342900">
              <a:buFont typeface="Arial" panose="020B0604020202020204" pitchFamily="34" charset="0"/>
              <a:buChar char="•"/>
            </a:pPr>
            <a:r>
              <a:rPr lang="en-US" sz="1400" b="0" dirty="0"/>
              <a:t>Automated payouts based on trigger event </a:t>
            </a:r>
            <a:endParaRPr lang="en-GB" sz="1400" b="0" dirty="0"/>
          </a:p>
        </p:txBody>
      </p:sp>
      <p:pic>
        <p:nvPicPr>
          <p:cNvPr id="3082" name="Picture 10" descr="Image result for open bazaa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06796" y="1683002"/>
            <a:ext cx="1995968" cy="567932"/>
          </a:xfrm>
          <a:prstGeom prst="rect">
            <a:avLst/>
          </a:prstGeom>
          <a:noFill/>
          <a:extLst>
            <a:ext uri="{909E8E84-426E-40DD-AFC4-6F175D3DCCD1}">
              <a14:hiddenFill xmlns:a14="http://schemas.microsoft.com/office/drawing/2010/main">
                <a:solidFill>
                  <a:srgbClr val="FFFFFF"/>
                </a:solidFill>
              </a14:hiddenFill>
            </a:ext>
          </a:extLst>
        </p:spPr>
      </p:pic>
      <p:sp>
        <p:nvSpPr>
          <p:cNvPr id="15" name="Text Placeholder 5"/>
          <p:cNvSpPr>
            <a:spLocks noGrp="1"/>
          </p:cNvSpPr>
          <p:nvPr>
            <p:ph type="body" sz="quarter" idx="14"/>
          </p:nvPr>
        </p:nvSpPr>
        <p:spPr>
          <a:xfrm>
            <a:off x="8913465" y="1695085"/>
            <a:ext cx="3023431" cy="680368"/>
          </a:xfrm>
          <a:ln>
            <a:noFill/>
          </a:ln>
        </p:spPr>
        <p:txBody>
          <a:bodyPr anchor="ctr">
            <a:normAutofit/>
          </a:bodyPr>
          <a:lstStyle/>
          <a:p>
            <a:pPr marL="342900" indent="-342900">
              <a:buFont typeface="Arial" panose="020B0604020202020204" pitchFamily="34" charset="0"/>
              <a:buChar char="•"/>
            </a:pPr>
            <a:r>
              <a:rPr lang="en-US" sz="1400" b="0" dirty="0"/>
              <a:t>Online retailer with no fees</a:t>
            </a:r>
            <a:endParaRPr lang="en-GB" sz="1400" b="0" dirty="0"/>
          </a:p>
        </p:txBody>
      </p:sp>
      <p:pic>
        <p:nvPicPr>
          <p:cNvPr id="3084" name="Picture 12" descr="Image result for Aeternity"/>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69281" y="2517881"/>
            <a:ext cx="1169096" cy="81639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5"/>
          <p:cNvSpPr>
            <a:spLocks noGrp="1"/>
          </p:cNvSpPr>
          <p:nvPr>
            <p:ph type="body" sz="quarter" idx="14"/>
          </p:nvPr>
        </p:nvSpPr>
        <p:spPr>
          <a:xfrm>
            <a:off x="8913465" y="2648925"/>
            <a:ext cx="3023431" cy="680368"/>
          </a:xfrm>
          <a:ln>
            <a:noFill/>
          </a:ln>
        </p:spPr>
        <p:txBody>
          <a:bodyPr anchor="ctr">
            <a:normAutofit/>
          </a:bodyPr>
          <a:lstStyle/>
          <a:p>
            <a:pPr marL="342900" indent="-342900">
              <a:buFont typeface="Arial" panose="020B0604020202020204" pitchFamily="34" charset="0"/>
              <a:buChar char="•"/>
            </a:pPr>
            <a:r>
              <a:rPr lang="en-GB" sz="1400" b="0" dirty="0"/>
              <a:t>Smart contracts activated when network consensus agrees conditions have been met </a:t>
            </a:r>
          </a:p>
        </p:txBody>
      </p:sp>
      <p:pic>
        <p:nvPicPr>
          <p:cNvPr id="3088" name="Picture 16" descr="Image result for loyyal"/>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65193" y="3405412"/>
            <a:ext cx="1235807" cy="697247"/>
          </a:xfrm>
          <a:prstGeom prst="rect">
            <a:avLst/>
          </a:prstGeom>
          <a:noFill/>
          <a:extLst>
            <a:ext uri="{909E8E84-426E-40DD-AFC4-6F175D3DCCD1}">
              <a14:hiddenFill xmlns:a14="http://schemas.microsoft.com/office/drawing/2010/main">
                <a:solidFill>
                  <a:srgbClr val="FFFFFF"/>
                </a:solidFill>
              </a14:hiddenFill>
            </a:ext>
          </a:extLst>
        </p:spPr>
      </p:pic>
      <p:sp>
        <p:nvSpPr>
          <p:cNvPr id="20" name="Text Placeholder 5"/>
          <p:cNvSpPr>
            <a:spLocks noGrp="1"/>
          </p:cNvSpPr>
          <p:nvPr>
            <p:ph type="body" sz="quarter" idx="14"/>
          </p:nvPr>
        </p:nvSpPr>
        <p:spPr>
          <a:xfrm>
            <a:off x="8913465" y="3461789"/>
            <a:ext cx="3023431" cy="680368"/>
          </a:xfrm>
          <a:ln>
            <a:noFill/>
          </a:ln>
        </p:spPr>
        <p:txBody>
          <a:bodyPr anchor="ctr">
            <a:normAutofit/>
          </a:bodyPr>
          <a:lstStyle/>
          <a:p>
            <a:pPr marL="342900" indent="-342900">
              <a:buFont typeface="Arial" panose="020B0604020202020204" pitchFamily="34" charset="0"/>
              <a:buChar char="•"/>
            </a:pPr>
            <a:r>
              <a:rPr lang="en-GB" sz="1400" b="0" dirty="0"/>
              <a:t>Loyalty point management</a:t>
            </a:r>
          </a:p>
        </p:txBody>
      </p:sp>
      <p:sp>
        <p:nvSpPr>
          <p:cNvPr id="22" name="Text Placeholder 5"/>
          <p:cNvSpPr>
            <a:spLocks noGrp="1"/>
          </p:cNvSpPr>
          <p:nvPr>
            <p:ph type="body" sz="quarter" idx="14"/>
          </p:nvPr>
        </p:nvSpPr>
        <p:spPr>
          <a:xfrm>
            <a:off x="8913465" y="4293934"/>
            <a:ext cx="3023431" cy="680368"/>
          </a:xfrm>
          <a:ln>
            <a:noFill/>
          </a:ln>
        </p:spPr>
        <p:txBody>
          <a:bodyPr anchor="ctr">
            <a:normAutofit/>
          </a:bodyPr>
          <a:lstStyle/>
          <a:p>
            <a:pPr marL="342900" indent="-342900">
              <a:buFont typeface="Arial" panose="020B0604020202020204" pitchFamily="34" charset="0"/>
              <a:buChar char="•"/>
            </a:pPr>
            <a:r>
              <a:rPr lang="en-GB" sz="1400" b="0" dirty="0"/>
              <a:t>Transparent/ Ethical supply chain</a:t>
            </a:r>
          </a:p>
        </p:txBody>
      </p:sp>
      <p:pic>
        <p:nvPicPr>
          <p:cNvPr id="3092" name="Picture 20" descr="Image result for de beer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17543" y="4158226"/>
            <a:ext cx="1574380" cy="951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204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2652190-26C6-4681-AB7C-3B2A1B10D747}"/>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baseline="0">
                <a:solidFill>
                  <a:schemeClr val="bg1"/>
                </a:solidFill>
                <a:latin typeface="Arial" charset="0"/>
                <a:ea typeface="Arial" charset="0"/>
                <a:cs typeface="Arial" charset="0"/>
              </a:defRPr>
            </a:lvl1pPr>
          </a:lstStyle>
          <a:p>
            <a:r>
              <a:rPr lang="en-US" dirty="0"/>
              <a:t>Blockchain is growing fast</a:t>
            </a:r>
          </a:p>
        </p:txBody>
      </p:sp>
      <p:sp>
        <p:nvSpPr>
          <p:cNvPr id="6" name="Content Placeholder 2">
            <a:extLst>
              <a:ext uri="{FF2B5EF4-FFF2-40B4-BE49-F238E27FC236}">
                <a16:creationId xmlns:a16="http://schemas.microsoft.com/office/drawing/2014/main" id="{C985649A-A405-4353-BAEE-822C9E45F492}"/>
              </a:ext>
            </a:extLst>
          </p:cNvPr>
          <p:cNvSpPr txBox="1">
            <a:spLocks/>
          </p:cNvSpPr>
          <p:nvPr/>
        </p:nvSpPr>
        <p:spPr>
          <a:xfrm>
            <a:off x="838200" y="2025748"/>
            <a:ext cx="4190999" cy="3060602"/>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t>ICO (blockchain) funding started gaining traction in 2016 and exploded in 2017 - funding increased from US$228 million to US$2.8 billion</a:t>
            </a:r>
          </a:p>
          <a:p>
            <a:pPr marL="0" indent="0">
              <a:buNone/>
            </a:pPr>
            <a:r>
              <a:rPr lang="en-US" sz="2000" dirty="0"/>
              <a:t>The number of rounds has quadrupled and nearly reached 150 in 2017.</a:t>
            </a:r>
          </a:p>
        </p:txBody>
      </p:sp>
      <p:pic>
        <p:nvPicPr>
          <p:cNvPr id="9" name="Picture 2" descr="http://fintechnews.ch/wp-content/uploads/2018/03/Total-funding-ICO-1024x681.png">
            <a:extLst>
              <a:ext uri="{FF2B5EF4-FFF2-40B4-BE49-F238E27FC236}">
                <a16:creationId xmlns:a16="http://schemas.microsoft.com/office/drawing/2014/main" id="{3DC0843F-271E-48E8-9DB8-458F5F52FA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8380" y="1511398"/>
            <a:ext cx="6636437" cy="4413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618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2652190-26C6-4681-AB7C-3B2A1B10D747}"/>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baseline="0">
                <a:solidFill>
                  <a:schemeClr val="bg1"/>
                </a:solidFill>
                <a:latin typeface="Arial" charset="0"/>
                <a:ea typeface="Arial" charset="0"/>
                <a:cs typeface="Arial" charset="0"/>
              </a:defRPr>
            </a:lvl1pPr>
          </a:lstStyle>
          <a:p>
            <a:r>
              <a:rPr lang="en-US" dirty="0"/>
              <a:t>Switzerland is the European leader</a:t>
            </a:r>
          </a:p>
        </p:txBody>
      </p:sp>
      <p:sp>
        <p:nvSpPr>
          <p:cNvPr id="6" name="Content Placeholder 2">
            <a:extLst>
              <a:ext uri="{FF2B5EF4-FFF2-40B4-BE49-F238E27FC236}">
                <a16:creationId xmlns:a16="http://schemas.microsoft.com/office/drawing/2014/main" id="{C985649A-A405-4353-BAEE-822C9E45F492}"/>
              </a:ext>
            </a:extLst>
          </p:cNvPr>
          <p:cNvSpPr txBox="1">
            <a:spLocks/>
          </p:cNvSpPr>
          <p:nvPr/>
        </p:nvSpPr>
        <p:spPr>
          <a:xfrm>
            <a:off x="838200" y="2381152"/>
            <a:ext cx="4495799" cy="4476848"/>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t>North America has the most funding out of all regions</a:t>
            </a:r>
          </a:p>
          <a:p>
            <a:endParaRPr lang="en-US" sz="2000" dirty="0"/>
          </a:p>
          <a:p>
            <a:pPr marL="0" indent="0">
              <a:buNone/>
            </a:pPr>
            <a:r>
              <a:rPr lang="en-US" sz="2000" dirty="0"/>
              <a:t>However, Switzerland represents 58% of the Europe total funding raised with about US$370 million through 13 campaigns. </a:t>
            </a:r>
          </a:p>
        </p:txBody>
      </p:sp>
      <p:pic>
        <p:nvPicPr>
          <p:cNvPr id="8" name="Picture 2" descr="http://fintechnews.ch/wp-content/uploads/2018/03/Top-countries-for-ICO-1024x677.png">
            <a:extLst>
              <a:ext uri="{FF2B5EF4-FFF2-40B4-BE49-F238E27FC236}">
                <a16:creationId xmlns:a16="http://schemas.microsoft.com/office/drawing/2014/main" id="{14BAEF14-61F5-486E-A0F9-E16FAC1164D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1538" y="1690688"/>
            <a:ext cx="6283981" cy="4154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5571148"/>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2954</TotalTime>
  <Words>1074</Words>
  <Application>Microsoft Office PowerPoint</Application>
  <PresentationFormat>Widescreen</PresentationFormat>
  <Paragraphs>111</Paragraphs>
  <Slides>18</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Bauhaus 93</vt:lpstr>
      <vt:lpstr>Calibri</vt:lpstr>
      <vt:lpstr>Calibri,Bold</vt:lpstr>
      <vt:lpstr>Calibri,Italic</vt:lpstr>
      <vt:lpstr>Lucida Sans</vt:lpstr>
      <vt:lpstr>Wingdings</vt:lpstr>
      <vt:lpstr>2_Office Theme</vt:lpstr>
      <vt:lpstr>PowerPoint Presentation</vt:lpstr>
      <vt:lpstr>Oak V</vt:lpstr>
      <vt:lpstr>Why are we here today?</vt:lpstr>
      <vt:lpstr>What is Blockchain?</vt:lpstr>
      <vt:lpstr>Why is Blockchain relevant?</vt:lpstr>
      <vt:lpstr>What is a crypto currency?</vt:lpstr>
      <vt:lpstr>Block Chain is not only crypto currencies</vt:lpstr>
      <vt:lpstr>PowerPoint Presentation</vt:lpstr>
      <vt:lpstr>PowerPoint Presentation</vt:lpstr>
      <vt:lpstr>PowerPoint Presentation</vt:lpstr>
      <vt:lpstr>Why Switzerland?</vt:lpstr>
      <vt:lpstr>Swiss favorable regulation</vt:lpstr>
      <vt:lpstr>Ecosystem: Switzerland’s “Crypto Valley”</vt:lpstr>
      <vt:lpstr>PowerPoint Presentation</vt:lpstr>
      <vt:lpstr>Key blockchain sectors</vt:lpstr>
      <vt:lpstr>What about Geneva?</vt:lpstr>
      <vt:lpstr>Oak V opportunities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Oak New Ideas</dc:title>
  <dc:creator>Crivellari, Francesco</dc:creator>
  <cp:lastModifiedBy>Crivellari, Francesco</cp:lastModifiedBy>
  <cp:revision>142</cp:revision>
  <dcterms:created xsi:type="dcterms:W3CDTF">2017-06-06T13:40:22Z</dcterms:created>
  <dcterms:modified xsi:type="dcterms:W3CDTF">2018-05-22T11:42:30Z</dcterms:modified>
</cp:coreProperties>
</file>