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79" r:id="rId5"/>
    <p:sldId id="268" r:id="rId6"/>
    <p:sldId id="281" r:id="rId7"/>
    <p:sldId id="270" r:id="rId8"/>
    <p:sldId id="342" r:id="rId9"/>
    <p:sldId id="284" r:id="rId10"/>
    <p:sldId id="285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0A"/>
    <a:srgbClr val="00FFFF"/>
    <a:srgbClr val="00FF00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5512" autoAdjust="0"/>
    <p:restoredTop sz="50000" autoAdjust="0"/>
  </p:normalViewPr>
  <p:slideViewPr>
    <p:cSldViewPr snapToGrid="0" snapToObjects="1">
      <p:cViewPr varScale="1">
        <p:scale>
          <a:sx n="214" d="100"/>
          <a:sy n="214" d="100"/>
        </p:scale>
        <p:origin x="216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35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6/28/18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6/28/18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28 June, 2018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Spokesman’s report and</a:t>
            </a:r>
            <a:br>
              <a:rPr lang="en-US" sz="4000" dirty="0"/>
            </a:br>
            <a:r>
              <a:rPr lang="en-US" sz="4000" dirty="0"/>
              <a:t>Executive Board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collaboration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2018: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27Jun—28Jun (RAL)</a:t>
            </a:r>
          </a:p>
          <a:p>
            <a:pPr lvl="1"/>
            <a:r>
              <a:rPr lang="en-US" dirty="0"/>
              <a:t>Week of: 08Oct--12Oct</a:t>
            </a:r>
          </a:p>
          <a:p>
            <a:endParaRPr lang="en-US" dirty="0"/>
          </a:p>
          <a:p>
            <a:r>
              <a:rPr lang="en-US" dirty="0"/>
              <a:t>2019:</a:t>
            </a:r>
          </a:p>
          <a:p>
            <a:pPr lvl="1"/>
            <a:r>
              <a:rPr lang="en-US" dirty="0"/>
              <a:t>Proposal: </a:t>
            </a:r>
          </a:p>
          <a:p>
            <a:pPr lvl="2"/>
            <a:r>
              <a:rPr lang="en-US" dirty="0"/>
              <a:t>Set dates by email, following our usual pattern</a:t>
            </a:r>
          </a:p>
          <a:p>
            <a:pPr lvl="2"/>
            <a:r>
              <a:rPr lang="en-US" dirty="0"/>
              <a:t>Run (as now) with remote access</a:t>
            </a:r>
          </a:p>
          <a:p>
            <a:pPr lvl="2"/>
            <a:r>
              <a:rPr lang="en-US" dirty="0"/>
              <a:t>Maintain pattern until papers are complete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49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Executive Board report</a:t>
            </a:r>
          </a:p>
          <a:p>
            <a:r>
              <a:rPr lang="en-US" dirty="0"/>
              <a:t>Resources</a:t>
            </a:r>
          </a:p>
          <a:p>
            <a:r>
              <a:rPr lang="en-US" dirty="0"/>
              <a:t>Delivering the MICE legacy</a:t>
            </a:r>
          </a:p>
          <a:p>
            <a:r>
              <a:rPr lang="en-US" dirty="0"/>
              <a:t>Future collaboration meetings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629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Executive Board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report and Executive Board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94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Executive Board Report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Three meetings since last Collaboration Board:</a:t>
            </a:r>
          </a:p>
          <a:p>
            <a:pPr lvl="1"/>
            <a:r>
              <a:rPr lang="en-US" dirty="0"/>
              <a:t>[2018-03-02], 2018-04-06, 2018-05-04, 2018-06-08</a:t>
            </a:r>
          </a:p>
          <a:p>
            <a:r>
              <a:rPr lang="en-US" dirty="0"/>
              <a:t>EB activities:</a:t>
            </a:r>
          </a:p>
          <a:p>
            <a:pPr lvl="1"/>
            <a:r>
              <a:rPr lang="en-US" dirty="0"/>
              <a:t>Managed decommissioning activities</a:t>
            </a:r>
          </a:p>
          <a:p>
            <a:pPr lvl="1"/>
            <a:r>
              <a:rPr lang="en-US" dirty="0"/>
              <a:t>Supported Physics ’n’ S/</a:t>
            </a:r>
            <a:r>
              <a:rPr lang="en-US" dirty="0" err="1"/>
              <a:t>w&amp;C</a:t>
            </a:r>
            <a:r>
              <a:rPr lang="en-US" dirty="0"/>
              <a:t> Coordinators in </a:t>
            </a:r>
            <a:r>
              <a:rPr lang="en-US" dirty="0" err="1"/>
              <a:t>organisation</a:t>
            </a:r>
            <a:r>
              <a:rPr lang="en-US" dirty="0"/>
              <a:t> of analysis</a:t>
            </a:r>
          </a:p>
          <a:p>
            <a:pPr lvl="2"/>
            <a:r>
              <a:rPr lang="en-US" dirty="0"/>
              <a:t>Outstanding item: student support for maintenance of s/w infrastructure following departure of HN</a:t>
            </a:r>
          </a:p>
          <a:p>
            <a:pPr lvl="1"/>
            <a:r>
              <a:rPr lang="en-US" dirty="0"/>
              <a:t>Set data-taking, conference, publication and project priorities</a:t>
            </a:r>
          </a:p>
          <a:p>
            <a:pPr lvl="1"/>
            <a:r>
              <a:rPr lang="en-US" dirty="0"/>
              <a:t>Continued to liaise with Speakers’ Bureau and its chair VP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63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Resources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report and Executive Board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41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>
            <a:normAutofit/>
          </a:bodyPr>
          <a:lstStyle/>
          <a:p>
            <a:r>
              <a:rPr lang="en-US" dirty="0"/>
              <a:t>Personnel:</a:t>
            </a:r>
          </a:p>
          <a:p>
            <a:pPr lvl="1"/>
            <a:r>
              <a:rPr lang="en-US" dirty="0"/>
              <a:t>Likely continued attrition on key/experienced personnel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Important to work together to </a:t>
            </a:r>
            <a:r>
              <a:rPr lang="en-US" dirty="0" err="1"/>
              <a:t>maximise</a:t>
            </a:r>
            <a:r>
              <a:rPr lang="en-US" dirty="0"/>
              <a:t> resources and expedite analyses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612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Delivering the MICE legacy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report and Executive Board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65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Papers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5D471F-CF98-3A47-9B9E-531FEC802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723900"/>
            <a:ext cx="8153400" cy="41529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95300" y="354568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From 06Jun18 VC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57745" y="3440199"/>
            <a:ext cx="7909233" cy="0"/>
          </a:xfrm>
          <a:prstGeom prst="line">
            <a:avLst/>
          </a:prstGeom>
          <a:ln w="127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324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Next collaboration meetings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report and Executive Board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8844"/>
      </p:ext>
    </p:extLst>
  </p:cSld>
  <p:clrMapOvr>
    <a:masterClrMapping/>
  </p:clrMapOvr>
</p:sld>
</file>

<file path=ppt/theme/theme1.xml><?xml version="1.0" encoding="utf-8"?>
<a:theme xmlns:a="http://schemas.openxmlformats.org/drawingml/2006/main" name="16-by-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16-by-9.potx</Template>
  <TotalTime>2364</TotalTime>
  <Words>202</Words>
  <Application>Microsoft Macintosh PowerPoint</Application>
  <PresentationFormat>On-screen Show (16:9)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16-by-9</vt:lpstr>
      <vt:lpstr>Spokesman’s report and Executive Board report</vt:lpstr>
      <vt:lpstr>Plan</vt:lpstr>
      <vt:lpstr>Executive Board report</vt:lpstr>
      <vt:lpstr>Executive Board Report  </vt:lpstr>
      <vt:lpstr>Resources</vt:lpstr>
      <vt:lpstr>Resources</vt:lpstr>
      <vt:lpstr>Delivering the MICE legacy</vt:lpstr>
      <vt:lpstr>Papers</vt:lpstr>
      <vt:lpstr>Next collaboration meetings</vt:lpstr>
      <vt:lpstr>Future collaboration meetings</vt:lpstr>
    </vt:vector>
  </TitlesOfParts>
  <Company>Imperial College London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Long</dc:creator>
  <cp:lastModifiedBy>Long, Ken (Imperial Coll.,RAL,PPD)</cp:lastModifiedBy>
  <cp:revision>157</cp:revision>
  <dcterms:created xsi:type="dcterms:W3CDTF">2014-12-02T20:44:04Z</dcterms:created>
  <dcterms:modified xsi:type="dcterms:W3CDTF">2018-06-28T10:29:16Z</dcterms:modified>
</cp:coreProperties>
</file>