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7" r:id="rId5"/>
    <p:sldMasterId id="214748366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y="5143500" cx="9144000"/>
  <p:notesSz cx="6858000" cy="9144000"/>
  <p:embeddedFontLst>
    <p:embeddedFont>
      <p:font typeface="Arial Black"/>
      <p:regular r:id="rId25"/>
    </p:embeddedFont>
    <p:embeddedFont>
      <p:font typeface="Open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9AC895A1-8D61-4205-89F4-0D1C721536FD}">
  <a:tblStyle styleId="{9AC895A1-8D61-4205-89F4-0D1C721536F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OpenSans-regular.fntdata"/><Relationship Id="rId25" Type="http://schemas.openxmlformats.org/officeDocument/2006/relationships/font" Target="fonts/ArialBlack-regular.fntdata"/><Relationship Id="rId28" Type="http://schemas.openxmlformats.org/officeDocument/2006/relationships/font" Target="fonts/OpenSans-italic.fntdata"/><Relationship Id="rId27" Type="http://schemas.openxmlformats.org/officeDocument/2006/relationships/font" Target="fonts/Open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OpenSans-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402a60db1c_2_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rPr lang="en">
                <a:solidFill>
                  <a:schemeClr val="dk1"/>
                </a:solidFill>
              </a:rPr>
              <a:t>Good afternoon everyone,</a:t>
            </a:r>
            <a:endParaRPr>
              <a:solidFill>
                <a:schemeClr val="dk1"/>
              </a:solidFill>
            </a:endParaRPr>
          </a:p>
          <a:p>
            <a:pPr indent="0" lvl="0" marL="0">
              <a:spcBef>
                <a:spcPts val="0"/>
              </a:spcBef>
              <a:spcAft>
                <a:spcPts val="0"/>
              </a:spcAft>
              <a:buClr>
                <a:schemeClr val="dk1"/>
              </a:buClr>
              <a:buSzPts val="1100"/>
              <a:buFont typeface="Arial"/>
              <a:buNone/>
            </a:pPr>
            <a:r>
              <a:t/>
            </a:r>
            <a:endParaRPr>
              <a:solidFill>
                <a:schemeClr val="dk1"/>
              </a:solidFill>
            </a:endParaRPr>
          </a:p>
          <a:p>
            <a:pPr indent="0" lvl="0" marL="0">
              <a:spcBef>
                <a:spcPts val="0"/>
              </a:spcBef>
              <a:spcAft>
                <a:spcPts val="0"/>
              </a:spcAft>
              <a:buClr>
                <a:schemeClr val="dk1"/>
              </a:buClr>
              <a:buSzPts val="1100"/>
              <a:buFont typeface="Arial"/>
              <a:buNone/>
            </a:pPr>
            <a:r>
              <a:rPr lang="en">
                <a:solidFill>
                  <a:schemeClr val="dk1"/>
                </a:solidFill>
              </a:rPr>
              <a:t>My name is Rubab and I am working in IT Storage department. </a:t>
            </a:r>
            <a:endParaRPr>
              <a:solidFill>
                <a:schemeClr val="dk1"/>
              </a:solidFill>
            </a:endParaRPr>
          </a:p>
          <a:p>
            <a:pPr indent="0" lvl="0" marL="0">
              <a:spcBef>
                <a:spcPts val="0"/>
              </a:spcBef>
              <a:spcAft>
                <a:spcPts val="0"/>
              </a:spcAft>
              <a:buClr>
                <a:schemeClr val="dk1"/>
              </a:buClr>
              <a:buSzPts val="1100"/>
              <a:buFont typeface="Arial"/>
              <a:buNone/>
            </a:pPr>
            <a:r>
              <a:rPr lang="en">
                <a:solidFill>
                  <a:schemeClr val="dk1"/>
                </a:solidFill>
              </a:rPr>
              <a:t>My project is about evaluating a new way to deploy storage clusters at CERN and to see whether we should launch our new clusters with this approach or not.</a:t>
            </a:r>
            <a:endParaRPr>
              <a:solidFill>
                <a:schemeClr val="dk1"/>
              </a:solidFill>
            </a:endParaRPr>
          </a:p>
          <a:p>
            <a:pPr indent="0" lvl="0" marL="0">
              <a:spcBef>
                <a:spcPts val="0"/>
              </a:spcBef>
              <a:spcAft>
                <a:spcPts val="0"/>
              </a:spcAft>
              <a:buNone/>
            </a:pPr>
            <a:r>
              <a:t/>
            </a:r>
            <a:endParaRPr/>
          </a:p>
        </p:txBody>
      </p:sp>
      <p:sp>
        <p:nvSpPr>
          <p:cNvPr id="120" name="Google Shape;120;g402a60db1c_2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3f912981ab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f912981ab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3ec924da6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ec924da6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3ec924da69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ec924da69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Current ceph deployments take this amount of time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3fadb84da6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fadb84da6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3ec924da69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ec924da69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In addition to be time efficient, it’s elastic and fault toleratn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3fadb84da6_1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fadb84da6_1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In addition to be time efficient, it’s elastic and fault toleratn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3fadb84da6_1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fadb84da6_1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3fadb84da6_9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fadb84da6_9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3fa567ebb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fa567eb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1000">
                <a:solidFill>
                  <a:srgbClr val="3D3C40"/>
                </a:solidFill>
                <a:latin typeface="Open Sans"/>
                <a:ea typeface="Open Sans"/>
                <a:cs typeface="Open Sans"/>
                <a:sym typeface="Open Sans"/>
              </a:rPr>
              <a:t>What is the ceph thing that I had to deploy? It’s an opensource distrubuted storage system that is designed to satisfy your storage cases all in one.</a:t>
            </a:r>
            <a:endParaRPr sz="1000">
              <a:solidFill>
                <a:srgbClr val="3D3C40"/>
              </a:solidFill>
              <a:latin typeface="Open Sans"/>
              <a:ea typeface="Open Sans"/>
              <a:cs typeface="Open Sans"/>
              <a:sym typeface="Open Sans"/>
            </a:endParaRPr>
          </a:p>
          <a:p>
            <a:pPr indent="0" lvl="0" marL="0">
              <a:spcBef>
                <a:spcPts val="0"/>
              </a:spcBef>
              <a:spcAft>
                <a:spcPts val="0"/>
              </a:spcAft>
              <a:buNone/>
            </a:pPr>
            <a:r>
              <a:rPr lang="en" sz="1000">
                <a:solidFill>
                  <a:srgbClr val="3D3C40"/>
                </a:solidFill>
                <a:latin typeface="Open Sans"/>
                <a:ea typeface="Open Sans"/>
                <a:cs typeface="Open Sans"/>
                <a:sym typeface="Open Sans"/>
              </a:rPr>
              <a:t>here at cern we use ceph in several ways listed here: Ceph’s block  storage for OpenStack Images and Volumes, CephFS for HPC and NFS-like shares, and the new S3 service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3fadb84da6_1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fadb84da6_1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3fa567ebb1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fa567ebb1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Now everything is fine. People are using it without any worries. Life is good….except for the people who deploy and manage ceph clusters.</a:t>
            </a:r>
            <a:endParaRPr/>
          </a:p>
          <a:p>
            <a:pPr indent="0" lvl="0" marL="0" rtl="0">
              <a:spcBef>
                <a:spcPts val="0"/>
              </a:spcBef>
              <a:spcAft>
                <a:spcPts val="0"/>
              </a:spcAft>
              <a:buNone/>
            </a:pPr>
            <a:r>
              <a:t/>
            </a:r>
            <a:endParaRPr/>
          </a:p>
          <a:p>
            <a:pPr indent="0" lvl="0" marL="0">
              <a:spcBef>
                <a:spcPts val="0"/>
              </a:spcBef>
              <a:spcAft>
                <a:spcPts val="0"/>
              </a:spcAft>
              <a:buNone/>
            </a:pPr>
            <a:r>
              <a:rPr lang="en"/>
              <a:t>Because it takes hours to deploy a ceph cluster and if you want to upgrade to new release, it will involve complicated steps. It also takes time to horizontally scale  when load increases. Failure tolerance waste resources and generally all the operations require you to be an expert. As a human being, I would like my life to be a bit easy: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3fa567ebb1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fa567ebb1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Kubernetes...because why not? So the idea is to deploy services in containers managed by kubernetes. In order to make our life even easier, we have another friend called, Rook.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3f912981ab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f912981a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Rook is an orchestrator for ceph that runs over top of kubernetes and manages ceph’s lifecycle.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3f912981ab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f912981ab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So my project is about evaluating ceph clusters in kubernetes using Rook</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3ec924da69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ec924da69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a:solidFill>
                  <a:schemeClr val="dk1"/>
                </a:solidFill>
              </a:rPr>
              <a:t> The first module was to deploy code that is shence I had to fix some bugs to deploy that.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3ec924da6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ec924da6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a:solidFill>
                  <a:schemeClr val="dk1"/>
                </a:solidFill>
              </a:rPr>
              <a:t>.The second module was to enhance code base to satisfy our storage use cases here at CERN such as adding S3 support.</a:t>
            </a:r>
            <a:endParaRPr>
              <a:solidFill>
                <a:schemeClr val="dk1"/>
              </a:solidFill>
            </a:endParaRPr>
          </a:p>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no formatting)">
  <p:cSld name="Blank (no formatting)">
    <p:spTree>
      <p:nvGrpSpPr>
        <p:cNvPr id="55" name="Shape 55"/>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p:cSld name="Title">
    <p:spTree>
      <p:nvGrpSpPr>
        <p:cNvPr id="56" name="Shape 56"/>
        <p:cNvGrpSpPr/>
        <p:nvPr/>
      </p:nvGrpSpPr>
      <p:grpSpPr>
        <a:xfrm>
          <a:off x="0" y="0"/>
          <a:ext cx="0" cy="0"/>
          <a:chOff x="0" y="0"/>
          <a:chExt cx="0" cy="0"/>
        </a:xfrm>
      </p:grpSpPr>
      <p:pic>
        <p:nvPicPr>
          <p:cNvPr id="57" name="Google Shape;57;p15"/>
          <p:cNvPicPr preferRelativeResize="0"/>
          <p:nvPr/>
        </p:nvPicPr>
        <p:blipFill rotWithShape="1">
          <a:blip r:embed="rId2">
            <a:alphaModFix/>
          </a:blip>
          <a:srcRect b="0" l="0" r="0" t="0"/>
          <a:stretch/>
        </p:blipFill>
        <p:spPr>
          <a:xfrm>
            <a:off x="0" y="5195"/>
            <a:ext cx="9144000" cy="5140990"/>
          </a:xfrm>
          <a:prstGeom prst="rect">
            <a:avLst/>
          </a:prstGeom>
          <a:noFill/>
          <a:ln>
            <a:noFill/>
          </a:ln>
        </p:spPr>
      </p:pic>
      <p:sp>
        <p:nvSpPr>
          <p:cNvPr id="58" name="Google Shape;58;p15"/>
          <p:cNvSpPr txBox="1"/>
          <p:nvPr>
            <p:ph type="ctrTitle"/>
          </p:nvPr>
        </p:nvSpPr>
        <p:spPr>
          <a:xfrm>
            <a:off x="1143000" y="2062595"/>
            <a:ext cx="6858000" cy="1013630"/>
          </a:xfrm>
          <a:prstGeom prst="rect">
            <a:avLst/>
          </a:prstGeom>
          <a:noFill/>
          <a:ln>
            <a:noFill/>
          </a:ln>
        </p:spPr>
        <p:txBody>
          <a:bodyPr anchorCtr="0" anchor="b" bIns="34275" lIns="68575" spcFirstLastPara="1" rIns="68575" wrap="square" tIns="34275"/>
          <a:lstStyle>
            <a:lvl1pPr lvl="0" marR="0" rtl="0" algn="ctr">
              <a:lnSpc>
                <a:spcPct val="90000"/>
              </a:lnSpc>
              <a:spcBef>
                <a:spcPts val="0"/>
              </a:spcBef>
              <a:spcAft>
                <a:spcPts val="0"/>
              </a:spcAft>
              <a:buClr>
                <a:srgbClr val="393E91"/>
              </a:buClr>
              <a:buSzPts val="4500"/>
              <a:buFont typeface="Arial Black"/>
              <a:buNone/>
              <a:defRPr b="1" i="0" sz="4500" u="none" cap="none" strike="noStrike">
                <a:solidFill>
                  <a:srgbClr val="393E91"/>
                </a:solidFill>
                <a:latin typeface="Arial Black"/>
                <a:ea typeface="Arial Black"/>
                <a:cs typeface="Arial Black"/>
                <a:sym typeface="Arial Black"/>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5"/>
          <p:cNvSpPr txBox="1"/>
          <p:nvPr>
            <p:ph idx="1" type="subTitle"/>
          </p:nvPr>
        </p:nvSpPr>
        <p:spPr>
          <a:xfrm>
            <a:off x="1143000" y="3145281"/>
            <a:ext cx="6858000" cy="41880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2A7DBF"/>
              </a:buClr>
              <a:buSzPts val="1800"/>
              <a:buFont typeface="Arial"/>
              <a:buNone/>
              <a:defRPr b="0" i="1" sz="1800" u="none" cap="none" strike="noStrike">
                <a:solidFill>
                  <a:srgbClr val="2A7DBF"/>
                </a:solidFill>
                <a:latin typeface="Arial"/>
                <a:ea typeface="Arial"/>
                <a:cs typeface="Arial"/>
                <a:sym typeface="Arial"/>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60" name="Google Shape;60;p15"/>
          <p:cNvSpPr txBox="1"/>
          <p:nvPr>
            <p:ph idx="2" type="body"/>
          </p:nvPr>
        </p:nvSpPr>
        <p:spPr>
          <a:xfrm>
            <a:off x="1143000" y="4525393"/>
            <a:ext cx="6858000" cy="166968"/>
          </a:xfrm>
          <a:prstGeom prst="rect">
            <a:avLst/>
          </a:prstGeom>
          <a:noFill/>
          <a:ln>
            <a:noFill/>
          </a:ln>
        </p:spPr>
        <p:txBody>
          <a:bodyPr anchorCtr="0" anchor="t" bIns="34275" lIns="68575" spcFirstLastPara="1" rIns="68575" wrap="square" tIns="34275"/>
          <a:lstStyle>
            <a:lvl1pPr indent="-228600" lvl="0" marL="457200" marR="0" rtl="0" algn="ctr">
              <a:lnSpc>
                <a:spcPct val="90000"/>
              </a:lnSpc>
              <a:spcBef>
                <a:spcPts val="800"/>
              </a:spcBef>
              <a:spcAft>
                <a:spcPts val="0"/>
              </a:spcAft>
              <a:buClr>
                <a:srgbClr val="18AF9B"/>
              </a:buClr>
              <a:buSzPts val="800"/>
              <a:buFont typeface="Arial"/>
              <a:buNone/>
              <a:defRPr b="0" i="0" sz="800" u="none" cap="none" strike="noStrike">
                <a:solidFill>
                  <a:srgbClr val="18AF9B"/>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1" name="Google Shape;61;p15"/>
          <p:cNvSpPr txBox="1"/>
          <p:nvPr>
            <p:ph idx="3" type="body"/>
          </p:nvPr>
        </p:nvSpPr>
        <p:spPr>
          <a:xfrm>
            <a:off x="1143000" y="3800347"/>
            <a:ext cx="6858000" cy="166968"/>
          </a:xfrm>
          <a:prstGeom prst="rect">
            <a:avLst/>
          </a:prstGeom>
          <a:noFill/>
          <a:ln>
            <a:noFill/>
          </a:ln>
        </p:spPr>
        <p:txBody>
          <a:bodyPr anchorCtr="0" anchor="t" bIns="34275" lIns="68575" spcFirstLastPara="1" rIns="68575" wrap="square" tIns="34275"/>
          <a:lstStyle>
            <a:lvl1pPr indent="-228600" lvl="0" marL="457200" marR="0" rtl="0" algn="ctr">
              <a:lnSpc>
                <a:spcPct val="90000"/>
              </a:lnSpc>
              <a:spcBef>
                <a:spcPts val="800"/>
              </a:spcBef>
              <a:spcAft>
                <a:spcPts val="0"/>
              </a:spcAft>
              <a:buClr>
                <a:srgbClr val="18AF9B"/>
              </a:buClr>
              <a:buSzPts val="1100"/>
              <a:buFont typeface="Arial"/>
              <a:buNone/>
              <a:defRPr b="0" i="0" sz="1100" u="none" cap="none" strike="noStrike">
                <a:solidFill>
                  <a:srgbClr val="18AF9B"/>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pic>
        <p:nvPicPr>
          <p:cNvPr id="62" name="Google Shape;62;p15"/>
          <p:cNvPicPr preferRelativeResize="0"/>
          <p:nvPr/>
        </p:nvPicPr>
        <p:blipFill rotWithShape="1">
          <a:blip r:embed="rId3">
            <a:alphaModFix/>
          </a:blip>
          <a:srcRect b="0" l="0" r="0" t="0"/>
          <a:stretch/>
        </p:blipFill>
        <p:spPr>
          <a:xfrm>
            <a:off x="2263168" y="568988"/>
            <a:ext cx="4541184" cy="186800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ext alongside large image">
  <p:cSld name="Text alongside large image">
    <p:spTree>
      <p:nvGrpSpPr>
        <p:cNvPr id="63" name="Shape 63"/>
        <p:cNvGrpSpPr/>
        <p:nvPr/>
      </p:nvGrpSpPr>
      <p:grpSpPr>
        <a:xfrm>
          <a:off x="0" y="0"/>
          <a:ext cx="0" cy="0"/>
          <a:chOff x="0" y="0"/>
          <a:chExt cx="0" cy="0"/>
        </a:xfrm>
      </p:grpSpPr>
      <p:pic>
        <p:nvPicPr>
          <p:cNvPr id="64" name="Google Shape;64;p16"/>
          <p:cNvPicPr preferRelativeResize="0"/>
          <p:nvPr/>
        </p:nvPicPr>
        <p:blipFill rotWithShape="1">
          <a:blip r:embed="rId2">
            <a:alphaModFix/>
          </a:blip>
          <a:srcRect b="0" l="0" r="0" t="0"/>
          <a:stretch/>
        </p:blipFill>
        <p:spPr>
          <a:xfrm>
            <a:off x="0" y="5195"/>
            <a:ext cx="9144000" cy="5140990"/>
          </a:xfrm>
          <a:prstGeom prst="rect">
            <a:avLst/>
          </a:prstGeom>
          <a:noFill/>
          <a:ln>
            <a:noFill/>
          </a:ln>
        </p:spPr>
      </p:pic>
      <p:sp>
        <p:nvSpPr>
          <p:cNvPr id="65" name="Google Shape;65;p16"/>
          <p:cNvSpPr txBox="1"/>
          <p:nvPr>
            <p:ph idx="1" type="body"/>
          </p:nvPr>
        </p:nvSpPr>
        <p:spPr>
          <a:xfrm>
            <a:off x="628650" y="1301003"/>
            <a:ext cx="2865904" cy="3331719"/>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0"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rgbClr val="18AF9B"/>
              </a:buClr>
              <a:buSzPts val="1500"/>
              <a:buFont typeface="Arial"/>
              <a:buNone/>
              <a:defRPr b="0" i="0" sz="1500" u="none" cap="none" strike="noStrike">
                <a:solidFill>
                  <a:srgbClr val="18AF9B"/>
                </a:solidFill>
                <a:latin typeface="Arial"/>
                <a:ea typeface="Arial"/>
                <a:cs typeface="Arial"/>
                <a:sym typeface="Arial"/>
              </a:defRPr>
            </a:lvl2pPr>
            <a:lvl3pPr indent="-228600" lvl="2" marL="1371600" marR="0" rtl="0" algn="l">
              <a:lnSpc>
                <a:spcPct val="90000"/>
              </a:lnSpc>
              <a:spcBef>
                <a:spcPts val="400"/>
              </a:spcBef>
              <a:spcAft>
                <a:spcPts val="0"/>
              </a:spcAft>
              <a:buClr>
                <a:srgbClr val="F28F3B"/>
              </a:buClr>
              <a:buSzPts val="1400"/>
              <a:buFont typeface="Arial"/>
              <a:buNone/>
              <a:defRPr b="0" i="0" sz="1400" u="none" cap="none" strike="noStrike">
                <a:solidFill>
                  <a:srgbClr val="F28F3B"/>
                </a:solidFill>
                <a:latin typeface="Arial"/>
                <a:ea typeface="Arial"/>
                <a:cs typeface="Arial"/>
                <a:sym typeface="Arial"/>
              </a:defRPr>
            </a:lvl3pPr>
            <a:lvl4pPr indent="-228600" lvl="3" marL="18288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4pPr>
            <a:lvl5pPr indent="-228600" lvl="4" marL="22860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6"/>
          <p:cNvSpPr/>
          <p:nvPr>
            <p:ph idx="2" type="pic"/>
          </p:nvPr>
        </p:nvSpPr>
        <p:spPr>
          <a:xfrm>
            <a:off x="3711178" y="1301354"/>
            <a:ext cx="4804172" cy="3315739"/>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rgbClr val="393E91"/>
              </a:buClr>
              <a:buSzPts val="2100"/>
              <a:buFont typeface="Arial"/>
              <a:buNone/>
              <a:defRPr b="0" i="0" sz="2100" u="none" cap="none" strike="noStrike">
                <a:solidFill>
                  <a:srgbClr val="393E91"/>
                </a:solidFill>
                <a:latin typeface="Arial"/>
                <a:ea typeface="Arial"/>
                <a:cs typeface="Arial"/>
                <a:sym typeface="Arial"/>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7" name="Google Shape;67;p16"/>
          <p:cNvSpPr txBox="1"/>
          <p:nvPr>
            <p:ph idx="12" type="sldNum"/>
          </p:nvPr>
        </p:nvSpPr>
        <p:spPr>
          <a:xfrm>
            <a:off x="8356888" y="4751189"/>
            <a:ext cx="316923" cy="273844"/>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b="0" i="0" sz="800" u="none" cap="none" strike="noStrike">
                <a:solidFill>
                  <a:srgbClr val="18AF9B"/>
                </a:solidFill>
                <a:latin typeface="Arial"/>
                <a:ea typeface="Arial"/>
                <a:cs typeface="Arial"/>
                <a:sym typeface="Arial"/>
              </a:defRPr>
            </a:lvl1pPr>
            <a:lvl2pPr indent="0" lvl="1" marL="0" marR="0" rtl="0" algn="l">
              <a:spcBef>
                <a:spcPts val="0"/>
              </a:spcBef>
              <a:buNone/>
              <a:defRPr b="0" i="0" sz="800" u="none" cap="none" strike="noStrike">
                <a:solidFill>
                  <a:srgbClr val="18AF9B"/>
                </a:solidFill>
                <a:latin typeface="Arial"/>
                <a:ea typeface="Arial"/>
                <a:cs typeface="Arial"/>
                <a:sym typeface="Arial"/>
              </a:defRPr>
            </a:lvl2pPr>
            <a:lvl3pPr indent="0" lvl="2" marL="0" marR="0" rtl="0" algn="l">
              <a:spcBef>
                <a:spcPts val="0"/>
              </a:spcBef>
              <a:buNone/>
              <a:defRPr b="0" i="0" sz="800" u="none" cap="none" strike="noStrike">
                <a:solidFill>
                  <a:srgbClr val="18AF9B"/>
                </a:solidFill>
                <a:latin typeface="Arial"/>
                <a:ea typeface="Arial"/>
                <a:cs typeface="Arial"/>
                <a:sym typeface="Arial"/>
              </a:defRPr>
            </a:lvl3pPr>
            <a:lvl4pPr indent="0" lvl="3" marL="0" marR="0" rtl="0" algn="l">
              <a:spcBef>
                <a:spcPts val="0"/>
              </a:spcBef>
              <a:buNone/>
              <a:defRPr b="0" i="0" sz="800" u="none" cap="none" strike="noStrike">
                <a:solidFill>
                  <a:srgbClr val="18AF9B"/>
                </a:solidFill>
                <a:latin typeface="Arial"/>
                <a:ea typeface="Arial"/>
                <a:cs typeface="Arial"/>
                <a:sym typeface="Arial"/>
              </a:defRPr>
            </a:lvl4pPr>
            <a:lvl5pPr indent="0" lvl="4" marL="0" marR="0" rtl="0" algn="l">
              <a:spcBef>
                <a:spcPts val="0"/>
              </a:spcBef>
              <a:buNone/>
              <a:defRPr b="0" i="0" sz="800" u="none" cap="none" strike="noStrike">
                <a:solidFill>
                  <a:srgbClr val="18AF9B"/>
                </a:solidFill>
                <a:latin typeface="Arial"/>
                <a:ea typeface="Arial"/>
                <a:cs typeface="Arial"/>
                <a:sym typeface="Arial"/>
              </a:defRPr>
            </a:lvl5pPr>
            <a:lvl6pPr indent="0" lvl="5" marL="0" marR="0" rtl="0" algn="l">
              <a:spcBef>
                <a:spcPts val="0"/>
              </a:spcBef>
              <a:buNone/>
              <a:defRPr b="0" i="0" sz="800" u="none" cap="none" strike="noStrike">
                <a:solidFill>
                  <a:srgbClr val="18AF9B"/>
                </a:solidFill>
                <a:latin typeface="Arial"/>
                <a:ea typeface="Arial"/>
                <a:cs typeface="Arial"/>
                <a:sym typeface="Arial"/>
              </a:defRPr>
            </a:lvl6pPr>
            <a:lvl7pPr indent="0" lvl="6" marL="0" marR="0" rtl="0" algn="l">
              <a:spcBef>
                <a:spcPts val="0"/>
              </a:spcBef>
              <a:buNone/>
              <a:defRPr b="0" i="0" sz="800" u="none" cap="none" strike="noStrike">
                <a:solidFill>
                  <a:srgbClr val="18AF9B"/>
                </a:solidFill>
                <a:latin typeface="Arial"/>
                <a:ea typeface="Arial"/>
                <a:cs typeface="Arial"/>
                <a:sym typeface="Arial"/>
              </a:defRPr>
            </a:lvl7pPr>
            <a:lvl8pPr indent="0" lvl="7" marL="0" marR="0" rtl="0" algn="l">
              <a:spcBef>
                <a:spcPts val="0"/>
              </a:spcBef>
              <a:buNone/>
              <a:defRPr b="0" i="0" sz="800" u="none" cap="none" strike="noStrike">
                <a:solidFill>
                  <a:srgbClr val="18AF9B"/>
                </a:solidFill>
                <a:latin typeface="Arial"/>
                <a:ea typeface="Arial"/>
                <a:cs typeface="Arial"/>
                <a:sym typeface="Arial"/>
              </a:defRPr>
            </a:lvl8pPr>
            <a:lvl9pPr indent="0" lvl="8" marL="0" marR="0" rtl="0" algn="l">
              <a:spcBef>
                <a:spcPts val="0"/>
              </a:spcBef>
              <a:buNone/>
              <a:defRPr b="0" i="0" sz="800" u="none" cap="none" strike="noStrike">
                <a:solidFill>
                  <a:srgbClr val="18AF9B"/>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pic>
        <p:nvPicPr>
          <p:cNvPr id="68" name="Google Shape;68;p16"/>
          <p:cNvPicPr preferRelativeResize="0"/>
          <p:nvPr/>
        </p:nvPicPr>
        <p:blipFill rotWithShape="1">
          <a:blip r:embed="rId3">
            <a:alphaModFix/>
          </a:blip>
          <a:srcRect b="0" l="0" r="0" t="0"/>
          <a:stretch/>
        </p:blipFill>
        <p:spPr>
          <a:xfrm>
            <a:off x="332313" y="4751189"/>
            <a:ext cx="592673" cy="186583"/>
          </a:xfrm>
          <a:prstGeom prst="rect">
            <a:avLst/>
          </a:prstGeom>
          <a:noFill/>
          <a:ln>
            <a:noFill/>
          </a:ln>
        </p:spPr>
      </p:pic>
      <p:sp>
        <p:nvSpPr>
          <p:cNvPr id="69" name="Google Shape;69;p16"/>
          <p:cNvSpPr txBox="1"/>
          <p:nvPr>
            <p:ph idx="11" type="ftr"/>
          </p:nvPr>
        </p:nvSpPr>
        <p:spPr>
          <a:xfrm>
            <a:off x="3026351" y="4705468"/>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800" u="none" cap="none" strike="noStrike">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0" name="Google Shape;70;p16"/>
          <p:cNvSpPr txBox="1"/>
          <p:nvPr>
            <p:ph idx="3" type="body"/>
          </p:nvPr>
        </p:nvSpPr>
        <p:spPr>
          <a:xfrm>
            <a:off x="628650" y="772156"/>
            <a:ext cx="7886700" cy="386851"/>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1"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type="title"/>
          </p:nvPr>
        </p:nvSpPr>
        <p:spPr>
          <a:xfrm>
            <a:off x="628650" y="273845"/>
            <a:ext cx="7886700" cy="497680"/>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rgbClr val="393E91"/>
              </a:buClr>
              <a:buSzPts val="3300"/>
              <a:buFont typeface="Arial Black"/>
              <a:buNone/>
              <a:defRPr b="1" i="0" sz="3300" u="none" cap="none" strike="noStrike">
                <a:solidFill>
                  <a:srgbClr val="393E91"/>
                </a:solidFill>
                <a:latin typeface="Arial Black"/>
                <a:ea typeface="Arial Black"/>
                <a:cs typeface="Arial Black"/>
                <a:sym typeface="Arial Black"/>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slide image">
  <p:cSld name="Full-slide image">
    <p:spTree>
      <p:nvGrpSpPr>
        <p:cNvPr id="72" name="Shape 72"/>
        <p:cNvGrpSpPr/>
        <p:nvPr/>
      </p:nvGrpSpPr>
      <p:grpSpPr>
        <a:xfrm>
          <a:off x="0" y="0"/>
          <a:ext cx="0" cy="0"/>
          <a:chOff x="0" y="0"/>
          <a:chExt cx="0" cy="0"/>
        </a:xfrm>
      </p:grpSpPr>
      <p:pic>
        <p:nvPicPr>
          <p:cNvPr id="73" name="Google Shape;73;p17"/>
          <p:cNvPicPr preferRelativeResize="0"/>
          <p:nvPr/>
        </p:nvPicPr>
        <p:blipFill rotWithShape="1">
          <a:blip r:embed="rId2">
            <a:alphaModFix/>
          </a:blip>
          <a:srcRect b="0" l="0" r="0" t="0"/>
          <a:stretch/>
        </p:blipFill>
        <p:spPr>
          <a:xfrm>
            <a:off x="0" y="5195"/>
            <a:ext cx="9144000" cy="5140990"/>
          </a:xfrm>
          <a:prstGeom prst="rect">
            <a:avLst/>
          </a:prstGeom>
          <a:noFill/>
          <a:ln>
            <a:noFill/>
          </a:ln>
        </p:spPr>
      </p:pic>
      <p:sp>
        <p:nvSpPr>
          <p:cNvPr id="74" name="Google Shape;74;p17"/>
          <p:cNvSpPr txBox="1"/>
          <p:nvPr>
            <p:ph idx="1" type="body"/>
          </p:nvPr>
        </p:nvSpPr>
        <p:spPr>
          <a:xfrm>
            <a:off x="628650" y="772156"/>
            <a:ext cx="7886700" cy="386851"/>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1"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Google Shape;75;p17"/>
          <p:cNvSpPr/>
          <p:nvPr>
            <p:ph idx="2" type="pic"/>
          </p:nvPr>
        </p:nvSpPr>
        <p:spPr>
          <a:xfrm>
            <a:off x="628650" y="1280159"/>
            <a:ext cx="7886700" cy="3487103"/>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rgbClr val="393E91"/>
              </a:buClr>
              <a:buSzPts val="1800"/>
              <a:buFont typeface="Arial"/>
              <a:buNone/>
              <a:defRPr b="0" i="0" sz="1800" u="none" cap="none" strike="noStrike">
                <a:solidFill>
                  <a:srgbClr val="393E91"/>
                </a:solidFill>
                <a:latin typeface="Arial"/>
                <a:ea typeface="Arial"/>
                <a:cs typeface="Arial"/>
                <a:sym typeface="Arial"/>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2" type="sldNum"/>
          </p:nvPr>
        </p:nvSpPr>
        <p:spPr>
          <a:xfrm>
            <a:off x="8356888" y="4751189"/>
            <a:ext cx="316923" cy="273844"/>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800">
                <a:solidFill>
                  <a:srgbClr val="18AF9B"/>
                </a:solidFill>
                <a:latin typeface="Arial"/>
                <a:ea typeface="Arial"/>
                <a:cs typeface="Arial"/>
                <a:sym typeface="Arial"/>
              </a:defRPr>
            </a:lvl1pPr>
            <a:lvl2pPr indent="0" lvl="1" marL="0" marR="0" rtl="0" algn="l">
              <a:spcBef>
                <a:spcPts val="0"/>
              </a:spcBef>
              <a:buNone/>
              <a:defRPr sz="800">
                <a:solidFill>
                  <a:srgbClr val="18AF9B"/>
                </a:solidFill>
                <a:latin typeface="Arial"/>
                <a:ea typeface="Arial"/>
                <a:cs typeface="Arial"/>
                <a:sym typeface="Arial"/>
              </a:defRPr>
            </a:lvl2pPr>
            <a:lvl3pPr indent="0" lvl="2" marL="0" marR="0" rtl="0" algn="l">
              <a:spcBef>
                <a:spcPts val="0"/>
              </a:spcBef>
              <a:buNone/>
              <a:defRPr sz="800">
                <a:solidFill>
                  <a:srgbClr val="18AF9B"/>
                </a:solidFill>
                <a:latin typeface="Arial"/>
                <a:ea typeface="Arial"/>
                <a:cs typeface="Arial"/>
                <a:sym typeface="Arial"/>
              </a:defRPr>
            </a:lvl3pPr>
            <a:lvl4pPr indent="0" lvl="3" marL="0" marR="0" rtl="0" algn="l">
              <a:spcBef>
                <a:spcPts val="0"/>
              </a:spcBef>
              <a:buNone/>
              <a:defRPr sz="800">
                <a:solidFill>
                  <a:srgbClr val="18AF9B"/>
                </a:solidFill>
                <a:latin typeface="Arial"/>
                <a:ea typeface="Arial"/>
                <a:cs typeface="Arial"/>
                <a:sym typeface="Arial"/>
              </a:defRPr>
            </a:lvl4pPr>
            <a:lvl5pPr indent="0" lvl="4" marL="0" marR="0" rtl="0" algn="l">
              <a:spcBef>
                <a:spcPts val="0"/>
              </a:spcBef>
              <a:buNone/>
              <a:defRPr sz="800">
                <a:solidFill>
                  <a:srgbClr val="18AF9B"/>
                </a:solidFill>
                <a:latin typeface="Arial"/>
                <a:ea typeface="Arial"/>
                <a:cs typeface="Arial"/>
                <a:sym typeface="Arial"/>
              </a:defRPr>
            </a:lvl5pPr>
            <a:lvl6pPr indent="0" lvl="5" marL="0" marR="0" rtl="0" algn="l">
              <a:spcBef>
                <a:spcPts val="0"/>
              </a:spcBef>
              <a:buNone/>
              <a:defRPr sz="800">
                <a:solidFill>
                  <a:srgbClr val="18AF9B"/>
                </a:solidFill>
                <a:latin typeface="Arial"/>
                <a:ea typeface="Arial"/>
                <a:cs typeface="Arial"/>
                <a:sym typeface="Arial"/>
              </a:defRPr>
            </a:lvl6pPr>
            <a:lvl7pPr indent="0" lvl="6" marL="0" marR="0" rtl="0" algn="l">
              <a:spcBef>
                <a:spcPts val="0"/>
              </a:spcBef>
              <a:buNone/>
              <a:defRPr sz="800">
                <a:solidFill>
                  <a:srgbClr val="18AF9B"/>
                </a:solidFill>
                <a:latin typeface="Arial"/>
                <a:ea typeface="Arial"/>
                <a:cs typeface="Arial"/>
                <a:sym typeface="Arial"/>
              </a:defRPr>
            </a:lvl7pPr>
            <a:lvl8pPr indent="0" lvl="7" marL="0" marR="0" rtl="0" algn="l">
              <a:spcBef>
                <a:spcPts val="0"/>
              </a:spcBef>
              <a:buNone/>
              <a:defRPr sz="800">
                <a:solidFill>
                  <a:srgbClr val="18AF9B"/>
                </a:solidFill>
                <a:latin typeface="Arial"/>
                <a:ea typeface="Arial"/>
                <a:cs typeface="Arial"/>
                <a:sym typeface="Arial"/>
              </a:defRPr>
            </a:lvl8pPr>
            <a:lvl9pPr indent="0" lvl="8" marL="0" marR="0" rtl="0" algn="l">
              <a:spcBef>
                <a:spcPts val="0"/>
              </a:spcBef>
              <a:buNone/>
              <a:defRPr sz="800">
                <a:solidFill>
                  <a:srgbClr val="18AF9B"/>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pic>
        <p:nvPicPr>
          <p:cNvPr id="77" name="Google Shape;77;p17"/>
          <p:cNvPicPr preferRelativeResize="0"/>
          <p:nvPr/>
        </p:nvPicPr>
        <p:blipFill rotWithShape="1">
          <a:blip r:embed="rId3">
            <a:alphaModFix/>
          </a:blip>
          <a:srcRect b="0" l="0" r="0" t="0"/>
          <a:stretch/>
        </p:blipFill>
        <p:spPr>
          <a:xfrm>
            <a:off x="332313" y="4751189"/>
            <a:ext cx="592673" cy="186583"/>
          </a:xfrm>
          <a:prstGeom prst="rect">
            <a:avLst/>
          </a:prstGeom>
          <a:noFill/>
          <a:ln>
            <a:noFill/>
          </a:ln>
        </p:spPr>
      </p:pic>
      <p:sp>
        <p:nvSpPr>
          <p:cNvPr id="78" name="Google Shape;78;p17"/>
          <p:cNvSpPr txBox="1"/>
          <p:nvPr>
            <p:ph idx="11" type="ftr"/>
          </p:nvPr>
        </p:nvSpPr>
        <p:spPr>
          <a:xfrm>
            <a:off x="3026351" y="4705468"/>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9" name="Google Shape;79;p17"/>
          <p:cNvSpPr txBox="1"/>
          <p:nvPr>
            <p:ph type="title"/>
          </p:nvPr>
        </p:nvSpPr>
        <p:spPr>
          <a:xfrm>
            <a:off x="628650" y="273845"/>
            <a:ext cx="7886700" cy="497680"/>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rgbClr val="393E91"/>
              </a:buClr>
              <a:buSzPts val="3300"/>
              <a:buFont typeface="Arial Black"/>
              <a:buNone/>
              <a:defRPr b="1" i="0" sz="3300" u="none" cap="none" strike="noStrike">
                <a:solidFill>
                  <a:srgbClr val="393E91"/>
                </a:solidFill>
                <a:latin typeface="Arial Black"/>
                <a:ea typeface="Arial Black"/>
                <a:cs typeface="Arial Black"/>
                <a:sym typeface="Arial Black"/>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wo text columns)">
  <p:cSld name="Comparison (two text columns)">
    <p:spTree>
      <p:nvGrpSpPr>
        <p:cNvPr id="80" name="Shape 80"/>
        <p:cNvGrpSpPr/>
        <p:nvPr/>
      </p:nvGrpSpPr>
      <p:grpSpPr>
        <a:xfrm>
          <a:off x="0" y="0"/>
          <a:ext cx="0" cy="0"/>
          <a:chOff x="0" y="0"/>
          <a:chExt cx="0" cy="0"/>
        </a:xfrm>
      </p:grpSpPr>
      <p:pic>
        <p:nvPicPr>
          <p:cNvPr id="81" name="Google Shape;81;p18"/>
          <p:cNvPicPr preferRelativeResize="0"/>
          <p:nvPr/>
        </p:nvPicPr>
        <p:blipFill rotWithShape="1">
          <a:blip r:embed="rId2">
            <a:alphaModFix/>
          </a:blip>
          <a:srcRect b="0" l="0" r="0" t="0"/>
          <a:stretch/>
        </p:blipFill>
        <p:spPr>
          <a:xfrm>
            <a:off x="0" y="5195"/>
            <a:ext cx="9144000" cy="5140990"/>
          </a:xfrm>
          <a:prstGeom prst="rect">
            <a:avLst/>
          </a:prstGeom>
          <a:noFill/>
          <a:ln>
            <a:noFill/>
          </a:ln>
        </p:spPr>
      </p:pic>
      <p:sp>
        <p:nvSpPr>
          <p:cNvPr id="82" name="Google Shape;82;p18"/>
          <p:cNvSpPr txBox="1"/>
          <p:nvPr>
            <p:ph idx="1" type="body"/>
          </p:nvPr>
        </p:nvSpPr>
        <p:spPr>
          <a:xfrm>
            <a:off x="628650" y="1301003"/>
            <a:ext cx="3886200" cy="3331719"/>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0"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rgbClr val="18AF9B"/>
              </a:buClr>
              <a:buSzPts val="1500"/>
              <a:buFont typeface="Arial"/>
              <a:buNone/>
              <a:defRPr b="0" i="0" sz="1500" u="none" cap="none" strike="noStrike">
                <a:solidFill>
                  <a:srgbClr val="18AF9B"/>
                </a:solidFill>
                <a:latin typeface="Arial"/>
                <a:ea typeface="Arial"/>
                <a:cs typeface="Arial"/>
                <a:sym typeface="Arial"/>
              </a:defRPr>
            </a:lvl2pPr>
            <a:lvl3pPr indent="-228600" lvl="2" marL="1371600" marR="0" rtl="0" algn="l">
              <a:lnSpc>
                <a:spcPct val="90000"/>
              </a:lnSpc>
              <a:spcBef>
                <a:spcPts val="400"/>
              </a:spcBef>
              <a:spcAft>
                <a:spcPts val="0"/>
              </a:spcAft>
              <a:buClr>
                <a:srgbClr val="F28F3B"/>
              </a:buClr>
              <a:buSzPts val="1400"/>
              <a:buFont typeface="Arial"/>
              <a:buNone/>
              <a:defRPr b="0" i="0" sz="1400" u="none" cap="none" strike="noStrike">
                <a:solidFill>
                  <a:srgbClr val="F28F3B"/>
                </a:solidFill>
                <a:latin typeface="Arial"/>
                <a:ea typeface="Arial"/>
                <a:cs typeface="Arial"/>
                <a:sym typeface="Arial"/>
              </a:defRPr>
            </a:lvl3pPr>
            <a:lvl4pPr indent="-228600" lvl="3" marL="18288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4pPr>
            <a:lvl5pPr indent="-228600" lvl="4" marL="22860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2" type="body"/>
          </p:nvPr>
        </p:nvSpPr>
        <p:spPr>
          <a:xfrm>
            <a:off x="4629150" y="1301003"/>
            <a:ext cx="3886200" cy="3331719"/>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0"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rgbClr val="18AF9B"/>
              </a:buClr>
              <a:buSzPts val="1500"/>
              <a:buFont typeface="Arial"/>
              <a:buNone/>
              <a:defRPr b="0" i="0" sz="1500" u="none" cap="none" strike="noStrike">
                <a:solidFill>
                  <a:srgbClr val="18AF9B"/>
                </a:solidFill>
                <a:latin typeface="Arial"/>
                <a:ea typeface="Arial"/>
                <a:cs typeface="Arial"/>
                <a:sym typeface="Arial"/>
              </a:defRPr>
            </a:lvl2pPr>
            <a:lvl3pPr indent="-228600" lvl="2" marL="1371600" marR="0" rtl="0" algn="l">
              <a:lnSpc>
                <a:spcPct val="90000"/>
              </a:lnSpc>
              <a:spcBef>
                <a:spcPts val="400"/>
              </a:spcBef>
              <a:spcAft>
                <a:spcPts val="0"/>
              </a:spcAft>
              <a:buClr>
                <a:srgbClr val="F28F3B"/>
              </a:buClr>
              <a:buSzPts val="1400"/>
              <a:buFont typeface="Arial"/>
              <a:buNone/>
              <a:defRPr b="0" i="0" sz="1400" u="none" cap="none" strike="noStrike">
                <a:solidFill>
                  <a:srgbClr val="F28F3B"/>
                </a:solidFill>
                <a:latin typeface="Arial"/>
                <a:ea typeface="Arial"/>
                <a:cs typeface="Arial"/>
                <a:sym typeface="Arial"/>
              </a:defRPr>
            </a:lvl3pPr>
            <a:lvl4pPr indent="-228600" lvl="3" marL="18288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4pPr>
            <a:lvl5pPr indent="-228600" lvl="4" marL="22860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8356888" y="4751189"/>
            <a:ext cx="316923" cy="273844"/>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800">
                <a:solidFill>
                  <a:srgbClr val="18AF9B"/>
                </a:solidFill>
                <a:latin typeface="Arial"/>
                <a:ea typeface="Arial"/>
                <a:cs typeface="Arial"/>
                <a:sym typeface="Arial"/>
              </a:defRPr>
            </a:lvl1pPr>
            <a:lvl2pPr indent="0" lvl="1" marL="0" marR="0" rtl="0" algn="l">
              <a:spcBef>
                <a:spcPts val="0"/>
              </a:spcBef>
              <a:buNone/>
              <a:defRPr sz="800">
                <a:solidFill>
                  <a:srgbClr val="18AF9B"/>
                </a:solidFill>
                <a:latin typeface="Arial"/>
                <a:ea typeface="Arial"/>
                <a:cs typeface="Arial"/>
                <a:sym typeface="Arial"/>
              </a:defRPr>
            </a:lvl2pPr>
            <a:lvl3pPr indent="0" lvl="2" marL="0" marR="0" rtl="0" algn="l">
              <a:spcBef>
                <a:spcPts val="0"/>
              </a:spcBef>
              <a:buNone/>
              <a:defRPr sz="800">
                <a:solidFill>
                  <a:srgbClr val="18AF9B"/>
                </a:solidFill>
                <a:latin typeface="Arial"/>
                <a:ea typeface="Arial"/>
                <a:cs typeface="Arial"/>
                <a:sym typeface="Arial"/>
              </a:defRPr>
            </a:lvl3pPr>
            <a:lvl4pPr indent="0" lvl="3" marL="0" marR="0" rtl="0" algn="l">
              <a:spcBef>
                <a:spcPts val="0"/>
              </a:spcBef>
              <a:buNone/>
              <a:defRPr sz="800">
                <a:solidFill>
                  <a:srgbClr val="18AF9B"/>
                </a:solidFill>
                <a:latin typeface="Arial"/>
                <a:ea typeface="Arial"/>
                <a:cs typeface="Arial"/>
                <a:sym typeface="Arial"/>
              </a:defRPr>
            </a:lvl4pPr>
            <a:lvl5pPr indent="0" lvl="4" marL="0" marR="0" rtl="0" algn="l">
              <a:spcBef>
                <a:spcPts val="0"/>
              </a:spcBef>
              <a:buNone/>
              <a:defRPr sz="800">
                <a:solidFill>
                  <a:srgbClr val="18AF9B"/>
                </a:solidFill>
                <a:latin typeface="Arial"/>
                <a:ea typeface="Arial"/>
                <a:cs typeface="Arial"/>
                <a:sym typeface="Arial"/>
              </a:defRPr>
            </a:lvl5pPr>
            <a:lvl6pPr indent="0" lvl="5" marL="0" marR="0" rtl="0" algn="l">
              <a:spcBef>
                <a:spcPts val="0"/>
              </a:spcBef>
              <a:buNone/>
              <a:defRPr sz="800">
                <a:solidFill>
                  <a:srgbClr val="18AF9B"/>
                </a:solidFill>
                <a:latin typeface="Arial"/>
                <a:ea typeface="Arial"/>
                <a:cs typeface="Arial"/>
                <a:sym typeface="Arial"/>
              </a:defRPr>
            </a:lvl6pPr>
            <a:lvl7pPr indent="0" lvl="6" marL="0" marR="0" rtl="0" algn="l">
              <a:spcBef>
                <a:spcPts val="0"/>
              </a:spcBef>
              <a:buNone/>
              <a:defRPr sz="800">
                <a:solidFill>
                  <a:srgbClr val="18AF9B"/>
                </a:solidFill>
                <a:latin typeface="Arial"/>
                <a:ea typeface="Arial"/>
                <a:cs typeface="Arial"/>
                <a:sym typeface="Arial"/>
              </a:defRPr>
            </a:lvl7pPr>
            <a:lvl8pPr indent="0" lvl="7" marL="0" marR="0" rtl="0" algn="l">
              <a:spcBef>
                <a:spcPts val="0"/>
              </a:spcBef>
              <a:buNone/>
              <a:defRPr sz="800">
                <a:solidFill>
                  <a:srgbClr val="18AF9B"/>
                </a:solidFill>
                <a:latin typeface="Arial"/>
                <a:ea typeface="Arial"/>
                <a:cs typeface="Arial"/>
                <a:sym typeface="Arial"/>
              </a:defRPr>
            </a:lvl8pPr>
            <a:lvl9pPr indent="0" lvl="8" marL="0" marR="0" rtl="0" algn="l">
              <a:spcBef>
                <a:spcPts val="0"/>
              </a:spcBef>
              <a:buNone/>
              <a:defRPr sz="800">
                <a:solidFill>
                  <a:srgbClr val="18AF9B"/>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pic>
        <p:nvPicPr>
          <p:cNvPr id="85" name="Google Shape;85;p18"/>
          <p:cNvPicPr preferRelativeResize="0"/>
          <p:nvPr/>
        </p:nvPicPr>
        <p:blipFill rotWithShape="1">
          <a:blip r:embed="rId3">
            <a:alphaModFix/>
          </a:blip>
          <a:srcRect b="0" l="0" r="0" t="0"/>
          <a:stretch/>
        </p:blipFill>
        <p:spPr>
          <a:xfrm>
            <a:off x="332313" y="4751189"/>
            <a:ext cx="592673" cy="186583"/>
          </a:xfrm>
          <a:prstGeom prst="rect">
            <a:avLst/>
          </a:prstGeom>
          <a:noFill/>
          <a:ln>
            <a:noFill/>
          </a:ln>
        </p:spPr>
      </p:pic>
      <p:sp>
        <p:nvSpPr>
          <p:cNvPr id="86" name="Google Shape;86;p18"/>
          <p:cNvSpPr txBox="1"/>
          <p:nvPr>
            <p:ph idx="11" type="ftr"/>
          </p:nvPr>
        </p:nvSpPr>
        <p:spPr>
          <a:xfrm>
            <a:off x="3026351" y="4705468"/>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7" name="Google Shape;87;p18"/>
          <p:cNvSpPr txBox="1"/>
          <p:nvPr>
            <p:ph idx="3" type="body"/>
          </p:nvPr>
        </p:nvSpPr>
        <p:spPr>
          <a:xfrm>
            <a:off x="628650" y="772156"/>
            <a:ext cx="7886700" cy="386851"/>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1"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8"/>
          <p:cNvSpPr txBox="1"/>
          <p:nvPr>
            <p:ph type="title"/>
          </p:nvPr>
        </p:nvSpPr>
        <p:spPr>
          <a:xfrm>
            <a:off x="628650" y="273845"/>
            <a:ext cx="7886700" cy="497680"/>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rgbClr val="393E91"/>
              </a:buClr>
              <a:buSzPts val="3300"/>
              <a:buFont typeface="Arial Black"/>
              <a:buNone/>
              <a:defRPr b="1" i="0" sz="3300" u="none" cap="none" strike="noStrike">
                <a:solidFill>
                  <a:srgbClr val="393E91"/>
                </a:solidFill>
                <a:latin typeface="Arial Black"/>
                <a:ea typeface="Arial Black"/>
                <a:cs typeface="Arial Black"/>
                <a:sym typeface="Arial Black"/>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ext with images below">
  <p:cSld name="Text with images below">
    <p:spTree>
      <p:nvGrpSpPr>
        <p:cNvPr id="89" name="Shape 89"/>
        <p:cNvGrpSpPr/>
        <p:nvPr/>
      </p:nvGrpSpPr>
      <p:grpSpPr>
        <a:xfrm>
          <a:off x="0" y="0"/>
          <a:ext cx="0" cy="0"/>
          <a:chOff x="0" y="0"/>
          <a:chExt cx="0" cy="0"/>
        </a:xfrm>
      </p:grpSpPr>
      <p:pic>
        <p:nvPicPr>
          <p:cNvPr id="90" name="Google Shape;90;p19"/>
          <p:cNvPicPr preferRelativeResize="0"/>
          <p:nvPr/>
        </p:nvPicPr>
        <p:blipFill rotWithShape="1">
          <a:blip r:embed="rId2">
            <a:alphaModFix/>
          </a:blip>
          <a:srcRect b="0" l="0" r="0" t="0"/>
          <a:stretch/>
        </p:blipFill>
        <p:spPr>
          <a:xfrm>
            <a:off x="0" y="5195"/>
            <a:ext cx="9144000" cy="5140990"/>
          </a:xfrm>
          <a:prstGeom prst="rect">
            <a:avLst/>
          </a:prstGeom>
          <a:noFill/>
          <a:ln>
            <a:noFill/>
          </a:ln>
        </p:spPr>
      </p:pic>
      <p:sp>
        <p:nvSpPr>
          <p:cNvPr id="91" name="Google Shape;91;p19"/>
          <p:cNvSpPr txBox="1"/>
          <p:nvPr>
            <p:ph idx="1" type="body"/>
          </p:nvPr>
        </p:nvSpPr>
        <p:spPr>
          <a:xfrm>
            <a:off x="629841" y="1260871"/>
            <a:ext cx="3827859" cy="1365053"/>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0"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rgbClr val="18AF9B"/>
              </a:buClr>
              <a:buSzPts val="1500"/>
              <a:buFont typeface="Arial"/>
              <a:buNone/>
              <a:defRPr b="0" i="0" sz="1500" u="none" cap="none" strike="noStrike">
                <a:solidFill>
                  <a:srgbClr val="18AF9B"/>
                </a:solidFill>
                <a:latin typeface="Arial"/>
                <a:ea typeface="Arial"/>
                <a:cs typeface="Arial"/>
                <a:sym typeface="Arial"/>
              </a:defRPr>
            </a:lvl2pPr>
            <a:lvl3pPr indent="-228600" lvl="2" marL="1371600" marR="0" rtl="0" algn="l">
              <a:lnSpc>
                <a:spcPct val="90000"/>
              </a:lnSpc>
              <a:spcBef>
                <a:spcPts val="400"/>
              </a:spcBef>
              <a:spcAft>
                <a:spcPts val="0"/>
              </a:spcAft>
              <a:buClr>
                <a:srgbClr val="F28F3B"/>
              </a:buClr>
              <a:buSzPts val="1400"/>
              <a:buFont typeface="Arial"/>
              <a:buNone/>
              <a:defRPr b="0" i="0" sz="1400" u="none" cap="none" strike="noStrike">
                <a:solidFill>
                  <a:srgbClr val="F28F3B"/>
                </a:solidFill>
                <a:latin typeface="Arial"/>
                <a:ea typeface="Arial"/>
                <a:cs typeface="Arial"/>
                <a:sym typeface="Arial"/>
              </a:defRPr>
            </a:lvl3pPr>
            <a:lvl4pPr indent="-228600" lvl="3" marL="18288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4pPr>
            <a:lvl5pPr indent="-228600" lvl="4" marL="22860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Google Shape;92;p19"/>
          <p:cNvSpPr/>
          <p:nvPr>
            <p:ph idx="2" type="pic"/>
          </p:nvPr>
        </p:nvSpPr>
        <p:spPr>
          <a:xfrm>
            <a:off x="627459" y="2909608"/>
            <a:ext cx="3830241" cy="1757772"/>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rgbClr val="393E91"/>
              </a:buClr>
              <a:buSzPts val="1800"/>
              <a:buFont typeface="Arial"/>
              <a:buNone/>
              <a:defRPr b="0" i="0" sz="1800" u="none" cap="none" strike="noStrike">
                <a:solidFill>
                  <a:srgbClr val="393E91"/>
                </a:solidFill>
                <a:latin typeface="Arial"/>
                <a:ea typeface="Arial"/>
                <a:cs typeface="Arial"/>
                <a:sym typeface="Arial"/>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Google Shape;93;p19"/>
          <p:cNvSpPr txBox="1"/>
          <p:nvPr>
            <p:ph idx="3" type="body"/>
          </p:nvPr>
        </p:nvSpPr>
        <p:spPr>
          <a:xfrm>
            <a:off x="4687491" y="1260871"/>
            <a:ext cx="3827859" cy="1365053"/>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0"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rgbClr val="18AF9B"/>
              </a:buClr>
              <a:buSzPts val="1500"/>
              <a:buFont typeface="Arial"/>
              <a:buNone/>
              <a:defRPr b="0" i="0" sz="1500" u="none" cap="none" strike="noStrike">
                <a:solidFill>
                  <a:srgbClr val="18AF9B"/>
                </a:solidFill>
                <a:latin typeface="Arial"/>
                <a:ea typeface="Arial"/>
                <a:cs typeface="Arial"/>
                <a:sym typeface="Arial"/>
              </a:defRPr>
            </a:lvl2pPr>
            <a:lvl3pPr indent="-228600" lvl="2" marL="1371600" marR="0" rtl="0" algn="l">
              <a:lnSpc>
                <a:spcPct val="90000"/>
              </a:lnSpc>
              <a:spcBef>
                <a:spcPts val="400"/>
              </a:spcBef>
              <a:spcAft>
                <a:spcPts val="0"/>
              </a:spcAft>
              <a:buClr>
                <a:srgbClr val="F28F3B"/>
              </a:buClr>
              <a:buSzPts val="1400"/>
              <a:buFont typeface="Arial"/>
              <a:buNone/>
              <a:defRPr b="0" i="0" sz="1400" u="none" cap="none" strike="noStrike">
                <a:solidFill>
                  <a:srgbClr val="F28F3B"/>
                </a:solidFill>
                <a:latin typeface="Arial"/>
                <a:ea typeface="Arial"/>
                <a:cs typeface="Arial"/>
                <a:sym typeface="Arial"/>
              </a:defRPr>
            </a:lvl3pPr>
            <a:lvl4pPr indent="-228600" lvl="3" marL="18288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4pPr>
            <a:lvl5pPr indent="-228600" lvl="4" marL="22860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19"/>
          <p:cNvSpPr/>
          <p:nvPr>
            <p:ph idx="4" type="pic"/>
          </p:nvPr>
        </p:nvSpPr>
        <p:spPr>
          <a:xfrm>
            <a:off x="4687491" y="2909608"/>
            <a:ext cx="3830241" cy="1757772"/>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rgbClr val="393E91"/>
              </a:buClr>
              <a:buSzPts val="1800"/>
              <a:buFont typeface="Arial"/>
              <a:buNone/>
              <a:defRPr b="0" i="0" sz="1800" u="none" cap="none" strike="noStrike">
                <a:solidFill>
                  <a:srgbClr val="393E91"/>
                </a:solidFill>
                <a:latin typeface="Arial"/>
                <a:ea typeface="Arial"/>
                <a:cs typeface="Arial"/>
                <a:sym typeface="Arial"/>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19"/>
          <p:cNvSpPr txBox="1"/>
          <p:nvPr>
            <p:ph idx="12" type="sldNum"/>
          </p:nvPr>
        </p:nvSpPr>
        <p:spPr>
          <a:xfrm>
            <a:off x="8356888" y="4751189"/>
            <a:ext cx="316923" cy="273844"/>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800">
                <a:solidFill>
                  <a:srgbClr val="18AF9B"/>
                </a:solidFill>
                <a:latin typeface="Arial"/>
                <a:ea typeface="Arial"/>
                <a:cs typeface="Arial"/>
                <a:sym typeface="Arial"/>
              </a:defRPr>
            </a:lvl1pPr>
            <a:lvl2pPr indent="0" lvl="1" marL="0" marR="0" rtl="0" algn="l">
              <a:spcBef>
                <a:spcPts val="0"/>
              </a:spcBef>
              <a:buNone/>
              <a:defRPr sz="800">
                <a:solidFill>
                  <a:srgbClr val="18AF9B"/>
                </a:solidFill>
                <a:latin typeface="Arial"/>
                <a:ea typeface="Arial"/>
                <a:cs typeface="Arial"/>
                <a:sym typeface="Arial"/>
              </a:defRPr>
            </a:lvl2pPr>
            <a:lvl3pPr indent="0" lvl="2" marL="0" marR="0" rtl="0" algn="l">
              <a:spcBef>
                <a:spcPts val="0"/>
              </a:spcBef>
              <a:buNone/>
              <a:defRPr sz="800">
                <a:solidFill>
                  <a:srgbClr val="18AF9B"/>
                </a:solidFill>
                <a:latin typeface="Arial"/>
                <a:ea typeface="Arial"/>
                <a:cs typeface="Arial"/>
                <a:sym typeface="Arial"/>
              </a:defRPr>
            </a:lvl3pPr>
            <a:lvl4pPr indent="0" lvl="3" marL="0" marR="0" rtl="0" algn="l">
              <a:spcBef>
                <a:spcPts val="0"/>
              </a:spcBef>
              <a:buNone/>
              <a:defRPr sz="800">
                <a:solidFill>
                  <a:srgbClr val="18AF9B"/>
                </a:solidFill>
                <a:latin typeface="Arial"/>
                <a:ea typeface="Arial"/>
                <a:cs typeface="Arial"/>
                <a:sym typeface="Arial"/>
              </a:defRPr>
            </a:lvl4pPr>
            <a:lvl5pPr indent="0" lvl="4" marL="0" marR="0" rtl="0" algn="l">
              <a:spcBef>
                <a:spcPts val="0"/>
              </a:spcBef>
              <a:buNone/>
              <a:defRPr sz="800">
                <a:solidFill>
                  <a:srgbClr val="18AF9B"/>
                </a:solidFill>
                <a:latin typeface="Arial"/>
                <a:ea typeface="Arial"/>
                <a:cs typeface="Arial"/>
                <a:sym typeface="Arial"/>
              </a:defRPr>
            </a:lvl5pPr>
            <a:lvl6pPr indent="0" lvl="5" marL="0" marR="0" rtl="0" algn="l">
              <a:spcBef>
                <a:spcPts val="0"/>
              </a:spcBef>
              <a:buNone/>
              <a:defRPr sz="800">
                <a:solidFill>
                  <a:srgbClr val="18AF9B"/>
                </a:solidFill>
                <a:latin typeface="Arial"/>
                <a:ea typeface="Arial"/>
                <a:cs typeface="Arial"/>
                <a:sym typeface="Arial"/>
              </a:defRPr>
            </a:lvl6pPr>
            <a:lvl7pPr indent="0" lvl="6" marL="0" marR="0" rtl="0" algn="l">
              <a:spcBef>
                <a:spcPts val="0"/>
              </a:spcBef>
              <a:buNone/>
              <a:defRPr sz="800">
                <a:solidFill>
                  <a:srgbClr val="18AF9B"/>
                </a:solidFill>
                <a:latin typeface="Arial"/>
                <a:ea typeface="Arial"/>
                <a:cs typeface="Arial"/>
                <a:sym typeface="Arial"/>
              </a:defRPr>
            </a:lvl7pPr>
            <a:lvl8pPr indent="0" lvl="7" marL="0" marR="0" rtl="0" algn="l">
              <a:spcBef>
                <a:spcPts val="0"/>
              </a:spcBef>
              <a:buNone/>
              <a:defRPr sz="800">
                <a:solidFill>
                  <a:srgbClr val="18AF9B"/>
                </a:solidFill>
                <a:latin typeface="Arial"/>
                <a:ea typeface="Arial"/>
                <a:cs typeface="Arial"/>
                <a:sym typeface="Arial"/>
              </a:defRPr>
            </a:lvl8pPr>
            <a:lvl9pPr indent="0" lvl="8" marL="0" marR="0" rtl="0" algn="l">
              <a:spcBef>
                <a:spcPts val="0"/>
              </a:spcBef>
              <a:buNone/>
              <a:defRPr sz="800">
                <a:solidFill>
                  <a:srgbClr val="18AF9B"/>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pic>
        <p:nvPicPr>
          <p:cNvPr id="96" name="Google Shape;96;p19"/>
          <p:cNvPicPr preferRelativeResize="0"/>
          <p:nvPr/>
        </p:nvPicPr>
        <p:blipFill rotWithShape="1">
          <a:blip r:embed="rId3">
            <a:alphaModFix/>
          </a:blip>
          <a:srcRect b="0" l="0" r="0" t="0"/>
          <a:stretch/>
        </p:blipFill>
        <p:spPr>
          <a:xfrm>
            <a:off x="332313" y="4751189"/>
            <a:ext cx="592673" cy="186583"/>
          </a:xfrm>
          <a:prstGeom prst="rect">
            <a:avLst/>
          </a:prstGeom>
          <a:noFill/>
          <a:ln>
            <a:noFill/>
          </a:ln>
        </p:spPr>
      </p:pic>
      <p:sp>
        <p:nvSpPr>
          <p:cNvPr id="97" name="Google Shape;97;p19"/>
          <p:cNvSpPr txBox="1"/>
          <p:nvPr>
            <p:ph idx="11" type="ftr"/>
          </p:nvPr>
        </p:nvSpPr>
        <p:spPr>
          <a:xfrm>
            <a:off x="3026351" y="4705468"/>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8" name="Google Shape;98;p19"/>
          <p:cNvSpPr txBox="1"/>
          <p:nvPr>
            <p:ph idx="5" type="body"/>
          </p:nvPr>
        </p:nvSpPr>
        <p:spPr>
          <a:xfrm>
            <a:off x="628650" y="772156"/>
            <a:ext cx="7886700" cy="386851"/>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1"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Google Shape;99;p19"/>
          <p:cNvSpPr txBox="1"/>
          <p:nvPr>
            <p:ph type="title"/>
          </p:nvPr>
        </p:nvSpPr>
        <p:spPr>
          <a:xfrm>
            <a:off x="628650" y="273845"/>
            <a:ext cx="7886700" cy="497680"/>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rgbClr val="393E91"/>
              </a:buClr>
              <a:buSzPts val="3300"/>
              <a:buFont typeface="Arial Black"/>
              <a:buNone/>
              <a:defRPr b="1" i="0" sz="3300" u="none" cap="none" strike="noStrike">
                <a:solidFill>
                  <a:srgbClr val="393E91"/>
                </a:solidFill>
                <a:latin typeface="Arial Black"/>
                <a:ea typeface="Arial Black"/>
                <a:cs typeface="Arial Black"/>
                <a:sym typeface="Arial Black"/>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tandard">
  <p:cSld name="Standard">
    <p:spTree>
      <p:nvGrpSpPr>
        <p:cNvPr id="100" name="Shape 100"/>
        <p:cNvGrpSpPr/>
        <p:nvPr/>
      </p:nvGrpSpPr>
      <p:grpSpPr>
        <a:xfrm>
          <a:off x="0" y="0"/>
          <a:ext cx="0" cy="0"/>
          <a:chOff x="0" y="0"/>
          <a:chExt cx="0" cy="0"/>
        </a:xfrm>
      </p:grpSpPr>
      <p:pic>
        <p:nvPicPr>
          <p:cNvPr id="101" name="Google Shape;101;p20"/>
          <p:cNvPicPr preferRelativeResize="0"/>
          <p:nvPr/>
        </p:nvPicPr>
        <p:blipFill rotWithShape="1">
          <a:blip r:embed="rId2">
            <a:alphaModFix/>
          </a:blip>
          <a:srcRect b="0" l="0" r="0" t="0"/>
          <a:stretch/>
        </p:blipFill>
        <p:spPr>
          <a:xfrm>
            <a:off x="0" y="5195"/>
            <a:ext cx="9144000" cy="5140990"/>
          </a:xfrm>
          <a:prstGeom prst="rect">
            <a:avLst/>
          </a:prstGeom>
          <a:noFill/>
          <a:ln>
            <a:noFill/>
          </a:ln>
        </p:spPr>
      </p:pic>
      <p:sp>
        <p:nvSpPr>
          <p:cNvPr id="102" name="Google Shape;102;p20"/>
          <p:cNvSpPr txBox="1"/>
          <p:nvPr>
            <p:ph type="title"/>
          </p:nvPr>
        </p:nvSpPr>
        <p:spPr>
          <a:xfrm>
            <a:off x="628650" y="273845"/>
            <a:ext cx="7886700" cy="497680"/>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rgbClr val="393E91"/>
              </a:buClr>
              <a:buSzPts val="3300"/>
              <a:buFont typeface="Arial Black"/>
              <a:buNone/>
              <a:defRPr b="1" i="0" sz="3300" u="none" cap="none" strike="noStrike">
                <a:solidFill>
                  <a:srgbClr val="393E91"/>
                </a:solidFill>
                <a:latin typeface="Arial Black"/>
                <a:ea typeface="Arial Black"/>
                <a:cs typeface="Arial Black"/>
                <a:sym typeface="Arial Black"/>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0"/>
          <p:cNvSpPr txBox="1"/>
          <p:nvPr>
            <p:ph idx="1" type="body"/>
          </p:nvPr>
        </p:nvSpPr>
        <p:spPr>
          <a:xfrm>
            <a:off x="561109" y="1369218"/>
            <a:ext cx="8016586" cy="3691154"/>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0"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rgbClr val="18AF9B"/>
              </a:buClr>
              <a:buSzPts val="1500"/>
              <a:buFont typeface="Arial"/>
              <a:buNone/>
              <a:defRPr b="0" i="0" sz="1500" u="none" cap="none" strike="noStrike">
                <a:solidFill>
                  <a:srgbClr val="18AF9B"/>
                </a:solidFill>
                <a:latin typeface="Arial"/>
                <a:ea typeface="Arial"/>
                <a:cs typeface="Arial"/>
                <a:sym typeface="Arial"/>
              </a:defRPr>
            </a:lvl2pPr>
            <a:lvl3pPr indent="-228600" lvl="2" marL="1371600" marR="0" rtl="0" algn="l">
              <a:lnSpc>
                <a:spcPct val="90000"/>
              </a:lnSpc>
              <a:spcBef>
                <a:spcPts val="400"/>
              </a:spcBef>
              <a:spcAft>
                <a:spcPts val="0"/>
              </a:spcAft>
              <a:buClr>
                <a:srgbClr val="F28F3B"/>
              </a:buClr>
              <a:buSzPts val="1400"/>
              <a:buFont typeface="Arial"/>
              <a:buNone/>
              <a:defRPr b="0" i="0" sz="1400" u="none" cap="none" strike="noStrike">
                <a:solidFill>
                  <a:srgbClr val="F28F3B"/>
                </a:solidFill>
                <a:latin typeface="Arial"/>
                <a:ea typeface="Arial"/>
                <a:cs typeface="Arial"/>
                <a:sym typeface="Arial"/>
              </a:defRPr>
            </a:lvl3pPr>
            <a:lvl4pPr indent="-228600" lvl="3" marL="18288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4pPr>
            <a:lvl5pPr indent="-228600" lvl="4" marL="22860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0"/>
          <p:cNvSpPr txBox="1"/>
          <p:nvPr>
            <p:ph idx="2" type="body"/>
          </p:nvPr>
        </p:nvSpPr>
        <p:spPr>
          <a:xfrm>
            <a:off x="628650" y="771525"/>
            <a:ext cx="7886700" cy="464344"/>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1"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pic>
        <p:nvPicPr>
          <p:cNvPr id="105" name="Google Shape;105;p20"/>
          <p:cNvPicPr preferRelativeResize="0"/>
          <p:nvPr/>
        </p:nvPicPr>
        <p:blipFill rotWithShape="1">
          <a:blip r:embed="rId3">
            <a:alphaModFix/>
          </a:blip>
          <a:srcRect b="0" l="0" r="0" t="0"/>
          <a:stretch/>
        </p:blipFill>
        <p:spPr>
          <a:xfrm>
            <a:off x="332313" y="4751189"/>
            <a:ext cx="592673" cy="186583"/>
          </a:xfrm>
          <a:prstGeom prst="rect">
            <a:avLst/>
          </a:prstGeom>
          <a:noFill/>
          <a:ln>
            <a:noFill/>
          </a:ln>
        </p:spPr>
      </p:pic>
      <p:sp>
        <p:nvSpPr>
          <p:cNvPr id="106" name="Google Shape;106;p20"/>
          <p:cNvSpPr txBox="1"/>
          <p:nvPr>
            <p:ph idx="12" type="sldNum"/>
          </p:nvPr>
        </p:nvSpPr>
        <p:spPr>
          <a:xfrm>
            <a:off x="8356888" y="4751189"/>
            <a:ext cx="316923" cy="273844"/>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800">
                <a:solidFill>
                  <a:srgbClr val="18AF9B"/>
                </a:solidFill>
                <a:latin typeface="Arial"/>
                <a:ea typeface="Arial"/>
                <a:cs typeface="Arial"/>
                <a:sym typeface="Arial"/>
              </a:defRPr>
            </a:lvl1pPr>
            <a:lvl2pPr indent="0" lvl="1" marL="0" marR="0" rtl="0" algn="l">
              <a:spcBef>
                <a:spcPts val="0"/>
              </a:spcBef>
              <a:buNone/>
              <a:defRPr sz="800">
                <a:solidFill>
                  <a:srgbClr val="18AF9B"/>
                </a:solidFill>
                <a:latin typeface="Arial"/>
                <a:ea typeface="Arial"/>
                <a:cs typeface="Arial"/>
                <a:sym typeface="Arial"/>
              </a:defRPr>
            </a:lvl2pPr>
            <a:lvl3pPr indent="0" lvl="2" marL="0" marR="0" rtl="0" algn="l">
              <a:spcBef>
                <a:spcPts val="0"/>
              </a:spcBef>
              <a:buNone/>
              <a:defRPr sz="800">
                <a:solidFill>
                  <a:srgbClr val="18AF9B"/>
                </a:solidFill>
                <a:latin typeface="Arial"/>
                <a:ea typeface="Arial"/>
                <a:cs typeface="Arial"/>
                <a:sym typeface="Arial"/>
              </a:defRPr>
            </a:lvl3pPr>
            <a:lvl4pPr indent="0" lvl="3" marL="0" marR="0" rtl="0" algn="l">
              <a:spcBef>
                <a:spcPts val="0"/>
              </a:spcBef>
              <a:buNone/>
              <a:defRPr sz="800">
                <a:solidFill>
                  <a:srgbClr val="18AF9B"/>
                </a:solidFill>
                <a:latin typeface="Arial"/>
                <a:ea typeface="Arial"/>
                <a:cs typeface="Arial"/>
                <a:sym typeface="Arial"/>
              </a:defRPr>
            </a:lvl4pPr>
            <a:lvl5pPr indent="0" lvl="4" marL="0" marR="0" rtl="0" algn="l">
              <a:spcBef>
                <a:spcPts val="0"/>
              </a:spcBef>
              <a:buNone/>
              <a:defRPr sz="800">
                <a:solidFill>
                  <a:srgbClr val="18AF9B"/>
                </a:solidFill>
                <a:latin typeface="Arial"/>
                <a:ea typeface="Arial"/>
                <a:cs typeface="Arial"/>
                <a:sym typeface="Arial"/>
              </a:defRPr>
            </a:lvl5pPr>
            <a:lvl6pPr indent="0" lvl="5" marL="0" marR="0" rtl="0" algn="l">
              <a:spcBef>
                <a:spcPts val="0"/>
              </a:spcBef>
              <a:buNone/>
              <a:defRPr sz="800">
                <a:solidFill>
                  <a:srgbClr val="18AF9B"/>
                </a:solidFill>
                <a:latin typeface="Arial"/>
                <a:ea typeface="Arial"/>
                <a:cs typeface="Arial"/>
                <a:sym typeface="Arial"/>
              </a:defRPr>
            </a:lvl6pPr>
            <a:lvl7pPr indent="0" lvl="6" marL="0" marR="0" rtl="0" algn="l">
              <a:spcBef>
                <a:spcPts val="0"/>
              </a:spcBef>
              <a:buNone/>
              <a:defRPr sz="800">
                <a:solidFill>
                  <a:srgbClr val="18AF9B"/>
                </a:solidFill>
                <a:latin typeface="Arial"/>
                <a:ea typeface="Arial"/>
                <a:cs typeface="Arial"/>
                <a:sym typeface="Arial"/>
              </a:defRPr>
            </a:lvl7pPr>
            <a:lvl8pPr indent="0" lvl="7" marL="0" marR="0" rtl="0" algn="l">
              <a:spcBef>
                <a:spcPts val="0"/>
              </a:spcBef>
              <a:buNone/>
              <a:defRPr sz="800">
                <a:solidFill>
                  <a:srgbClr val="18AF9B"/>
                </a:solidFill>
                <a:latin typeface="Arial"/>
                <a:ea typeface="Arial"/>
                <a:cs typeface="Arial"/>
                <a:sym typeface="Arial"/>
              </a:defRPr>
            </a:lvl8pPr>
            <a:lvl9pPr indent="0" lvl="8" marL="0" marR="0" rtl="0" algn="l">
              <a:spcBef>
                <a:spcPts val="0"/>
              </a:spcBef>
              <a:buNone/>
              <a:defRPr sz="800">
                <a:solidFill>
                  <a:srgbClr val="18AF9B"/>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sp>
        <p:nvSpPr>
          <p:cNvPr id="107" name="Google Shape;107;p20"/>
          <p:cNvSpPr txBox="1"/>
          <p:nvPr>
            <p:ph idx="11" type="ftr"/>
          </p:nvPr>
        </p:nvSpPr>
        <p:spPr>
          <a:xfrm>
            <a:off x="3026351" y="4705468"/>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ext alongside two images">
  <p:cSld name="Text alongside two images">
    <p:spTree>
      <p:nvGrpSpPr>
        <p:cNvPr id="108" name="Shape 108"/>
        <p:cNvGrpSpPr/>
        <p:nvPr/>
      </p:nvGrpSpPr>
      <p:grpSpPr>
        <a:xfrm>
          <a:off x="0" y="0"/>
          <a:ext cx="0" cy="0"/>
          <a:chOff x="0" y="0"/>
          <a:chExt cx="0" cy="0"/>
        </a:xfrm>
      </p:grpSpPr>
      <p:pic>
        <p:nvPicPr>
          <p:cNvPr id="109" name="Google Shape;109;p21"/>
          <p:cNvPicPr preferRelativeResize="0"/>
          <p:nvPr/>
        </p:nvPicPr>
        <p:blipFill rotWithShape="1">
          <a:blip r:embed="rId2">
            <a:alphaModFix/>
          </a:blip>
          <a:srcRect b="0" l="0" r="0" t="0"/>
          <a:stretch/>
        </p:blipFill>
        <p:spPr>
          <a:xfrm>
            <a:off x="0" y="5195"/>
            <a:ext cx="9144000" cy="5140990"/>
          </a:xfrm>
          <a:prstGeom prst="rect">
            <a:avLst/>
          </a:prstGeom>
          <a:noFill/>
          <a:ln>
            <a:noFill/>
          </a:ln>
        </p:spPr>
      </p:pic>
      <p:sp>
        <p:nvSpPr>
          <p:cNvPr id="110" name="Google Shape;110;p21"/>
          <p:cNvSpPr txBox="1"/>
          <p:nvPr>
            <p:ph idx="1" type="body"/>
          </p:nvPr>
        </p:nvSpPr>
        <p:spPr>
          <a:xfrm>
            <a:off x="629841" y="1260872"/>
            <a:ext cx="3868340" cy="3381375"/>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0"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rgbClr val="2A7DBF"/>
              </a:buClr>
              <a:buSzPts val="1500"/>
              <a:buFont typeface="Arial"/>
              <a:buNone/>
              <a:defRPr b="0" i="0" sz="1500" u="none" cap="none" strike="noStrike">
                <a:solidFill>
                  <a:srgbClr val="2A7DBF"/>
                </a:solidFill>
                <a:latin typeface="Arial"/>
                <a:ea typeface="Arial"/>
                <a:cs typeface="Arial"/>
                <a:sym typeface="Arial"/>
              </a:defRPr>
            </a:lvl2pPr>
            <a:lvl3pPr indent="-228600" lvl="2" marL="1371600" marR="0" rtl="0" algn="l">
              <a:lnSpc>
                <a:spcPct val="90000"/>
              </a:lnSpc>
              <a:spcBef>
                <a:spcPts val="400"/>
              </a:spcBef>
              <a:spcAft>
                <a:spcPts val="0"/>
              </a:spcAft>
              <a:buClr>
                <a:srgbClr val="F28F3B"/>
              </a:buClr>
              <a:buSzPts val="1400"/>
              <a:buFont typeface="Arial"/>
              <a:buNone/>
              <a:defRPr b="0" i="0" sz="1400" u="none" cap="none" strike="noStrike">
                <a:solidFill>
                  <a:srgbClr val="F28F3B"/>
                </a:solidFill>
                <a:latin typeface="Arial"/>
                <a:ea typeface="Arial"/>
                <a:cs typeface="Arial"/>
                <a:sym typeface="Arial"/>
              </a:defRPr>
            </a:lvl3pPr>
            <a:lvl4pPr indent="-228600" lvl="3" marL="18288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4pPr>
            <a:lvl5pPr indent="-228600" lvl="4" marL="2286000" marR="0" rtl="0" algn="l">
              <a:lnSpc>
                <a:spcPct val="90000"/>
              </a:lnSpc>
              <a:spcBef>
                <a:spcPts val="400"/>
              </a:spcBef>
              <a:spcAft>
                <a:spcPts val="0"/>
              </a:spcAft>
              <a:buClr>
                <a:srgbClr val="393E91"/>
              </a:buClr>
              <a:buSzPts val="1200"/>
              <a:buFont typeface="Arial"/>
              <a:buNone/>
              <a:defRPr b="0" i="0" sz="1200" u="none" cap="none" strike="noStrike">
                <a:solidFill>
                  <a:srgbClr val="393E9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Google Shape;111;p21"/>
          <p:cNvSpPr/>
          <p:nvPr>
            <p:ph idx="2" type="pic"/>
          </p:nvPr>
        </p:nvSpPr>
        <p:spPr>
          <a:xfrm>
            <a:off x="4885134" y="1240912"/>
            <a:ext cx="3630216" cy="1567843"/>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rgbClr val="393E91"/>
              </a:buClr>
              <a:buSzPts val="1800"/>
              <a:buFont typeface="Arial"/>
              <a:buNone/>
              <a:defRPr b="0" i="0" sz="1800" u="none" cap="none" strike="noStrike">
                <a:solidFill>
                  <a:srgbClr val="393E91"/>
                </a:solidFill>
                <a:latin typeface="Arial"/>
                <a:ea typeface="Arial"/>
                <a:cs typeface="Arial"/>
                <a:sym typeface="Arial"/>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2" name="Google Shape;112;p21"/>
          <p:cNvSpPr/>
          <p:nvPr>
            <p:ph idx="3" type="pic"/>
          </p:nvPr>
        </p:nvSpPr>
        <p:spPr>
          <a:xfrm>
            <a:off x="4885134" y="3054233"/>
            <a:ext cx="3630216" cy="1567843"/>
          </a:xfrm>
          <a:prstGeom prst="rect">
            <a:avLst/>
          </a:prstGeom>
          <a:noFill/>
          <a:ln>
            <a:noFill/>
          </a:ln>
        </p:spPr>
        <p:txBody>
          <a:bodyPr anchorCtr="0" anchor="t" bIns="34275" lIns="68575" spcFirstLastPara="1" rIns="68575" wrap="square" tIns="34275"/>
          <a:lstStyle>
            <a:lvl1pPr lvl="0" marR="0" rtl="0" algn="l">
              <a:lnSpc>
                <a:spcPct val="90000"/>
              </a:lnSpc>
              <a:spcBef>
                <a:spcPts val="800"/>
              </a:spcBef>
              <a:spcAft>
                <a:spcPts val="0"/>
              </a:spcAft>
              <a:buClr>
                <a:srgbClr val="393E91"/>
              </a:buClr>
              <a:buSzPts val="1800"/>
              <a:buFont typeface="Arial"/>
              <a:buNone/>
              <a:defRPr b="0" i="0" sz="1800" u="none" cap="none" strike="noStrike">
                <a:solidFill>
                  <a:srgbClr val="393E91"/>
                </a:solidFill>
                <a:latin typeface="Arial"/>
                <a:ea typeface="Arial"/>
                <a:cs typeface="Arial"/>
                <a:sym typeface="Arial"/>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Google Shape;113;p21"/>
          <p:cNvSpPr txBox="1"/>
          <p:nvPr>
            <p:ph idx="12" type="sldNum"/>
          </p:nvPr>
        </p:nvSpPr>
        <p:spPr>
          <a:xfrm>
            <a:off x="8356888" y="4751189"/>
            <a:ext cx="316923" cy="273844"/>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800">
                <a:solidFill>
                  <a:srgbClr val="18AF9B"/>
                </a:solidFill>
                <a:latin typeface="Arial"/>
                <a:ea typeface="Arial"/>
                <a:cs typeface="Arial"/>
                <a:sym typeface="Arial"/>
              </a:defRPr>
            </a:lvl1pPr>
            <a:lvl2pPr indent="0" lvl="1" marL="0" marR="0" rtl="0" algn="l">
              <a:spcBef>
                <a:spcPts val="0"/>
              </a:spcBef>
              <a:buNone/>
              <a:defRPr sz="800">
                <a:solidFill>
                  <a:srgbClr val="18AF9B"/>
                </a:solidFill>
                <a:latin typeface="Arial"/>
                <a:ea typeface="Arial"/>
                <a:cs typeface="Arial"/>
                <a:sym typeface="Arial"/>
              </a:defRPr>
            </a:lvl2pPr>
            <a:lvl3pPr indent="0" lvl="2" marL="0" marR="0" rtl="0" algn="l">
              <a:spcBef>
                <a:spcPts val="0"/>
              </a:spcBef>
              <a:buNone/>
              <a:defRPr sz="800">
                <a:solidFill>
                  <a:srgbClr val="18AF9B"/>
                </a:solidFill>
                <a:latin typeface="Arial"/>
                <a:ea typeface="Arial"/>
                <a:cs typeface="Arial"/>
                <a:sym typeface="Arial"/>
              </a:defRPr>
            </a:lvl3pPr>
            <a:lvl4pPr indent="0" lvl="3" marL="0" marR="0" rtl="0" algn="l">
              <a:spcBef>
                <a:spcPts val="0"/>
              </a:spcBef>
              <a:buNone/>
              <a:defRPr sz="800">
                <a:solidFill>
                  <a:srgbClr val="18AF9B"/>
                </a:solidFill>
                <a:latin typeface="Arial"/>
                <a:ea typeface="Arial"/>
                <a:cs typeface="Arial"/>
                <a:sym typeface="Arial"/>
              </a:defRPr>
            </a:lvl4pPr>
            <a:lvl5pPr indent="0" lvl="4" marL="0" marR="0" rtl="0" algn="l">
              <a:spcBef>
                <a:spcPts val="0"/>
              </a:spcBef>
              <a:buNone/>
              <a:defRPr sz="800">
                <a:solidFill>
                  <a:srgbClr val="18AF9B"/>
                </a:solidFill>
                <a:latin typeface="Arial"/>
                <a:ea typeface="Arial"/>
                <a:cs typeface="Arial"/>
                <a:sym typeface="Arial"/>
              </a:defRPr>
            </a:lvl5pPr>
            <a:lvl6pPr indent="0" lvl="5" marL="0" marR="0" rtl="0" algn="l">
              <a:spcBef>
                <a:spcPts val="0"/>
              </a:spcBef>
              <a:buNone/>
              <a:defRPr sz="800">
                <a:solidFill>
                  <a:srgbClr val="18AF9B"/>
                </a:solidFill>
                <a:latin typeface="Arial"/>
                <a:ea typeface="Arial"/>
                <a:cs typeface="Arial"/>
                <a:sym typeface="Arial"/>
              </a:defRPr>
            </a:lvl6pPr>
            <a:lvl7pPr indent="0" lvl="6" marL="0" marR="0" rtl="0" algn="l">
              <a:spcBef>
                <a:spcPts val="0"/>
              </a:spcBef>
              <a:buNone/>
              <a:defRPr sz="800">
                <a:solidFill>
                  <a:srgbClr val="18AF9B"/>
                </a:solidFill>
                <a:latin typeface="Arial"/>
                <a:ea typeface="Arial"/>
                <a:cs typeface="Arial"/>
                <a:sym typeface="Arial"/>
              </a:defRPr>
            </a:lvl7pPr>
            <a:lvl8pPr indent="0" lvl="7" marL="0" marR="0" rtl="0" algn="l">
              <a:spcBef>
                <a:spcPts val="0"/>
              </a:spcBef>
              <a:buNone/>
              <a:defRPr sz="800">
                <a:solidFill>
                  <a:srgbClr val="18AF9B"/>
                </a:solidFill>
                <a:latin typeface="Arial"/>
                <a:ea typeface="Arial"/>
                <a:cs typeface="Arial"/>
                <a:sym typeface="Arial"/>
              </a:defRPr>
            </a:lvl8pPr>
            <a:lvl9pPr indent="0" lvl="8" marL="0" marR="0" rtl="0" algn="l">
              <a:spcBef>
                <a:spcPts val="0"/>
              </a:spcBef>
              <a:buNone/>
              <a:defRPr sz="800">
                <a:solidFill>
                  <a:srgbClr val="18AF9B"/>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pic>
        <p:nvPicPr>
          <p:cNvPr id="114" name="Google Shape;114;p21"/>
          <p:cNvPicPr preferRelativeResize="0"/>
          <p:nvPr/>
        </p:nvPicPr>
        <p:blipFill rotWithShape="1">
          <a:blip r:embed="rId3">
            <a:alphaModFix/>
          </a:blip>
          <a:srcRect b="0" l="0" r="0" t="0"/>
          <a:stretch/>
        </p:blipFill>
        <p:spPr>
          <a:xfrm>
            <a:off x="332313" y="4751189"/>
            <a:ext cx="592673" cy="186583"/>
          </a:xfrm>
          <a:prstGeom prst="rect">
            <a:avLst/>
          </a:prstGeom>
          <a:noFill/>
          <a:ln>
            <a:noFill/>
          </a:ln>
        </p:spPr>
      </p:pic>
      <p:sp>
        <p:nvSpPr>
          <p:cNvPr id="115" name="Google Shape;115;p21"/>
          <p:cNvSpPr txBox="1"/>
          <p:nvPr>
            <p:ph idx="11" type="ftr"/>
          </p:nvPr>
        </p:nvSpPr>
        <p:spPr>
          <a:xfrm>
            <a:off x="3026351" y="4705468"/>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1"/>
          <p:cNvSpPr txBox="1"/>
          <p:nvPr>
            <p:ph idx="4" type="body"/>
          </p:nvPr>
        </p:nvSpPr>
        <p:spPr>
          <a:xfrm>
            <a:off x="628650" y="772156"/>
            <a:ext cx="7886700" cy="386851"/>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rgbClr val="2A7DBF"/>
              </a:buClr>
              <a:buSzPts val="1800"/>
              <a:buFont typeface="Arial"/>
              <a:buNone/>
              <a:defRPr b="0" i="1" sz="1800" u="none" cap="none" strike="noStrike">
                <a:solidFill>
                  <a:srgbClr val="2A7DBF"/>
                </a:solidFill>
                <a:latin typeface="Arial"/>
                <a:ea typeface="Arial"/>
                <a:cs typeface="Arial"/>
                <a:sym typeface="Arial"/>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7" name="Google Shape;117;p21"/>
          <p:cNvSpPr txBox="1"/>
          <p:nvPr>
            <p:ph type="title"/>
          </p:nvPr>
        </p:nvSpPr>
        <p:spPr>
          <a:xfrm>
            <a:off x="628650" y="273845"/>
            <a:ext cx="7886700" cy="497680"/>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rgbClr val="393E91"/>
              </a:buClr>
              <a:buSzPts val="3300"/>
              <a:buFont typeface="Arial Black"/>
              <a:buNone/>
              <a:defRPr b="1" i="0" sz="3300" u="none" cap="none" strike="noStrike">
                <a:solidFill>
                  <a:srgbClr val="393E91"/>
                </a:solidFill>
                <a:latin typeface="Arial Black"/>
                <a:ea typeface="Arial Black"/>
                <a:cs typeface="Arial Black"/>
                <a:sym typeface="Arial Black"/>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theme" Target="../theme/theme2.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chemeClr val="dk1"/>
              </a:buClr>
              <a:buSzPts val="3300"/>
              <a:buFont typeface="Calibri"/>
              <a:buNone/>
              <a:defRPr b="1"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561109" y="1369218"/>
            <a:ext cx="8016586" cy="3691154"/>
          </a:xfrm>
          <a:prstGeom prst="rect">
            <a:avLst/>
          </a:prstGeom>
          <a:noFill/>
          <a:ln>
            <a:noFill/>
          </a:ln>
        </p:spPr>
        <p:txBody>
          <a:bodyPr anchorCtr="0" anchor="t" bIns="34275" lIns="68575" spcFirstLastPara="1" rIns="68575" wrap="square" tIns="34275"/>
          <a:lstStyle>
            <a:lvl1pPr indent="-228600" lvl="0" marL="457200" marR="0" rtl="0" algn="l">
              <a:lnSpc>
                <a:spcPct val="90000"/>
              </a:lnSpc>
              <a:spcBef>
                <a:spcPts val="8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Google Shape;53;p13"/>
          <p:cNvSpPr txBox="1"/>
          <p:nvPr/>
        </p:nvSpPr>
        <p:spPr>
          <a:xfrm>
            <a:off x="8356888" y="4751189"/>
            <a:ext cx="316923" cy="27384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b="0" i="0" lang="en" sz="800" u="none" cap="none" strike="noStrike">
                <a:solidFill>
                  <a:srgbClr val="18AF9B"/>
                </a:solidFill>
                <a:latin typeface="Arial"/>
                <a:ea typeface="Arial"/>
                <a:cs typeface="Arial"/>
                <a:sym typeface="Arial"/>
              </a:rPr>
              <a:t>‹#›</a:t>
            </a:fld>
            <a:endParaRPr b="0" i="0" sz="800" u="none" cap="none" strike="noStrike">
              <a:solidFill>
                <a:srgbClr val="18AF9B"/>
              </a:solidFill>
              <a:latin typeface="Arial"/>
              <a:ea typeface="Arial"/>
              <a:cs typeface="Arial"/>
              <a:sym typeface="Arial"/>
            </a:endParaRPr>
          </a:p>
        </p:txBody>
      </p:sp>
      <p:sp>
        <p:nvSpPr>
          <p:cNvPr id="54" name="Google Shape;54;p13"/>
          <p:cNvSpPr txBox="1"/>
          <p:nvPr>
            <p:ph idx="11" type="ftr"/>
          </p:nvPr>
        </p:nvSpPr>
        <p:spPr>
          <a:xfrm>
            <a:off x="3026351" y="4705468"/>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800" u="none" cap="none" strike="noStrike">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7.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22"/>
          <p:cNvSpPr txBox="1"/>
          <p:nvPr>
            <p:ph type="ctrTitle"/>
          </p:nvPr>
        </p:nvSpPr>
        <p:spPr>
          <a:xfrm>
            <a:off x="1143000" y="2418026"/>
            <a:ext cx="6936600" cy="1120500"/>
          </a:xfrm>
          <a:prstGeom prst="rect">
            <a:avLst/>
          </a:prstGeom>
          <a:noFill/>
          <a:ln>
            <a:noFill/>
          </a:ln>
        </p:spPr>
        <p:txBody>
          <a:bodyPr anchorCtr="0" anchor="ctr" bIns="34275" lIns="68575" spcFirstLastPara="1" rIns="68575" wrap="square" tIns="34275">
            <a:noAutofit/>
          </a:bodyPr>
          <a:lstStyle/>
          <a:p>
            <a:pPr indent="0" lvl="0" marL="0" marR="0" rtl="0">
              <a:lnSpc>
                <a:spcPct val="90000"/>
              </a:lnSpc>
              <a:spcBef>
                <a:spcPts val="0"/>
              </a:spcBef>
              <a:spcAft>
                <a:spcPts val="0"/>
              </a:spcAft>
              <a:buClr>
                <a:srgbClr val="393E91"/>
              </a:buClr>
              <a:buSzPts val="4500"/>
              <a:buFont typeface="Arial Black"/>
              <a:buNone/>
            </a:pPr>
            <a:r>
              <a:rPr lang="en" sz="3600"/>
              <a:t>Evaluating </a:t>
            </a:r>
            <a:r>
              <a:rPr lang="en" sz="3600"/>
              <a:t>Ceph Deployments with Rook</a:t>
            </a:r>
            <a:endParaRPr b="1" i="0" sz="3600" u="none" cap="none" strike="noStrike">
              <a:solidFill>
                <a:srgbClr val="393E91"/>
              </a:solidFill>
              <a:latin typeface="Arial Black"/>
              <a:ea typeface="Arial Black"/>
              <a:cs typeface="Arial Black"/>
              <a:sym typeface="Arial Black"/>
            </a:endParaRPr>
          </a:p>
        </p:txBody>
      </p:sp>
      <p:sp>
        <p:nvSpPr>
          <p:cNvPr id="123" name="Google Shape;123;p22"/>
          <p:cNvSpPr txBox="1"/>
          <p:nvPr>
            <p:ph idx="1" type="subTitle"/>
          </p:nvPr>
        </p:nvSpPr>
        <p:spPr>
          <a:xfrm>
            <a:off x="1182300" y="3636613"/>
            <a:ext cx="6858000" cy="418800"/>
          </a:xfrm>
          <a:prstGeom prst="rect">
            <a:avLst/>
          </a:prstGeom>
          <a:noFill/>
          <a:ln>
            <a:noFill/>
          </a:ln>
        </p:spPr>
        <p:txBody>
          <a:bodyPr anchorCtr="0" anchor="t" bIns="34275" lIns="68575" spcFirstLastPara="1" rIns="68575" wrap="square" tIns="34275">
            <a:noAutofit/>
          </a:bodyPr>
          <a:lstStyle/>
          <a:p>
            <a:pPr indent="0" lvl="0" marL="0" marR="0" rtl="0">
              <a:lnSpc>
                <a:spcPct val="90000"/>
              </a:lnSpc>
              <a:spcBef>
                <a:spcPts val="0"/>
              </a:spcBef>
              <a:spcAft>
                <a:spcPts val="0"/>
              </a:spcAft>
              <a:buNone/>
            </a:pPr>
            <a:r>
              <a:rPr i="0" lang="en" sz="1400"/>
              <a:t>Presented by: </a:t>
            </a:r>
            <a:r>
              <a:rPr i="0" lang="en" sz="1400">
                <a:solidFill>
                  <a:srgbClr val="18AF9B"/>
                </a:solidFill>
              </a:rPr>
              <a:t>Rubab Zahra Sarfraz</a:t>
            </a:r>
            <a:r>
              <a:rPr i="0" lang="en" sz="1400"/>
              <a:t>   </a:t>
            </a:r>
            <a:endParaRPr i="0"/>
          </a:p>
        </p:txBody>
      </p:sp>
      <p:sp>
        <p:nvSpPr>
          <p:cNvPr id="124" name="Google Shape;124;p22"/>
          <p:cNvSpPr txBox="1"/>
          <p:nvPr>
            <p:ph idx="2" type="body"/>
          </p:nvPr>
        </p:nvSpPr>
        <p:spPr>
          <a:xfrm>
            <a:off x="1143000" y="4525393"/>
            <a:ext cx="6858000" cy="166968"/>
          </a:xfrm>
          <a:prstGeom prst="rect">
            <a:avLst/>
          </a:prstGeom>
          <a:noFill/>
          <a:ln>
            <a:noFill/>
          </a:ln>
        </p:spPr>
        <p:txBody>
          <a:bodyPr anchorCtr="0" anchor="t" bIns="34275" lIns="68575" spcFirstLastPara="1" rIns="68575" wrap="square" tIns="34275">
            <a:noAutofit/>
          </a:bodyPr>
          <a:lstStyle/>
          <a:p>
            <a:pPr indent="0" lvl="0" marL="0" marR="0" rtl="0">
              <a:lnSpc>
                <a:spcPct val="90000"/>
              </a:lnSpc>
              <a:spcBef>
                <a:spcPts val="0"/>
              </a:spcBef>
              <a:spcAft>
                <a:spcPts val="0"/>
              </a:spcAft>
              <a:buClr>
                <a:srgbClr val="18AF9B"/>
              </a:buClr>
              <a:buSzPts val="800"/>
              <a:buFont typeface="Arial"/>
              <a:buNone/>
            </a:pPr>
            <a:r>
              <a:rPr b="1" lang="en" sz="1200"/>
              <a:t>16-08-18</a:t>
            </a:r>
            <a:endParaRPr b="1" i="0" sz="1200" u="none" cap="none" strike="noStrike">
              <a:solidFill>
                <a:srgbClr val="18AF9B"/>
              </a:solidFill>
            </a:endParaRPr>
          </a:p>
        </p:txBody>
      </p:sp>
      <p:sp>
        <p:nvSpPr>
          <p:cNvPr id="125" name="Google Shape;125;p22"/>
          <p:cNvSpPr txBox="1"/>
          <p:nvPr>
            <p:ph idx="3" type="body"/>
          </p:nvPr>
        </p:nvSpPr>
        <p:spPr>
          <a:xfrm>
            <a:off x="1182300" y="4055418"/>
            <a:ext cx="6858000" cy="310200"/>
          </a:xfrm>
          <a:prstGeom prst="rect">
            <a:avLst/>
          </a:prstGeom>
          <a:noFill/>
          <a:ln>
            <a:noFill/>
          </a:ln>
        </p:spPr>
        <p:txBody>
          <a:bodyPr anchorCtr="0" anchor="t" bIns="34275" lIns="68575" spcFirstLastPara="1" rIns="68575" wrap="square" tIns="34275">
            <a:noAutofit/>
          </a:bodyPr>
          <a:lstStyle/>
          <a:p>
            <a:pPr indent="0" lvl="0" marL="0" marR="0" rtl="0">
              <a:lnSpc>
                <a:spcPct val="90000"/>
              </a:lnSpc>
              <a:spcBef>
                <a:spcPts val="0"/>
              </a:spcBef>
              <a:spcAft>
                <a:spcPts val="0"/>
              </a:spcAft>
              <a:buClr>
                <a:srgbClr val="18AF9B"/>
              </a:buClr>
              <a:buSzPts val="1100"/>
              <a:buFont typeface="Arial"/>
              <a:buNone/>
            </a:pPr>
            <a:r>
              <a:rPr lang="en" sz="1400">
                <a:solidFill>
                  <a:srgbClr val="2A7DBF"/>
                </a:solidFill>
              </a:rPr>
              <a:t>Supervised by:</a:t>
            </a:r>
            <a:r>
              <a:rPr lang="en" sz="1400"/>
              <a:t> Dan van der Ster, Julien Collet </a:t>
            </a:r>
            <a:r>
              <a:rPr lang="en" sz="1400">
                <a:solidFill>
                  <a:srgbClr val="2A7DBF"/>
                </a:solidFill>
              </a:rPr>
              <a:t>(IT-ST-FDO)</a:t>
            </a:r>
            <a:endParaRPr b="0" i="0" sz="1400" u="none" cap="none" strike="noStrike">
              <a:solidFill>
                <a:srgbClr val="2A7DBF"/>
              </a:solidFill>
              <a:latin typeface="Arial"/>
              <a:ea typeface="Arial"/>
              <a:cs typeface="Arial"/>
              <a:sym typeface="Arial"/>
            </a:endParaRPr>
          </a:p>
        </p:txBody>
      </p:sp>
      <p:pic>
        <p:nvPicPr>
          <p:cNvPr id="126" name="Google Shape;126;p22"/>
          <p:cNvPicPr preferRelativeResize="0"/>
          <p:nvPr/>
        </p:nvPicPr>
        <p:blipFill>
          <a:blip r:embed="rId3">
            <a:alphaModFix/>
          </a:blip>
          <a:stretch>
            <a:fillRect/>
          </a:stretch>
        </p:blipFill>
        <p:spPr>
          <a:xfrm>
            <a:off x="8415125" y="195275"/>
            <a:ext cx="524500" cy="524500"/>
          </a:xfrm>
          <a:prstGeom prst="rect">
            <a:avLst/>
          </a:prstGeom>
          <a:noFill/>
          <a:ln>
            <a:noFill/>
          </a:ln>
        </p:spPr>
      </p:pic>
      <p:pic>
        <p:nvPicPr>
          <p:cNvPr id="127" name="Google Shape;127;p22"/>
          <p:cNvPicPr preferRelativeResize="0"/>
          <p:nvPr/>
        </p:nvPicPr>
        <p:blipFill>
          <a:blip r:embed="rId4">
            <a:alphaModFix/>
          </a:blip>
          <a:stretch>
            <a:fillRect/>
          </a:stretch>
        </p:blipFill>
        <p:spPr>
          <a:xfrm>
            <a:off x="8176850" y="719775"/>
            <a:ext cx="857925" cy="1067175"/>
          </a:xfrm>
          <a:prstGeom prst="rect">
            <a:avLst/>
          </a:prstGeom>
          <a:noFill/>
          <a:ln>
            <a:noFill/>
          </a:ln>
        </p:spPr>
      </p:pic>
      <p:pic>
        <p:nvPicPr>
          <p:cNvPr id="128" name="Google Shape;128;p22"/>
          <p:cNvPicPr preferRelativeResize="0"/>
          <p:nvPr/>
        </p:nvPicPr>
        <p:blipFill>
          <a:blip r:embed="rId5">
            <a:alphaModFix/>
          </a:blip>
          <a:stretch>
            <a:fillRect/>
          </a:stretch>
        </p:blipFill>
        <p:spPr>
          <a:xfrm>
            <a:off x="7639175" y="153675"/>
            <a:ext cx="622600" cy="60770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1"/>
          <p:cNvSpPr txBox="1"/>
          <p:nvPr>
            <p:ph type="title"/>
          </p:nvPr>
        </p:nvSpPr>
        <p:spPr>
          <a:xfrm>
            <a:off x="628650" y="273844"/>
            <a:ext cx="7886700" cy="497700"/>
          </a:xfrm>
          <a:prstGeom prst="rect">
            <a:avLst/>
          </a:prstGeom>
        </p:spPr>
        <p:txBody>
          <a:bodyPr anchorCtr="0" anchor="ctr" bIns="34275" lIns="68575" spcFirstLastPara="1" rIns="68575" wrap="square" tIns="34275">
            <a:noAutofit/>
          </a:bodyPr>
          <a:lstStyle/>
          <a:p>
            <a:pPr indent="0" lvl="0" marL="0">
              <a:spcBef>
                <a:spcPts val="0"/>
              </a:spcBef>
              <a:spcAft>
                <a:spcPts val="0"/>
              </a:spcAft>
              <a:buNone/>
            </a:pPr>
            <a:r>
              <a:rPr lang="en"/>
              <a:t>Evaluation Criteria </a:t>
            </a:r>
            <a:endParaRPr/>
          </a:p>
        </p:txBody>
      </p:sp>
      <p:sp>
        <p:nvSpPr>
          <p:cNvPr id="188" name="Google Shape;188;p31"/>
          <p:cNvSpPr txBox="1"/>
          <p:nvPr>
            <p:ph idx="1" type="body"/>
          </p:nvPr>
        </p:nvSpPr>
        <p:spPr>
          <a:xfrm>
            <a:off x="563709" y="906718"/>
            <a:ext cx="8016600" cy="3691200"/>
          </a:xfrm>
          <a:prstGeom prst="rect">
            <a:avLst/>
          </a:prstGeom>
        </p:spPr>
        <p:txBody>
          <a:bodyPr anchorCtr="0" anchor="t" bIns="34275" lIns="68575" spcFirstLastPara="1" rIns="68575" wrap="square" tIns="34275">
            <a:noAutofit/>
          </a:bodyPr>
          <a:lstStyle/>
          <a:p>
            <a:pPr indent="-342900" lvl="0" marL="457200" rtl="0">
              <a:lnSpc>
                <a:spcPct val="150000"/>
              </a:lnSpc>
              <a:spcBef>
                <a:spcPts val="800"/>
              </a:spcBef>
              <a:spcAft>
                <a:spcPts val="0"/>
              </a:spcAft>
              <a:buSzPts val="1800"/>
              <a:buChar char="●"/>
            </a:pPr>
            <a:r>
              <a:rPr lang="en"/>
              <a:t>Time to deploy whole cluster</a:t>
            </a:r>
            <a:endParaRPr/>
          </a:p>
          <a:p>
            <a:pPr indent="-342900" lvl="0" marL="457200" rtl="0">
              <a:lnSpc>
                <a:spcPct val="150000"/>
              </a:lnSpc>
              <a:spcBef>
                <a:spcPts val="0"/>
              </a:spcBef>
              <a:spcAft>
                <a:spcPts val="0"/>
              </a:spcAft>
              <a:buSzPts val="1800"/>
              <a:buChar char="●"/>
            </a:pPr>
            <a:r>
              <a:rPr lang="en"/>
              <a:t>Time to add new OSDs in a running cluster </a:t>
            </a:r>
            <a:endParaRPr/>
          </a:p>
          <a:p>
            <a:pPr indent="-342900" lvl="0" marL="457200" rtl="0">
              <a:lnSpc>
                <a:spcPct val="150000"/>
              </a:lnSpc>
              <a:spcBef>
                <a:spcPts val="0"/>
              </a:spcBef>
              <a:spcAft>
                <a:spcPts val="0"/>
              </a:spcAft>
              <a:buSzPts val="1800"/>
              <a:buChar char="●"/>
            </a:pPr>
            <a:r>
              <a:rPr lang="en"/>
              <a:t>Autoscaling: adding/removing S3/CephFS daemons</a:t>
            </a:r>
            <a:endParaRPr/>
          </a:p>
          <a:p>
            <a:pPr indent="-342900" lvl="0" marL="457200" rtl="0">
              <a:lnSpc>
                <a:spcPct val="150000"/>
              </a:lnSpc>
              <a:spcBef>
                <a:spcPts val="0"/>
              </a:spcBef>
              <a:spcAft>
                <a:spcPts val="0"/>
              </a:spcAft>
              <a:buSzPts val="1800"/>
              <a:buChar char="●"/>
            </a:pPr>
            <a:r>
              <a:rPr lang="en"/>
              <a:t>Ceph upgrades: how much is it automated?</a:t>
            </a:r>
            <a:endParaRPr/>
          </a:p>
          <a:p>
            <a:pPr indent="0" lvl="0" marL="457200" rtl="0">
              <a:lnSpc>
                <a:spcPct val="200000"/>
              </a:lnSpc>
              <a:spcBef>
                <a:spcPts val="8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2"/>
          <p:cNvSpPr txBox="1"/>
          <p:nvPr>
            <p:ph type="title"/>
          </p:nvPr>
        </p:nvSpPr>
        <p:spPr>
          <a:xfrm>
            <a:off x="628650" y="273844"/>
            <a:ext cx="7886700" cy="497700"/>
          </a:xfrm>
          <a:prstGeom prst="rect">
            <a:avLst/>
          </a:prstGeom>
        </p:spPr>
        <p:txBody>
          <a:bodyPr anchorCtr="0" anchor="ctr" bIns="34275" lIns="68575" spcFirstLastPara="1" rIns="68575" wrap="square" tIns="34275">
            <a:noAutofit/>
          </a:bodyPr>
          <a:lstStyle/>
          <a:p>
            <a:pPr indent="0" lvl="0" marL="0" rtl="0">
              <a:spcBef>
                <a:spcPts val="0"/>
              </a:spcBef>
              <a:spcAft>
                <a:spcPts val="0"/>
              </a:spcAft>
              <a:buNone/>
            </a:pPr>
            <a:r>
              <a:rPr lang="en"/>
              <a:t>Evaluation Criteria </a:t>
            </a:r>
            <a:endParaRPr/>
          </a:p>
        </p:txBody>
      </p:sp>
      <p:sp>
        <p:nvSpPr>
          <p:cNvPr id="194" name="Google Shape;194;p32"/>
          <p:cNvSpPr txBox="1"/>
          <p:nvPr>
            <p:ph idx="1" type="body"/>
          </p:nvPr>
        </p:nvSpPr>
        <p:spPr>
          <a:xfrm>
            <a:off x="563709" y="906718"/>
            <a:ext cx="8016600" cy="3691200"/>
          </a:xfrm>
          <a:prstGeom prst="rect">
            <a:avLst/>
          </a:prstGeom>
        </p:spPr>
        <p:txBody>
          <a:bodyPr anchorCtr="0" anchor="t" bIns="34275" lIns="68575" spcFirstLastPara="1" rIns="68575" wrap="square" tIns="34275">
            <a:noAutofit/>
          </a:bodyPr>
          <a:lstStyle/>
          <a:p>
            <a:pPr indent="-342900" lvl="0" marL="457200" rtl="0">
              <a:lnSpc>
                <a:spcPct val="150000"/>
              </a:lnSpc>
              <a:spcBef>
                <a:spcPts val="800"/>
              </a:spcBef>
              <a:spcAft>
                <a:spcPts val="0"/>
              </a:spcAft>
              <a:buSzPts val="1800"/>
              <a:buChar char="●"/>
            </a:pPr>
            <a:r>
              <a:rPr lang="en"/>
              <a:t>Time to deploy whole cluster</a:t>
            </a:r>
            <a:endParaRPr/>
          </a:p>
          <a:p>
            <a:pPr indent="-342900" lvl="0" marL="457200" rtl="0">
              <a:lnSpc>
                <a:spcPct val="150000"/>
              </a:lnSpc>
              <a:spcBef>
                <a:spcPts val="0"/>
              </a:spcBef>
              <a:spcAft>
                <a:spcPts val="0"/>
              </a:spcAft>
              <a:buSzPts val="1800"/>
              <a:buChar char="●"/>
            </a:pPr>
            <a:r>
              <a:rPr lang="en"/>
              <a:t>Time to add new OSDs in a running cluster </a:t>
            </a:r>
            <a:endParaRPr/>
          </a:p>
          <a:p>
            <a:pPr indent="-342900" lvl="0" marL="457200" rtl="0">
              <a:lnSpc>
                <a:spcPct val="150000"/>
              </a:lnSpc>
              <a:spcBef>
                <a:spcPts val="0"/>
              </a:spcBef>
              <a:spcAft>
                <a:spcPts val="0"/>
              </a:spcAft>
              <a:buSzPts val="1800"/>
              <a:buChar char="●"/>
            </a:pPr>
            <a:r>
              <a:rPr lang="en"/>
              <a:t>Autoscaling: adding/removing S3/CephFS daemons</a:t>
            </a:r>
            <a:endParaRPr/>
          </a:p>
          <a:p>
            <a:pPr indent="-342900" lvl="0" marL="457200" rtl="0">
              <a:lnSpc>
                <a:spcPct val="150000"/>
              </a:lnSpc>
              <a:spcBef>
                <a:spcPts val="0"/>
              </a:spcBef>
              <a:spcAft>
                <a:spcPts val="0"/>
              </a:spcAft>
              <a:buSzPts val="1800"/>
              <a:buChar char="●"/>
            </a:pPr>
            <a:r>
              <a:rPr lang="en"/>
              <a:t>Ceph upgrades: how much is it automated?</a:t>
            </a:r>
            <a:endParaRPr/>
          </a:p>
          <a:p>
            <a:pPr indent="0" lvl="0" marL="0" rtl="0">
              <a:spcBef>
                <a:spcPts val="0"/>
              </a:spcBef>
              <a:spcAft>
                <a:spcPts val="0"/>
              </a:spcAft>
              <a:buNone/>
            </a:pPr>
            <a:r>
              <a:rPr b="1" lang="en" sz="3300">
                <a:solidFill>
                  <a:srgbClr val="393E91"/>
                </a:solidFill>
                <a:latin typeface="Arial Black"/>
                <a:ea typeface="Arial Black"/>
                <a:cs typeface="Arial Black"/>
                <a:sym typeface="Arial Black"/>
              </a:rPr>
              <a:t>Evaluation Environment</a:t>
            </a:r>
            <a:endParaRPr sz="3300"/>
          </a:p>
          <a:p>
            <a:pPr indent="0" lvl="0" marL="0" rtl="0">
              <a:lnSpc>
                <a:spcPct val="150000"/>
              </a:lnSpc>
              <a:spcBef>
                <a:spcPts val="800"/>
              </a:spcBef>
              <a:spcAft>
                <a:spcPts val="0"/>
              </a:spcAft>
              <a:buClr>
                <a:srgbClr val="000000"/>
              </a:buClr>
              <a:buSzPts val="1100"/>
              <a:buFont typeface="Arial"/>
              <a:buNone/>
            </a:pPr>
            <a:r>
              <a:rPr b="1" lang="en"/>
              <a:t>Deployed clusters for S3 workloads:</a:t>
            </a:r>
            <a:endParaRPr b="1"/>
          </a:p>
          <a:p>
            <a:pPr indent="-342900" lvl="0" marL="457200" rtl="0">
              <a:lnSpc>
                <a:spcPct val="150000"/>
              </a:lnSpc>
              <a:spcBef>
                <a:spcPts val="800"/>
              </a:spcBef>
              <a:spcAft>
                <a:spcPts val="0"/>
              </a:spcAft>
              <a:buSzPts val="1800"/>
              <a:buChar char="●"/>
            </a:pPr>
            <a:r>
              <a:rPr b="1" lang="en"/>
              <a:t>Virtual Environment:</a:t>
            </a:r>
            <a:r>
              <a:rPr lang="en"/>
              <a:t> 3 OpenStack VMs with 10+ volume attachments</a:t>
            </a:r>
            <a:endParaRPr/>
          </a:p>
          <a:p>
            <a:pPr indent="-342900" lvl="0" marL="457200" rtl="0">
              <a:lnSpc>
                <a:spcPct val="150000"/>
              </a:lnSpc>
              <a:spcBef>
                <a:spcPts val="0"/>
              </a:spcBef>
              <a:spcAft>
                <a:spcPts val="0"/>
              </a:spcAft>
              <a:buSzPts val="1800"/>
              <a:buChar char="●"/>
            </a:pPr>
            <a:r>
              <a:rPr b="1" lang="en"/>
              <a:t>Physical Environment:</a:t>
            </a:r>
            <a:r>
              <a:rPr lang="en"/>
              <a:t> 3 Physical Servers with 5.5 TB 50+ disks each</a:t>
            </a:r>
            <a:endParaRPr/>
          </a:p>
          <a:p>
            <a:pPr indent="0" lvl="0" marL="457200" rtl="0">
              <a:lnSpc>
                <a:spcPct val="150000"/>
              </a:lnSpc>
              <a:spcBef>
                <a:spcPts val="800"/>
              </a:spcBef>
              <a:spcAft>
                <a:spcPts val="0"/>
              </a:spcAft>
              <a:buNone/>
            </a:pPr>
            <a:r>
              <a:t/>
            </a:r>
            <a:endParaRPr/>
          </a:p>
          <a:p>
            <a:pPr indent="0" lvl="0" marL="457200" rtl="0">
              <a:lnSpc>
                <a:spcPct val="200000"/>
              </a:lnSpc>
              <a:spcBef>
                <a:spcPts val="8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3"/>
          <p:cNvSpPr txBox="1"/>
          <p:nvPr/>
        </p:nvSpPr>
        <p:spPr>
          <a:xfrm>
            <a:off x="628650" y="273844"/>
            <a:ext cx="7886700" cy="497700"/>
          </a:xfrm>
          <a:prstGeom prst="rect">
            <a:avLst/>
          </a:prstGeom>
          <a:noFill/>
          <a:ln>
            <a:noFill/>
          </a:ln>
        </p:spPr>
        <p:txBody>
          <a:bodyPr anchorCtr="0" anchor="ctr" bIns="34275" lIns="68575" spcFirstLastPara="1" rIns="68575" wrap="square" tIns="34275">
            <a:noAutofit/>
          </a:bodyPr>
          <a:lstStyle/>
          <a:p>
            <a:pPr indent="0" lvl="0" marL="0" rtl="0">
              <a:lnSpc>
                <a:spcPct val="90000"/>
              </a:lnSpc>
              <a:spcBef>
                <a:spcPts val="0"/>
              </a:spcBef>
              <a:spcAft>
                <a:spcPts val="0"/>
              </a:spcAft>
              <a:buNone/>
            </a:pPr>
            <a:r>
              <a:rPr b="1" lang="en" sz="3300">
                <a:solidFill>
                  <a:srgbClr val="393E91"/>
                </a:solidFill>
                <a:latin typeface="Arial Black"/>
                <a:ea typeface="Arial Black"/>
                <a:cs typeface="Arial Black"/>
                <a:sym typeface="Arial Black"/>
              </a:rPr>
              <a:t>Results and Conclusion</a:t>
            </a:r>
            <a:endParaRPr b="1" sz="3300">
              <a:solidFill>
                <a:srgbClr val="393E91"/>
              </a:solidFill>
              <a:latin typeface="Arial Black"/>
              <a:ea typeface="Arial Black"/>
              <a:cs typeface="Arial Black"/>
              <a:sym typeface="Arial Black"/>
            </a:endParaRPr>
          </a:p>
        </p:txBody>
      </p:sp>
      <p:graphicFrame>
        <p:nvGraphicFramePr>
          <p:cNvPr id="200" name="Google Shape;200;p33"/>
          <p:cNvGraphicFramePr/>
          <p:nvPr/>
        </p:nvGraphicFramePr>
        <p:xfrm>
          <a:off x="628650" y="956075"/>
          <a:ext cx="3000000" cy="3000000"/>
        </p:xfrm>
        <a:graphic>
          <a:graphicData uri="http://schemas.openxmlformats.org/drawingml/2006/table">
            <a:tbl>
              <a:tblPr>
                <a:noFill/>
                <a:tableStyleId>{9AC895A1-8D61-4205-89F4-0D1C721536FD}</a:tableStyleId>
              </a:tblPr>
              <a:tblGrid>
                <a:gridCol w="3822225"/>
                <a:gridCol w="1907825"/>
                <a:gridCol w="2034700"/>
              </a:tblGrid>
              <a:tr h="640200">
                <a:tc>
                  <a:txBody>
                    <a:bodyPr>
                      <a:noAutofit/>
                    </a:bodyPr>
                    <a:lstStyle/>
                    <a:p>
                      <a:pPr indent="0" lvl="0" marL="0" rtl="0">
                        <a:lnSpc>
                          <a:spcPct val="150000"/>
                        </a:lnSpc>
                        <a:spcBef>
                          <a:spcPts val="800"/>
                        </a:spcBef>
                        <a:spcAft>
                          <a:spcPts val="0"/>
                        </a:spcAft>
                        <a:buNone/>
                      </a:pPr>
                      <a:r>
                        <a:rPr b="1" lang="en" sz="2000">
                          <a:solidFill>
                            <a:srgbClr val="393E91"/>
                          </a:solidFill>
                        </a:rPr>
                        <a:t>Metric</a:t>
                      </a:r>
                      <a:endParaRPr b="1" sz="2000">
                        <a:solidFill>
                          <a:srgbClr val="393E91"/>
                        </a:solidFill>
                      </a:endParaRPr>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None/>
                      </a:pPr>
                      <a:r>
                        <a:rPr b="1" lang="en" sz="2000">
                          <a:solidFill>
                            <a:srgbClr val="393E91"/>
                          </a:solidFill>
                        </a:rPr>
                        <a:t>Puppet</a:t>
                      </a:r>
                      <a:endParaRPr b="1" sz="2000">
                        <a:solidFill>
                          <a:srgbClr val="393E9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None/>
                      </a:pPr>
                      <a:r>
                        <a:rPr b="1" lang="en" sz="2000">
                          <a:solidFill>
                            <a:srgbClr val="393E91"/>
                          </a:solidFill>
                        </a:rPr>
                        <a:t>Rook w/ K8s</a:t>
                      </a:r>
                      <a:endParaRPr b="1" sz="2000">
                        <a:solidFill>
                          <a:srgbClr val="393E91"/>
                        </a:solidFill>
                      </a:endParaRPr>
                    </a:p>
                  </a:txBody>
                  <a:tcPr marT="91425" marB="91425" marR="91425" marL="91425">
                    <a:lnL cap="flat" cmpd="sng" w="9525">
                      <a:solidFill>
                        <a:srgbClr val="9E9E9E"/>
                      </a:solidFill>
                      <a:prstDash val="solid"/>
                      <a:round/>
                      <a:headEnd len="sm" w="sm" type="none"/>
                      <a:tailEnd len="sm" w="sm" type="none"/>
                    </a:lnL>
                  </a:tcPr>
                </a:tc>
              </a:tr>
              <a:tr h="640200">
                <a:tc>
                  <a:txBody>
                    <a:bodyPr>
                      <a:noAutofit/>
                    </a:bodyPr>
                    <a:lstStyle/>
                    <a:p>
                      <a:pPr indent="0" lvl="0" marL="0" rtl="0">
                        <a:lnSpc>
                          <a:spcPct val="150000"/>
                        </a:lnSpc>
                        <a:spcBef>
                          <a:spcPts val="800"/>
                        </a:spcBef>
                        <a:spcAft>
                          <a:spcPts val="0"/>
                        </a:spcAft>
                        <a:buNone/>
                      </a:pPr>
                      <a:r>
                        <a:rPr lang="en" sz="1800">
                          <a:solidFill>
                            <a:srgbClr val="2A7DBF"/>
                          </a:solidFill>
                        </a:rPr>
                        <a:t>Time to deploy whole cluster </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Clr>
                          <a:schemeClr val="dk1"/>
                        </a:buClr>
                        <a:buSzPts val="1100"/>
                        <a:buFont typeface="Arial"/>
                        <a:buNone/>
                      </a:pPr>
                      <a:r>
                        <a:rPr b="1" lang="en" sz="1800">
                          <a:solidFill>
                            <a:srgbClr val="CF334B"/>
                          </a:solidFill>
                        </a:rPr>
                        <a:t>&gt; 3 hours</a:t>
                      </a:r>
                      <a:endParaRPr b="1" sz="1800">
                        <a:solidFill>
                          <a:srgbClr val="393E9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Clr>
                          <a:schemeClr val="dk1"/>
                        </a:buClr>
                        <a:buSzPts val="1100"/>
                        <a:buFont typeface="Arial"/>
                        <a:buNone/>
                      </a:pPr>
                      <a:r>
                        <a:t/>
                      </a:r>
                      <a:endParaRPr b="1" sz="1800">
                        <a:solidFill>
                          <a:srgbClr val="393E91"/>
                        </a:solidFill>
                      </a:endParaRPr>
                    </a:p>
                  </a:txBody>
                  <a:tcPr marT="91425" marB="91425" marR="91425" marL="91425">
                    <a:lnL cap="flat" cmpd="sng" w="9525">
                      <a:solidFill>
                        <a:srgbClr val="9E9E9E"/>
                      </a:solidFill>
                      <a:prstDash val="solid"/>
                      <a:round/>
                      <a:headEnd len="sm" w="sm" type="none"/>
                      <a:tailEnd len="sm" w="sm" type="none"/>
                    </a:lnL>
                  </a:tcPr>
                </a:tc>
              </a:tr>
              <a:tr h="658800">
                <a:tc>
                  <a:txBody>
                    <a:bodyPr>
                      <a:noAutofit/>
                    </a:bodyPr>
                    <a:lstStyle/>
                    <a:p>
                      <a:pPr indent="0" lvl="0" marL="0" rtl="0">
                        <a:lnSpc>
                          <a:spcPct val="150000"/>
                        </a:lnSpc>
                        <a:spcBef>
                          <a:spcPts val="800"/>
                        </a:spcBef>
                        <a:spcAft>
                          <a:spcPts val="0"/>
                        </a:spcAft>
                        <a:buNone/>
                      </a:pPr>
                      <a:r>
                        <a:rPr lang="en" sz="1800">
                          <a:solidFill>
                            <a:srgbClr val="2A7DBF"/>
                          </a:solidFill>
                        </a:rPr>
                        <a:t>Time to add new OSDs in a cluster</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None/>
                      </a:pPr>
                      <a:r>
                        <a:rPr b="1" lang="en" sz="1800">
                          <a:solidFill>
                            <a:srgbClr val="CF334B"/>
                          </a:solidFill>
                        </a:rPr>
                        <a:t>&gt;</a:t>
                      </a:r>
                      <a:r>
                        <a:rPr lang="en" sz="1800">
                          <a:solidFill>
                            <a:srgbClr val="2A7DBF"/>
                          </a:solidFill>
                        </a:rPr>
                        <a:t> </a:t>
                      </a:r>
                      <a:r>
                        <a:rPr b="1" lang="en" sz="1800">
                          <a:solidFill>
                            <a:srgbClr val="CF334B"/>
                          </a:solidFill>
                        </a:rPr>
                        <a:t>1 hour</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None/>
                      </a:pPr>
                      <a:r>
                        <a:t/>
                      </a:r>
                      <a:endParaRPr sz="1800"/>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r>
              <a:tr h="693350">
                <a:tc>
                  <a:txBody>
                    <a:bodyPr>
                      <a:noAutofit/>
                    </a:bodyPr>
                    <a:lstStyle/>
                    <a:p>
                      <a:pPr indent="0" lvl="0" marL="0" rtl="0">
                        <a:lnSpc>
                          <a:spcPct val="150000"/>
                        </a:lnSpc>
                        <a:spcBef>
                          <a:spcPts val="800"/>
                        </a:spcBef>
                        <a:spcAft>
                          <a:spcPts val="0"/>
                        </a:spcAft>
                        <a:buNone/>
                      </a:pPr>
                      <a:r>
                        <a:rPr lang="en" sz="1800">
                          <a:solidFill>
                            <a:srgbClr val="2A7DBF"/>
                          </a:solidFill>
                        </a:rPr>
                        <a:t>Autoscaling S3/CephFS daemons</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None/>
                      </a:pPr>
                      <a:r>
                        <a:rPr b="1" lang="en" sz="1800">
                          <a:solidFill>
                            <a:srgbClr val="CF334B"/>
                          </a:solidFill>
                        </a:rPr>
                        <a:t>&gt;</a:t>
                      </a:r>
                      <a:r>
                        <a:rPr lang="en" sz="1800">
                          <a:solidFill>
                            <a:srgbClr val="2A7DBF"/>
                          </a:solidFill>
                        </a:rPr>
                        <a:t> </a:t>
                      </a:r>
                      <a:r>
                        <a:rPr b="1" lang="en" sz="1800">
                          <a:solidFill>
                            <a:srgbClr val="CF334B"/>
                          </a:solidFill>
                        </a:rPr>
                        <a:t>1 hour</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None/>
                      </a:pPr>
                      <a:r>
                        <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8800">
                <a:tc>
                  <a:txBody>
                    <a:bodyPr>
                      <a:noAutofit/>
                    </a:bodyPr>
                    <a:lstStyle/>
                    <a:p>
                      <a:pPr indent="0" lvl="0" marL="0" rtl="0">
                        <a:lnSpc>
                          <a:spcPct val="150000"/>
                        </a:lnSpc>
                        <a:spcBef>
                          <a:spcPts val="800"/>
                        </a:spcBef>
                        <a:spcAft>
                          <a:spcPts val="0"/>
                        </a:spcAft>
                        <a:buNone/>
                      </a:pPr>
                      <a:r>
                        <a:rPr lang="en" sz="1800">
                          <a:solidFill>
                            <a:srgbClr val="2A7DBF"/>
                          </a:solidFill>
                        </a:rPr>
                        <a:t>CEPH upgrades</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Clr>
                          <a:schemeClr val="dk1"/>
                        </a:buClr>
                        <a:buSzPts val="1100"/>
                        <a:buFont typeface="Arial"/>
                        <a:buNone/>
                      </a:pPr>
                      <a:r>
                        <a:rPr b="1" lang="en" sz="1800">
                          <a:solidFill>
                            <a:srgbClr val="CF334B"/>
                          </a:solidFill>
                        </a:rPr>
                        <a:t>Manual</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Clr>
                          <a:schemeClr val="dk1"/>
                        </a:buClr>
                        <a:buSzPts val="1100"/>
                        <a:buFont typeface="Arial"/>
                        <a:buNone/>
                      </a:pPr>
                      <a:r>
                        <a:t/>
                      </a:r>
                      <a:endParaRPr sz="1800"/>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34"/>
          <p:cNvSpPr txBox="1"/>
          <p:nvPr/>
        </p:nvSpPr>
        <p:spPr>
          <a:xfrm>
            <a:off x="628650" y="273844"/>
            <a:ext cx="7886700" cy="497700"/>
          </a:xfrm>
          <a:prstGeom prst="rect">
            <a:avLst/>
          </a:prstGeom>
          <a:noFill/>
          <a:ln>
            <a:noFill/>
          </a:ln>
        </p:spPr>
        <p:txBody>
          <a:bodyPr anchorCtr="0" anchor="ctr" bIns="34275" lIns="68575" spcFirstLastPara="1" rIns="68575" wrap="square" tIns="34275">
            <a:noAutofit/>
          </a:bodyPr>
          <a:lstStyle/>
          <a:p>
            <a:pPr indent="0" lvl="0" marL="0" rtl="0">
              <a:lnSpc>
                <a:spcPct val="90000"/>
              </a:lnSpc>
              <a:spcBef>
                <a:spcPts val="0"/>
              </a:spcBef>
              <a:spcAft>
                <a:spcPts val="0"/>
              </a:spcAft>
              <a:buNone/>
            </a:pPr>
            <a:r>
              <a:rPr b="1" lang="en" sz="3300">
                <a:solidFill>
                  <a:srgbClr val="393E91"/>
                </a:solidFill>
                <a:latin typeface="Arial Black"/>
                <a:ea typeface="Arial Black"/>
                <a:cs typeface="Arial Black"/>
                <a:sym typeface="Arial Black"/>
              </a:rPr>
              <a:t>Results and Conclusion</a:t>
            </a:r>
            <a:endParaRPr b="1" sz="3300">
              <a:solidFill>
                <a:srgbClr val="393E91"/>
              </a:solidFill>
              <a:latin typeface="Arial Black"/>
              <a:ea typeface="Arial Black"/>
              <a:cs typeface="Arial Black"/>
              <a:sym typeface="Arial Black"/>
            </a:endParaRPr>
          </a:p>
        </p:txBody>
      </p:sp>
      <p:graphicFrame>
        <p:nvGraphicFramePr>
          <p:cNvPr id="206" name="Google Shape;206;p34"/>
          <p:cNvGraphicFramePr/>
          <p:nvPr/>
        </p:nvGraphicFramePr>
        <p:xfrm>
          <a:off x="628650" y="956075"/>
          <a:ext cx="3000000" cy="3000000"/>
        </p:xfrm>
        <a:graphic>
          <a:graphicData uri="http://schemas.openxmlformats.org/drawingml/2006/table">
            <a:tbl>
              <a:tblPr>
                <a:noFill/>
                <a:tableStyleId>{9AC895A1-8D61-4205-89F4-0D1C721536FD}</a:tableStyleId>
              </a:tblPr>
              <a:tblGrid>
                <a:gridCol w="3822225"/>
                <a:gridCol w="1907825"/>
                <a:gridCol w="2034700"/>
              </a:tblGrid>
              <a:tr h="640200">
                <a:tc>
                  <a:txBody>
                    <a:bodyPr>
                      <a:noAutofit/>
                    </a:bodyPr>
                    <a:lstStyle/>
                    <a:p>
                      <a:pPr indent="0" lvl="0" marL="0" rtl="0">
                        <a:lnSpc>
                          <a:spcPct val="150000"/>
                        </a:lnSpc>
                        <a:spcBef>
                          <a:spcPts val="800"/>
                        </a:spcBef>
                        <a:spcAft>
                          <a:spcPts val="0"/>
                        </a:spcAft>
                        <a:buNone/>
                      </a:pPr>
                      <a:r>
                        <a:rPr b="1" lang="en" sz="2000">
                          <a:solidFill>
                            <a:srgbClr val="393E91"/>
                          </a:solidFill>
                        </a:rPr>
                        <a:t>Metric</a:t>
                      </a:r>
                      <a:endParaRPr b="1" sz="2000">
                        <a:solidFill>
                          <a:srgbClr val="393E91"/>
                        </a:solidFill>
                      </a:endParaRPr>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None/>
                      </a:pPr>
                      <a:r>
                        <a:rPr b="1" lang="en" sz="2000">
                          <a:solidFill>
                            <a:srgbClr val="393E91"/>
                          </a:solidFill>
                        </a:rPr>
                        <a:t>Puppet</a:t>
                      </a:r>
                      <a:endParaRPr b="1" sz="2000">
                        <a:solidFill>
                          <a:srgbClr val="393E9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None/>
                      </a:pPr>
                      <a:r>
                        <a:rPr b="1" lang="en" sz="2000">
                          <a:solidFill>
                            <a:srgbClr val="393E91"/>
                          </a:solidFill>
                        </a:rPr>
                        <a:t>Rook w/ K8s</a:t>
                      </a:r>
                      <a:endParaRPr b="1" sz="2000">
                        <a:solidFill>
                          <a:srgbClr val="393E91"/>
                        </a:solidFill>
                      </a:endParaRPr>
                    </a:p>
                  </a:txBody>
                  <a:tcPr marT="91425" marB="91425" marR="91425" marL="91425">
                    <a:lnL cap="flat" cmpd="sng" w="9525">
                      <a:solidFill>
                        <a:srgbClr val="9E9E9E"/>
                      </a:solidFill>
                      <a:prstDash val="solid"/>
                      <a:round/>
                      <a:headEnd len="sm" w="sm" type="none"/>
                      <a:tailEnd len="sm" w="sm" type="none"/>
                    </a:lnL>
                  </a:tcPr>
                </a:tc>
              </a:tr>
              <a:tr h="640200">
                <a:tc>
                  <a:txBody>
                    <a:bodyPr>
                      <a:noAutofit/>
                    </a:bodyPr>
                    <a:lstStyle/>
                    <a:p>
                      <a:pPr indent="0" lvl="0" marL="0" rtl="0">
                        <a:lnSpc>
                          <a:spcPct val="150000"/>
                        </a:lnSpc>
                        <a:spcBef>
                          <a:spcPts val="800"/>
                        </a:spcBef>
                        <a:spcAft>
                          <a:spcPts val="0"/>
                        </a:spcAft>
                        <a:buNone/>
                      </a:pPr>
                      <a:r>
                        <a:rPr lang="en" sz="1800">
                          <a:solidFill>
                            <a:srgbClr val="2A7DBF"/>
                          </a:solidFill>
                        </a:rPr>
                        <a:t>Time to deploy whole cluster </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Clr>
                          <a:schemeClr val="dk1"/>
                        </a:buClr>
                        <a:buSzPts val="1100"/>
                        <a:buFont typeface="Arial"/>
                        <a:buNone/>
                      </a:pPr>
                      <a:r>
                        <a:rPr b="1" lang="en" sz="1800">
                          <a:solidFill>
                            <a:srgbClr val="CF334B"/>
                          </a:solidFill>
                        </a:rPr>
                        <a:t>&gt; 3 hours</a:t>
                      </a:r>
                      <a:endParaRPr b="1" sz="1800">
                        <a:solidFill>
                          <a:srgbClr val="393E9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Clr>
                          <a:schemeClr val="dk1"/>
                        </a:buClr>
                        <a:buSzPts val="1100"/>
                        <a:buFont typeface="Arial"/>
                        <a:buNone/>
                      </a:pPr>
                      <a:r>
                        <a:rPr b="1" lang="en" sz="1800">
                          <a:solidFill>
                            <a:srgbClr val="CF334B"/>
                          </a:solidFill>
                        </a:rPr>
                        <a:t>&lt; 15 minutes</a:t>
                      </a:r>
                      <a:endParaRPr b="1" sz="1800">
                        <a:solidFill>
                          <a:srgbClr val="393E91"/>
                        </a:solidFill>
                      </a:endParaRPr>
                    </a:p>
                  </a:txBody>
                  <a:tcPr marT="91425" marB="91425" marR="91425" marL="91425">
                    <a:lnL cap="flat" cmpd="sng" w="9525">
                      <a:solidFill>
                        <a:srgbClr val="9E9E9E"/>
                      </a:solidFill>
                      <a:prstDash val="solid"/>
                      <a:round/>
                      <a:headEnd len="sm" w="sm" type="none"/>
                      <a:tailEnd len="sm" w="sm" type="none"/>
                    </a:lnL>
                  </a:tcPr>
                </a:tc>
              </a:tr>
              <a:tr h="658800">
                <a:tc>
                  <a:txBody>
                    <a:bodyPr>
                      <a:noAutofit/>
                    </a:bodyPr>
                    <a:lstStyle/>
                    <a:p>
                      <a:pPr indent="0" lvl="0" marL="0" rtl="0">
                        <a:lnSpc>
                          <a:spcPct val="150000"/>
                        </a:lnSpc>
                        <a:spcBef>
                          <a:spcPts val="800"/>
                        </a:spcBef>
                        <a:spcAft>
                          <a:spcPts val="0"/>
                        </a:spcAft>
                        <a:buNone/>
                      </a:pPr>
                      <a:r>
                        <a:rPr lang="en" sz="1800">
                          <a:solidFill>
                            <a:srgbClr val="2A7DBF"/>
                          </a:solidFill>
                        </a:rPr>
                        <a:t>Time to add new OSDs in a cluster</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None/>
                      </a:pPr>
                      <a:r>
                        <a:rPr b="1" lang="en" sz="1800">
                          <a:solidFill>
                            <a:srgbClr val="CF334B"/>
                          </a:solidFill>
                        </a:rPr>
                        <a:t>&gt;</a:t>
                      </a:r>
                      <a:r>
                        <a:rPr lang="en" sz="1800">
                          <a:solidFill>
                            <a:srgbClr val="2A7DBF"/>
                          </a:solidFill>
                        </a:rPr>
                        <a:t> </a:t>
                      </a:r>
                      <a:r>
                        <a:rPr b="1" lang="en" sz="1800">
                          <a:solidFill>
                            <a:srgbClr val="CF334B"/>
                          </a:solidFill>
                        </a:rPr>
                        <a:t>1 hour</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None/>
                      </a:pPr>
                      <a:r>
                        <a:rPr b="1" lang="en" sz="1800">
                          <a:solidFill>
                            <a:srgbClr val="CF334B"/>
                          </a:solidFill>
                        </a:rPr>
                        <a:t>&lt;</a:t>
                      </a:r>
                      <a:r>
                        <a:rPr lang="en" sz="1800">
                          <a:solidFill>
                            <a:srgbClr val="2A7DBF"/>
                          </a:solidFill>
                        </a:rPr>
                        <a:t> </a:t>
                      </a:r>
                      <a:r>
                        <a:rPr b="1" lang="en" sz="1800">
                          <a:solidFill>
                            <a:srgbClr val="CF334B"/>
                          </a:solidFill>
                        </a:rPr>
                        <a:t>2 minutes</a:t>
                      </a:r>
                      <a:endParaRPr sz="1800"/>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r>
              <a:tr h="693350">
                <a:tc>
                  <a:txBody>
                    <a:bodyPr>
                      <a:noAutofit/>
                    </a:bodyPr>
                    <a:lstStyle/>
                    <a:p>
                      <a:pPr indent="0" lvl="0" marL="0" rtl="0">
                        <a:lnSpc>
                          <a:spcPct val="150000"/>
                        </a:lnSpc>
                        <a:spcBef>
                          <a:spcPts val="800"/>
                        </a:spcBef>
                        <a:spcAft>
                          <a:spcPts val="0"/>
                        </a:spcAft>
                        <a:buNone/>
                      </a:pPr>
                      <a:r>
                        <a:rPr lang="en" sz="1800">
                          <a:solidFill>
                            <a:srgbClr val="2A7DBF"/>
                          </a:solidFill>
                        </a:rPr>
                        <a:t>Autoscaling S3/CephFS daemons</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None/>
                      </a:pPr>
                      <a:r>
                        <a:rPr b="1" lang="en" sz="1800">
                          <a:solidFill>
                            <a:srgbClr val="CF334B"/>
                          </a:solidFill>
                        </a:rPr>
                        <a:t>&gt;</a:t>
                      </a:r>
                      <a:r>
                        <a:rPr lang="en" sz="1800">
                          <a:solidFill>
                            <a:srgbClr val="2A7DBF"/>
                          </a:solidFill>
                        </a:rPr>
                        <a:t> </a:t>
                      </a:r>
                      <a:r>
                        <a:rPr b="1" lang="en" sz="1800">
                          <a:solidFill>
                            <a:srgbClr val="CF334B"/>
                          </a:solidFill>
                        </a:rPr>
                        <a:t>1 hour</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None/>
                      </a:pPr>
                      <a:r>
                        <a:rPr b="1" lang="en" sz="1800">
                          <a:solidFill>
                            <a:srgbClr val="CF334B"/>
                          </a:solidFill>
                        </a:rPr>
                        <a:t>&lt;</a:t>
                      </a:r>
                      <a:r>
                        <a:rPr lang="en" sz="1800">
                          <a:solidFill>
                            <a:srgbClr val="2A7DBF"/>
                          </a:solidFill>
                        </a:rPr>
                        <a:t> </a:t>
                      </a:r>
                      <a:r>
                        <a:rPr b="1" lang="en" sz="1800">
                          <a:solidFill>
                            <a:srgbClr val="CF334B"/>
                          </a:solidFill>
                        </a:rPr>
                        <a:t>2 minutes</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8800">
                <a:tc>
                  <a:txBody>
                    <a:bodyPr>
                      <a:noAutofit/>
                    </a:bodyPr>
                    <a:lstStyle/>
                    <a:p>
                      <a:pPr indent="0" lvl="0" marL="0" rtl="0">
                        <a:lnSpc>
                          <a:spcPct val="150000"/>
                        </a:lnSpc>
                        <a:spcBef>
                          <a:spcPts val="800"/>
                        </a:spcBef>
                        <a:spcAft>
                          <a:spcPts val="0"/>
                        </a:spcAft>
                        <a:buNone/>
                      </a:pPr>
                      <a:r>
                        <a:rPr lang="en" sz="1800">
                          <a:solidFill>
                            <a:srgbClr val="2A7DBF"/>
                          </a:solidFill>
                        </a:rPr>
                        <a:t>Ceph upgrades </a:t>
                      </a:r>
                      <a:endParaRPr sz="1800"/>
                    </a:p>
                  </a:txBody>
                  <a:tcPr marT="91425" marB="91425" marR="91425" marL="91425">
                    <a:lnR cap="flat" cmpd="sng" w="9525">
                      <a:solidFill>
                        <a:srgbClr val="9E9E9E"/>
                      </a:solidFill>
                      <a:prstDash val="solid"/>
                      <a:round/>
                      <a:headEnd len="sm" w="sm" type="none"/>
                      <a:tailEnd len="sm" w="sm" type="none"/>
                    </a:lnR>
                  </a:tcPr>
                </a:tc>
                <a:tc>
                  <a:txBody>
                    <a:bodyPr>
                      <a:noAutofit/>
                    </a:bodyPr>
                    <a:lstStyle/>
                    <a:p>
                      <a:pPr indent="0" lvl="0" marL="0" rtl="0">
                        <a:lnSpc>
                          <a:spcPct val="150000"/>
                        </a:lnSpc>
                        <a:spcBef>
                          <a:spcPts val="800"/>
                        </a:spcBef>
                        <a:spcAft>
                          <a:spcPts val="0"/>
                        </a:spcAft>
                        <a:buClr>
                          <a:schemeClr val="dk1"/>
                        </a:buClr>
                        <a:buSzPts val="1100"/>
                        <a:buFont typeface="Arial"/>
                        <a:buNone/>
                      </a:pPr>
                      <a:r>
                        <a:rPr b="1" lang="en" sz="1800">
                          <a:solidFill>
                            <a:srgbClr val="CF334B"/>
                          </a:solidFill>
                        </a:rPr>
                        <a:t>Manual</a:t>
                      </a:r>
                      <a:endParaRPr sz="18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nSpc>
                          <a:spcPct val="150000"/>
                        </a:lnSpc>
                        <a:spcBef>
                          <a:spcPts val="800"/>
                        </a:spcBef>
                        <a:spcAft>
                          <a:spcPts val="0"/>
                        </a:spcAft>
                        <a:buClr>
                          <a:schemeClr val="dk1"/>
                        </a:buClr>
                        <a:buSzPts val="1100"/>
                        <a:buFont typeface="Arial"/>
                        <a:buNone/>
                      </a:pPr>
                      <a:r>
                        <a:rPr b="1" lang="en" sz="1800">
                          <a:solidFill>
                            <a:srgbClr val="CF334B"/>
                          </a:solidFill>
                        </a:rPr>
                        <a:t>Manual (WIP)</a:t>
                      </a:r>
                      <a:endParaRPr sz="1800"/>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35"/>
          <p:cNvSpPr txBox="1"/>
          <p:nvPr/>
        </p:nvSpPr>
        <p:spPr>
          <a:xfrm>
            <a:off x="628650" y="273844"/>
            <a:ext cx="7886700" cy="497700"/>
          </a:xfrm>
          <a:prstGeom prst="rect">
            <a:avLst/>
          </a:prstGeom>
          <a:noFill/>
          <a:ln>
            <a:noFill/>
          </a:ln>
        </p:spPr>
        <p:txBody>
          <a:bodyPr anchorCtr="0" anchor="ctr" bIns="34275" lIns="68575" spcFirstLastPara="1" rIns="68575" wrap="square" tIns="34275">
            <a:noAutofit/>
          </a:bodyPr>
          <a:lstStyle/>
          <a:p>
            <a:pPr indent="0" lvl="0" marL="0" rtl="0">
              <a:lnSpc>
                <a:spcPct val="90000"/>
              </a:lnSpc>
              <a:spcBef>
                <a:spcPts val="0"/>
              </a:spcBef>
              <a:spcAft>
                <a:spcPts val="0"/>
              </a:spcAft>
              <a:buNone/>
            </a:pPr>
            <a:r>
              <a:rPr b="1" lang="en" sz="3300">
                <a:solidFill>
                  <a:srgbClr val="393E91"/>
                </a:solidFill>
                <a:latin typeface="Arial Black"/>
                <a:ea typeface="Arial Black"/>
                <a:cs typeface="Arial Black"/>
                <a:sym typeface="Arial Black"/>
              </a:rPr>
              <a:t>Results and Conclusion</a:t>
            </a:r>
            <a:endParaRPr b="1" sz="3300">
              <a:solidFill>
                <a:srgbClr val="393E91"/>
              </a:solidFill>
              <a:latin typeface="Arial Black"/>
              <a:ea typeface="Arial Black"/>
              <a:cs typeface="Arial Black"/>
              <a:sym typeface="Arial Black"/>
            </a:endParaRPr>
          </a:p>
        </p:txBody>
      </p:sp>
      <p:sp>
        <p:nvSpPr>
          <p:cNvPr id="212" name="Google Shape;212;p35"/>
          <p:cNvSpPr txBox="1"/>
          <p:nvPr/>
        </p:nvSpPr>
        <p:spPr>
          <a:xfrm>
            <a:off x="738150" y="833225"/>
            <a:ext cx="7777200" cy="3667200"/>
          </a:xfrm>
          <a:prstGeom prst="rect">
            <a:avLst/>
          </a:prstGeom>
          <a:noFill/>
          <a:ln>
            <a:noFill/>
          </a:ln>
        </p:spPr>
        <p:txBody>
          <a:bodyPr anchorCtr="0" anchor="t" bIns="91425" lIns="91425" spcFirstLastPara="1" rIns="91425" wrap="square" tIns="91425">
            <a:noAutofit/>
          </a:bodyPr>
          <a:lstStyle/>
          <a:p>
            <a:pPr indent="-342900" lvl="0" marL="457200" rtl="0">
              <a:lnSpc>
                <a:spcPct val="150000"/>
              </a:lnSpc>
              <a:spcBef>
                <a:spcPts val="800"/>
              </a:spcBef>
              <a:spcAft>
                <a:spcPts val="0"/>
              </a:spcAft>
              <a:buClr>
                <a:srgbClr val="2A7DBF"/>
              </a:buClr>
              <a:buSzPts val="1800"/>
              <a:buChar char="●"/>
            </a:pPr>
            <a:r>
              <a:rPr lang="en" sz="1800">
                <a:solidFill>
                  <a:srgbClr val="2A7DBF"/>
                </a:solidFill>
              </a:rPr>
              <a:t>Elastic: can load-adapt number of S3 and CephFS servers</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Failure tolerant: replace daemons automatically without hot-standbys</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Point and click: orchestration requires much less expertise</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S3 and Automated Upgrades: still work-in-progress (</a:t>
            </a:r>
            <a:r>
              <a:rPr i="1" lang="en" sz="1800">
                <a:solidFill>
                  <a:srgbClr val="2A7DBF"/>
                </a:solidFill>
              </a:rPr>
              <a:t>Future work!</a:t>
            </a:r>
            <a:r>
              <a:rPr lang="en" sz="1800">
                <a:solidFill>
                  <a:srgbClr val="2A7DBF"/>
                </a:solidFill>
              </a:rPr>
              <a:t>)</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Rook + Kubernetes: fast growing community</a:t>
            </a:r>
            <a:endParaRPr sz="1800">
              <a:solidFill>
                <a:srgbClr val="2A7DBF"/>
              </a:solidFill>
            </a:endParaRPr>
          </a:p>
          <a:p>
            <a:pPr indent="0" lvl="0" marL="0" rtl="0">
              <a:lnSpc>
                <a:spcPct val="150000"/>
              </a:lnSpc>
              <a:spcBef>
                <a:spcPts val="800"/>
              </a:spcBef>
              <a:spcAft>
                <a:spcPts val="0"/>
              </a:spcAft>
              <a:buNone/>
            </a:pPr>
            <a:r>
              <a:t/>
            </a:r>
            <a:endParaRPr sz="1800">
              <a:solidFill>
                <a:srgbClr val="2A7DBF"/>
              </a:solidFill>
            </a:endParaRPr>
          </a:p>
          <a:p>
            <a:pPr indent="0" lvl="0" marL="0" rtl="0" algn="ctr">
              <a:lnSpc>
                <a:spcPct val="150000"/>
              </a:lnSpc>
              <a:spcBef>
                <a:spcPts val="800"/>
              </a:spcBef>
              <a:spcAft>
                <a:spcPts val="0"/>
              </a:spcAft>
              <a:buNone/>
            </a:pPr>
            <a:r>
              <a:t/>
            </a:r>
            <a:endParaRPr b="1" sz="1800">
              <a:solidFill>
                <a:srgbClr val="2A7DBF"/>
              </a:solidFill>
            </a:endParaRPr>
          </a:p>
          <a:p>
            <a:pPr indent="0" lvl="0" marL="0" rtl="0">
              <a:lnSpc>
                <a:spcPct val="115000"/>
              </a:lnSpc>
              <a:spcBef>
                <a:spcPts val="800"/>
              </a:spcBef>
              <a:spcAft>
                <a:spcPts val="0"/>
              </a:spcAft>
              <a:buNone/>
            </a:pPr>
            <a:r>
              <a:t/>
            </a:r>
            <a:endParaRPr sz="1800">
              <a:solidFill>
                <a:srgbClr val="2A7DB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36"/>
          <p:cNvSpPr txBox="1"/>
          <p:nvPr/>
        </p:nvSpPr>
        <p:spPr>
          <a:xfrm>
            <a:off x="628650" y="273844"/>
            <a:ext cx="7886700" cy="497700"/>
          </a:xfrm>
          <a:prstGeom prst="rect">
            <a:avLst/>
          </a:prstGeom>
          <a:noFill/>
          <a:ln>
            <a:noFill/>
          </a:ln>
        </p:spPr>
        <p:txBody>
          <a:bodyPr anchorCtr="0" anchor="ctr" bIns="34275" lIns="68575" spcFirstLastPara="1" rIns="68575" wrap="square" tIns="34275">
            <a:noAutofit/>
          </a:bodyPr>
          <a:lstStyle/>
          <a:p>
            <a:pPr indent="0" lvl="0" marL="0" rtl="0">
              <a:lnSpc>
                <a:spcPct val="90000"/>
              </a:lnSpc>
              <a:spcBef>
                <a:spcPts val="0"/>
              </a:spcBef>
              <a:spcAft>
                <a:spcPts val="0"/>
              </a:spcAft>
              <a:buNone/>
            </a:pPr>
            <a:r>
              <a:rPr b="1" lang="en" sz="3300">
                <a:solidFill>
                  <a:srgbClr val="393E91"/>
                </a:solidFill>
                <a:latin typeface="Arial Black"/>
                <a:ea typeface="Arial Black"/>
                <a:cs typeface="Arial Black"/>
                <a:sym typeface="Arial Black"/>
              </a:rPr>
              <a:t>Results and Conclusion</a:t>
            </a:r>
            <a:endParaRPr b="1" sz="3300">
              <a:solidFill>
                <a:srgbClr val="393E91"/>
              </a:solidFill>
              <a:latin typeface="Arial Black"/>
              <a:ea typeface="Arial Black"/>
              <a:cs typeface="Arial Black"/>
              <a:sym typeface="Arial Black"/>
            </a:endParaRPr>
          </a:p>
        </p:txBody>
      </p:sp>
      <p:sp>
        <p:nvSpPr>
          <p:cNvPr id="218" name="Google Shape;218;p36"/>
          <p:cNvSpPr txBox="1"/>
          <p:nvPr/>
        </p:nvSpPr>
        <p:spPr>
          <a:xfrm>
            <a:off x="738150" y="833225"/>
            <a:ext cx="7777200" cy="3667200"/>
          </a:xfrm>
          <a:prstGeom prst="rect">
            <a:avLst/>
          </a:prstGeom>
          <a:noFill/>
          <a:ln>
            <a:noFill/>
          </a:ln>
        </p:spPr>
        <p:txBody>
          <a:bodyPr anchorCtr="0" anchor="t" bIns="91425" lIns="91425" spcFirstLastPara="1" rIns="91425" wrap="square" tIns="91425">
            <a:noAutofit/>
          </a:bodyPr>
          <a:lstStyle/>
          <a:p>
            <a:pPr indent="-342900" lvl="0" marL="457200" rtl="0">
              <a:lnSpc>
                <a:spcPct val="150000"/>
              </a:lnSpc>
              <a:spcBef>
                <a:spcPts val="800"/>
              </a:spcBef>
              <a:spcAft>
                <a:spcPts val="0"/>
              </a:spcAft>
              <a:buClr>
                <a:srgbClr val="2A7DBF"/>
              </a:buClr>
              <a:buSzPts val="1800"/>
              <a:buChar char="●"/>
            </a:pPr>
            <a:r>
              <a:rPr lang="en" sz="1800">
                <a:solidFill>
                  <a:srgbClr val="2A7DBF"/>
                </a:solidFill>
              </a:rPr>
              <a:t>Elastic: can load-adapt number of S3 and CephFS servers</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Failure tolerant: replace daemons automatically without hot-standbys</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Point and click: orchestration requires much less expertise</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S3 and Automated Upgrades: still work-in-progress (</a:t>
            </a:r>
            <a:r>
              <a:rPr i="1" lang="en" sz="1800">
                <a:solidFill>
                  <a:srgbClr val="2A7DBF"/>
                </a:solidFill>
              </a:rPr>
              <a:t>Future work!</a:t>
            </a:r>
            <a:r>
              <a:rPr lang="en" sz="1800">
                <a:solidFill>
                  <a:srgbClr val="2A7DBF"/>
                </a:solidFill>
              </a:rPr>
              <a:t>)</a:t>
            </a:r>
            <a:endParaRPr sz="1800">
              <a:solidFill>
                <a:srgbClr val="2A7DBF"/>
              </a:solidFill>
            </a:endParaRPr>
          </a:p>
          <a:p>
            <a:pPr indent="-342900" lvl="0" marL="457200" rtl="0">
              <a:lnSpc>
                <a:spcPct val="150000"/>
              </a:lnSpc>
              <a:spcBef>
                <a:spcPts val="0"/>
              </a:spcBef>
              <a:spcAft>
                <a:spcPts val="0"/>
              </a:spcAft>
              <a:buClr>
                <a:srgbClr val="2A7DBF"/>
              </a:buClr>
              <a:buSzPts val="1800"/>
              <a:buChar char="●"/>
            </a:pPr>
            <a:r>
              <a:rPr lang="en" sz="1800">
                <a:solidFill>
                  <a:srgbClr val="2A7DBF"/>
                </a:solidFill>
              </a:rPr>
              <a:t>Rook + Kubernetes: fast growing community</a:t>
            </a:r>
            <a:endParaRPr sz="1800">
              <a:solidFill>
                <a:srgbClr val="2A7DBF"/>
              </a:solidFill>
            </a:endParaRPr>
          </a:p>
          <a:p>
            <a:pPr indent="0" lvl="0" marL="0" rtl="0">
              <a:lnSpc>
                <a:spcPct val="150000"/>
              </a:lnSpc>
              <a:spcBef>
                <a:spcPts val="800"/>
              </a:spcBef>
              <a:spcAft>
                <a:spcPts val="0"/>
              </a:spcAft>
              <a:buNone/>
            </a:pPr>
            <a:r>
              <a:t/>
            </a:r>
            <a:endParaRPr sz="1800">
              <a:solidFill>
                <a:srgbClr val="2A7DBF"/>
              </a:solidFill>
            </a:endParaRPr>
          </a:p>
          <a:p>
            <a:pPr indent="0" lvl="0" marL="0" rtl="0" algn="ctr">
              <a:lnSpc>
                <a:spcPct val="150000"/>
              </a:lnSpc>
              <a:spcBef>
                <a:spcPts val="800"/>
              </a:spcBef>
              <a:spcAft>
                <a:spcPts val="0"/>
              </a:spcAft>
              <a:buNone/>
            </a:pPr>
            <a:r>
              <a:rPr b="1" lang="en" sz="2100">
                <a:solidFill>
                  <a:srgbClr val="CF334B"/>
                </a:solidFill>
              </a:rPr>
              <a:t>Verdict:</a:t>
            </a:r>
            <a:r>
              <a:rPr b="1" lang="en" sz="2100">
                <a:solidFill>
                  <a:srgbClr val="2A7DBF"/>
                </a:solidFill>
              </a:rPr>
              <a:t> Spawn your next cluster with Rook already!</a:t>
            </a:r>
            <a:endParaRPr b="1" sz="2100">
              <a:solidFill>
                <a:srgbClr val="2A7DBF"/>
              </a:solidFill>
            </a:endParaRPr>
          </a:p>
          <a:p>
            <a:pPr indent="0" lvl="0" marL="0" rtl="0">
              <a:lnSpc>
                <a:spcPct val="115000"/>
              </a:lnSpc>
              <a:spcBef>
                <a:spcPts val="800"/>
              </a:spcBef>
              <a:spcAft>
                <a:spcPts val="0"/>
              </a:spcAft>
              <a:buNone/>
            </a:pPr>
            <a:r>
              <a:t/>
            </a:r>
            <a:endParaRPr sz="1800">
              <a:solidFill>
                <a:srgbClr val="2A7DB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37"/>
          <p:cNvSpPr txBox="1"/>
          <p:nvPr>
            <p:ph type="title"/>
          </p:nvPr>
        </p:nvSpPr>
        <p:spPr>
          <a:xfrm>
            <a:off x="628650" y="273844"/>
            <a:ext cx="7886700" cy="497700"/>
          </a:xfrm>
          <a:prstGeom prst="rect">
            <a:avLst/>
          </a:prstGeom>
        </p:spPr>
        <p:txBody>
          <a:bodyPr anchorCtr="0" anchor="ctr" bIns="34275" lIns="68575" spcFirstLastPara="1" rIns="68575" wrap="square" tIns="34275">
            <a:noAutofit/>
          </a:bodyPr>
          <a:lstStyle/>
          <a:p>
            <a:pPr indent="0" lvl="0" marL="0">
              <a:spcBef>
                <a:spcPts val="0"/>
              </a:spcBef>
              <a:spcAft>
                <a:spcPts val="0"/>
              </a:spcAft>
              <a:buNone/>
            </a:pPr>
            <a:r>
              <a:rPr lang="en"/>
              <a:t>Acknowledgements</a:t>
            </a:r>
            <a:endParaRPr/>
          </a:p>
        </p:txBody>
      </p:sp>
      <p:sp>
        <p:nvSpPr>
          <p:cNvPr id="224" name="Google Shape;224;p37"/>
          <p:cNvSpPr txBox="1"/>
          <p:nvPr>
            <p:ph idx="1" type="body"/>
          </p:nvPr>
        </p:nvSpPr>
        <p:spPr>
          <a:xfrm>
            <a:off x="628650" y="1062751"/>
            <a:ext cx="3886200" cy="2441100"/>
          </a:xfrm>
          <a:prstGeom prst="rect">
            <a:avLst/>
          </a:prstGeom>
        </p:spPr>
        <p:txBody>
          <a:bodyPr anchorCtr="0" anchor="t" bIns="34275" lIns="68575" spcFirstLastPara="1" rIns="68575" wrap="square" tIns="34275">
            <a:noAutofit/>
          </a:bodyPr>
          <a:lstStyle/>
          <a:p>
            <a:pPr indent="-342900" lvl="0" marL="457200" rtl="0">
              <a:lnSpc>
                <a:spcPct val="115000"/>
              </a:lnSpc>
              <a:spcBef>
                <a:spcPts val="800"/>
              </a:spcBef>
              <a:spcAft>
                <a:spcPts val="0"/>
              </a:spcAft>
              <a:buSzPts val="1800"/>
              <a:buChar char="●"/>
            </a:pPr>
            <a:r>
              <a:rPr lang="en"/>
              <a:t>Dan van der Ster</a:t>
            </a:r>
            <a:endParaRPr/>
          </a:p>
          <a:p>
            <a:pPr indent="-342900" lvl="0" marL="457200" rtl="0">
              <a:lnSpc>
                <a:spcPct val="115000"/>
              </a:lnSpc>
              <a:spcBef>
                <a:spcPts val="0"/>
              </a:spcBef>
              <a:spcAft>
                <a:spcPts val="0"/>
              </a:spcAft>
              <a:buSzPts val="1800"/>
              <a:buChar char="●"/>
            </a:pPr>
            <a:r>
              <a:rPr lang="en"/>
              <a:t>Julien Collet</a:t>
            </a:r>
            <a:endParaRPr/>
          </a:p>
          <a:p>
            <a:pPr indent="-342900" lvl="0" marL="457200" rtl="0">
              <a:lnSpc>
                <a:spcPct val="115000"/>
              </a:lnSpc>
              <a:spcBef>
                <a:spcPts val="0"/>
              </a:spcBef>
              <a:spcAft>
                <a:spcPts val="0"/>
              </a:spcAft>
              <a:buSzPts val="1800"/>
              <a:buChar char="●"/>
            </a:pPr>
            <a:r>
              <a:rPr lang="en"/>
              <a:t>Theofilos Mouratidis</a:t>
            </a:r>
            <a:endParaRPr/>
          </a:p>
          <a:p>
            <a:pPr indent="-342900" lvl="0" marL="457200" rtl="0">
              <a:lnSpc>
                <a:spcPct val="115000"/>
              </a:lnSpc>
              <a:spcBef>
                <a:spcPts val="0"/>
              </a:spcBef>
              <a:spcAft>
                <a:spcPts val="0"/>
              </a:spcAft>
              <a:buSzPts val="1800"/>
              <a:buChar char="●"/>
            </a:pPr>
            <a:r>
              <a:rPr lang="en"/>
              <a:t>Herve Rousseau</a:t>
            </a:r>
            <a:endParaRPr/>
          </a:p>
        </p:txBody>
      </p:sp>
      <p:sp>
        <p:nvSpPr>
          <p:cNvPr id="225" name="Google Shape;225;p37"/>
          <p:cNvSpPr txBox="1"/>
          <p:nvPr>
            <p:ph idx="2" type="body"/>
          </p:nvPr>
        </p:nvSpPr>
        <p:spPr>
          <a:xfrm>
            <a:off x="4629150" y="978626"/>
            <a:ext cx="3886200" cy="2476200"/>
          </a:xfrm>
          <a:prstGeom prst="rect">
            <a:avLst/>
          </a:prstGeom>
        </p:spPr>
        <p:txBody>
          <a:bodyPr anchorCtr="0" anchor="t" bIns="34275" lIns="68575" spcFirstLastPara="1" rIns="68575" wrap="square" tIns="34275">
            <a:noAutofit/>
          </a:bodyPr>
          <a:lstStyle/>
          <a:p>
            <a:pPr indent="-342900" lvl="0" marL="457200" rtl="0">
              <a:lnSpc>
                <a:spcPct val="115000"/>
              </a:lnSpc>
              <a:spcBef>
                <a:spcPts val="800"/>
              </a:spcBef>
              <a:spcAft>
                <a:spcPts val="0"/>
              </a:spcAft>
              <a:buSzPts val="1800"/>
              <a:buChar char="●"/>
            </a:pPr>
            <a:r>
              <a:rPr lang="en"/>
              <a:t>Spyridon Trigazis</a:t>
            </a:r>
            <a:endParaRPr/>
          </a:p>
          <a:p>
            <a:pPr indent="-342900" lvl="0" marL="457200" rtl="0">
              <a:lnSpc>
                <a:spcPct val="115000"/>
              </a:lnSpc>
              <a:spcBef>
                <a:spcPts val="0"/>
              </a:spcBef>
              <a:spcAft>
                <a:spcPts val="0"/>
              </a:spcAft>
              <a:buSzPts val="1800"/>
              <a:buChar char="●"/>
            </a:pPr>
            <a:r>
              <a:rPr lang="en"/>
              <a:t>Ricardo Brito Da Rocha</a:t>
            </a:r>
            <a:endParaRPr/>
          </a:p>
          <a:p>
            <a:pPr indent="-342900" lvl="0" marL="457200">
              <a:lnSpc>
                <a:spcPct val="115000"/>
              </a:lnSpc>
              <a:spcBef>
                <a:spcPts val="0"/>
              </a:spcBef>
              <a:spcAft>
                <a:spcPts val="0"/>
              </a:spcAft>
              <a:buSzPts val="1800"/>
              <a:buChar char="●"/>
            </a:pPr>
            <a:r>
              <a:rPr lang="en"/>
              <a:t>Arne Wiebalck</a:t>
            </a:r>
            <a:endParaRPr/>
          </a:p>
        </p:txBody>
      </p:sp>
      <p:sp>
        <p:nvSpPr>
          <p:cNvPr id="226" name="Google Shape;226;p37"/>
          <p:cNvSpPr txBox="1"/>
          <p:nvPr/>
        </p:nvSpPr>
        <p:spPr>
          <a:xfrm>
            <a:off x="2352700" y="2690850"/>
            <a:ext cx="4370700" cy="1352400"/>
          </a:xfrm>
          <a:prstGeom prst="rect">
            <a:avLst/>
          </a:prstGeom>
          <a:noFill/>
          <a:ln>
            <a:noFill/>
          </a:ln>
        </p:spPr>
        <p:txBody>
          <a:bodyPr anchorCtr="0" anchor="ctr" bIns="91425" lIns="91425" spcFirstLastPara="1" rIns="91425" wrap="square" tIns="91425">
            <a:noAutofit/>
          </a:bodyPr>
          <a:lstStyle/>
          <a:p>
            <a:pPr indent="0" lvl="0" marL="0" rtl="0">
              <a:lnSpc>
                <a:spcPct val="90000"/>
              </a:lnSpc>
              <a:spcBef>
                <a:spcPts val="0"/>
              </a:spcBef>
              <a:spcAft>
                <a:spcPts val="0"/>
              </a:spcAft>
              <a:buNone/>
            </a:pPr>
            <a:r>
              <a:rPr b="1" lang="en" sz="4500">
                <a:solidFill>
                  <a:srgbClr val="393E91"/>
                </a:solidFill>
                <a:latin typeface="Arial Black"/>
                <a:ea typeface="Arial Black"/>
                <a:cs typeface="Arial Black"/>
                <a:sym typeface="Arial Black"/>
              </a:rPr>
              <a:t>Thank you!</a:t>
            </a:r>
            <a:endParaRPr/>
          </a:p>
        </p:txBody>
      </p:sp>
      <p:sp>
        <p:nvSpPr>
          <p:cNvPr id="227" name="Google Shape;227;p37"/>
          <p:cNvSpPr txBox="1"/>
          <p:nvPr/>
        </p:nvSpPr>
        <p:spPr>
          <a:xfrm>
            <a:off x="1825375" y="3454825"/>
            <a:ext cx="5059500" cy="10089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None/>
            </a:pPr>
            <a:r>
              <a:rPr i="1" lang="en" sz="2700">
                <a:solidFill>
                  <a:srgbClr val="2A7DBF"/>
                </a:solidFill>
              </a:rPr>
              <a:t>rubab.zahra.sarfraz@cern.ch</a:t>
            </a:r>
            <a:endParaRPr i="1" sz="2700">
              <a:solidFill>
                <a:srgbClr val="2A7DB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31" name="Shape 231"/>
        <p:cNvGrpSpPr/>
        <p:nvPr/>
      </p:nvGrpSpPr>
      <p:grpSpPr>
        <a:xfrm>
          <a:off x="0" y="0"/>
          <a:ext cx="0" cy="0"/>
          <a:chOff x="0" y="0"/>
          <a:chExt cx="0" cy="0"/>
        </a:xfrm>
      </p:grpSpPr>
      <p:pic>
        <p:nvPicPr>
          <p:cNvPr id="232" name="Google Shape;232;p38"/>
          <p:cNvPicPr preferRelativeResize="0"/>
          <p:nvPr/>
        </p:nvPicPr>
        <p:blipFill>
          <a:blip r:embed="rId3">
            <a:alphaModFix/>
          </a:blip>
          <a:stretch>
            <a:fillRect/>
          </a:stretch>
        </p:blipFill>
        <p:spPr>
          <a:xfrm>
            <a:off x="434450" y="210225"/>
            <a:ext cx="8345925" cy="4652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3"/>
          <p:cNvSpPr txBox="1"/>
          <p:nvPr>
            <p:ph type="title"/>
          </p:nvPr>
        </p:nvSpPr>
        <p:spPr>
          <a:xfrm>
            <a:off x="628650" y="308444"/>
            <a:ext cx="7886700" cy="497700"/>
          </a:xfrm>
          <a:prstGeom prst="rect">
            <a:avLst/>
          </a:prstGeom>
        </p:spPr>
        <p:txBody>
          <a:bodyPr anchorCtr="0" anchor="ctr" bIns="34275" lIns="68575" spcFirstLastPara="1" rIns="68575" wrap="square" tIns="34275">
            <a:noAutofit/>
          </a:bodyPr>
          <a:lstStyle/>
          <a:p>
            <a:pPr indent="0" lvl="0" marL="0">
              <a:spcBef>
                <a:spcPts val="0"/>
              </a:spcBef>
              <a:spcAft>
                <a:spcPts val="0"/>
              </a:spcAft>
              <a:buNone/>
            </a:pPr>
            <a:r>
              <a:rPr lang="en"/>
              <a:t>What is Ceph?</a:t>
            </a:r>
            <a:endParaRPr/>
          </a:p>
        </p:txBody>
      </p:sp>
      <p:sp>
        <p:nvSpPr>
          <p:cNvPr id="134" name="Google Shape;134;p23"/>
          <p:cNvSpPr txBox="1"/>
          <p:nvPr>
            <p:ph idx="1" type="body"/>
          </p:nvPr>
        </p:nvSpPr>
        <p:spPr>
          <a:xfrm>
            <a:off x="563709" y="1092443"/>
            <a:ext cx="8016600" cy="3691200"/>
          </a:xfrm>
          <a:prstGeom prst="rect">
            <a:avLst/>
          </a:prstGeom>
        </p:spPr>
        <p:txBody>
          <a:bodyPr anchorCtr="0" anchor="t" bIns="34275" lIns="68575" spcFirstLastPara="1" rIns="68575" wrap="square" tIns="34275">
            <a:noAutofit/>
          </a:bodyPr>
          <a:lstStyle/>
          <a:p>
            <a:pPr indent="0" lvl="0" marL="0" rtl="0" algn="ctr">
              <a:lnSpc>
                <a:spcPct val="150000"/>
              </a:lnSpc>
              <a:spcBef>
                <a:spcPts val="800"/>
              </a:spcBef>
              <a:spcAft>
                <a:spcPts val="0"/>
              </a:spcAft>
              <a:buNone/>
            </a:pPr>
            <a:r>
              <a:rPr b="1" lang="en" sz="2000">
                <a:solidFill>
                  <a:srgbClr val="393E91"/>
                </a:solidFill>
              </a:rPr>
              <a:t>Ceph is an open source </a:t>
            </a:r>
            <a:r>
              <a:rPr b="1" lang="en" sz="2000">
                <a:solidFill>
                  <a:srgbClr val="CF334B"/>
                </a:solidFill>
              </a:rPr>
              <a:t>distributed storage syste</a:t>
            </a:r>
            <a:r>
              <a:rPr b="1" lang="en">
                <a:solidFill>
                  <a:srgbClr val="CF334B"/>
                </a:solidFill>
              </a:rPr>
              <a:t>m</a:t>
            </a:r>
            <a:r>
              <a:rPr b="1" lang="en">
                <a:solidFill>
                  <a:srgbClr val="393E91"/>
                </a:solidFill>
              </a:rPr>
              <a:t> designed for </a:t>
            </a:r>
            <a:r>
              <a:rPr b="1" lang="en" sz="2000">
                <a:solidFill>
                  <a:srgbClr val="393E91"/>
                </a:solidFill>
              </a:rPr>
              <a:t>excellent reliability, performance and scalability.</a:t>
            </a:r>
            <a:endParaRPr b="1" sz="2000">
              <a:solidFill>
                <a:srgbClr val="393E91"/>
              </a:solidFill>
            </a:endParaRPr>
          </a:p>
          <a:p>
            <a:pPr indent="0" lvl="0" marL="0" rtl="0" algn="ctr">
              <a:lnSpc>
                <a:spcPct val="150000"/>
              </a:lnSpc>
              <a:spcBef>
                <a:spcPts val="800"/>
              </a:spcBef>
              <a:spcAft>
                <a:spcPts val="0"/>
              </a:spcAft>
              <a:buNone/>
            </a:pPr>
            <a:r>
              <a:t/>
            </a:r>
            <a:endParaRPr b="1" sz="600">
              <a:solidFill>
                <a:srgbClr val="393E91"/>
              </a:solidFill>
            </a:endParaRPr>
          </a:p>
          <a:p>
            <a:pPr indent="-342900" lvl="0" marL="457200" rtl="0">
              <a:lnSpc>
                <a:spcPct val="150000"/>
              </a:lnSpc>
              <a:spcBef>
                <a:spcPts val="800"/>
              </a:spcBef>
              <a:spcAft>
                <a:spcPts val="0"/>
              </a:spcAft>
              <a:buSzPts val="1800"/>
              <a:buChar char="●"/>
            </a:pPr>
            <a:r>
              <a:rPr lang="en"/>
              <a:t>OpenStack Images and Volumes (RBD)</a:t>
            </a:r>
            <a:endParaRPr>
              <a:solidFill>
                <a:srgbClr val="CF334B"/>
              </a:solidFill>
            </a:endParaRPr>
          </a:p>
          <a:p>
            <a:pPr indent="-342900" lvl="0" marL="457200" rtl="0">
              <a:lnSpc>
                <a:spcPct val="150000"/>
              </a:lnSpc>
              <a:spcBef>
                <a:spcPts val="0"/>
              </a:spcBef>
              <a:spcAft>
                <a:spcPts val="0"/>
              </a:spcAft>
              <a:buSzPts val="1800"/>
              <a:buChar char="●"/>
            </a:pPr>
            <a:r>
              <a:rPr lang="en"/>
              <a:t>HPC scratch spaces (CephFS)</a:t>
            </a:r>
            <a:endParaRPr>
              <a:solidFill>
                <a:srgbClr val="CF334B"/>
              </a:solidFill>
            </a:endParaRPr>
          </a:p>
          <a:p>
            <a:pPr indent="-342900" lvl="0" marL="457200" rtl="0">
              <a:lnSpc>
                <a:spcPct val="150000"/>
              </a:lnSpc>
              <a:spcBef>
                <a:spcPts val="0"/>
              </a:spcBef>
              <a:spcAft>
                <a:spcPts val="0"/>
              </a:spcAft>
              <a:buSzPts val="1800"/>
              <a:buChar char="●"/>
            </a:pPr>
            <a:r>
              <a:rPr lang="en"/>
              <a:t>Private NFS-like file shares (CephFS)</a:t>
            </a:r>
            <a:endParaRPr/>
          </a:p>
          <a:p>
            <a:pPr indent="-342900" lvl="0" marL="457200" rtl="0">
              <a:lnSpc>
                <a:spcPct val="150000"/>
              </a:lnSpc>
              <a:spcBef>
                <a:spcPts val="0"/>
              </a:spcBef>
              <a:spcAft>
                <a:spcPts val="0"/>
              </a:spcAft>
              <a:buSzPts val="1800"/>
              <a:buChar char="●"/>
            </a:pPr>
            <a:r>
              <a:rPr lang="en"/>
              <a:t>S3.CERN.CH: object storage compatible with Amazon S3 (RGW)</a:t>
            </a:r>
            <a:endParaRPr/>
          </a:p>
          <a:p>
            <a:pPr indent="-342900" lvl="0" marL="457200" rtl="0">
              <a:lnSpc>
                <a:spcPct val="150000"/>
              </a:lnSpc>
              <a:spcBef>
                <a:spcPts val="0"/>
              </a:spcBef>
              <a:spcAft>
                <a:spcPts val="0"/>
              </a:spcAft>
              <a:buSzPts val="1800"/>
              <a:buChar char="●"/>
            </a:pPr>
            <a:r>
              <a:rPr lang="en"/>
              <a:t>lhc@home, mattermost...</a:t>
            </a:r>
            <a:endParaRPr/>
          </a:p>
          <a:p>
            <a:pPr indent="0" lvl="0" marL="0" rtl="0" algn="l">
              <a:lnSpc>
                <a:spcPct val="150000"/>
              </a:lnSpc>
              <a:spcBef>
                <a:spcPts val="800"/>
              </a:spcBef>
              <a:spcAft>
                <a:spcPts val="0"/>
              </a:spcAft>
              <a:buNone/>
            </a:pPr>
            <a:r>
              <a:t/>
            </a:r>
            <a:endParaRPr b="1" sz="2000">
              <a:solidFill>
                <a:srgbClr val="393E91"/>
              </a:solidFill>
            </a:endParaRPr>
          </a:p>
        </p:txBody>
      </p:sp>
      <p:pic>
        <p:nvPicPr>
          <p:cNvPr id="135" name="Google Shape;135;p23"/>
          <p:cNvPicPr preferRelativeResize="0"/>
          <p:nvPr/>
        </p:nvPicPr>
        <p:blipFill>
          <a:blip r:embed="rId3">
            <a:alphaModFix/>
          </a:blip>
          <a:stretch>
            <a:fillRect/>
          </a:stretch>
        </p:blipFill>
        <p:spPr>
          <a:xfrm>
            <a:off x="8285300" y="2766550"/>
            <a:ext cx="724875" cy="720875"/>
          </a:xfrm>
          <a:prstGeom prst="rect">
            <a:avLst/>
          </a:prstGeom>
          <a:noFill/>
          <a:ln>
            <a:noFill/>
          </a:ln>
        </p:spPr>
      </p:pic>
      <p:pic>
        <p:nvPicPr>
          <p:cNvPr id="136" name="Google Shape;136;p23"/>
          <p:cNvPicPr preferRelativeResize="0"/>
          <p:nvPr/>
        </p:nvPicPr>
        <p:blipFill>
          <a:blip r:embed="rId4">
            <a:alphaModFix/>
          </a:blip>
          <a:stretch>
            <a:fillRect/>
          </a:stretch>
        </p:blipFill>
        <p:spPr>
          <a:xfrm>
            <a:off x="8218775" y="1504575"/>
            <a:ext cx="857925" cy="1067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pic>
        <p:nvPicPr>
          <p:cNvPr id="141" name="Google Shape;141;p24"/>
          <p:cNvPicPr preferRelativeResize="0"/>
          <p:nvPr/>
        </p:nvPicPr>
        <p:blipFill>
          <a:blip r:embed="rId3">
            <a:alphaModFix/>
          </a:blip>
          <a:stretch>
            <a:fillRect/>
          </a:stretch>
        </p:blipFill>
        <p:spPr>
          <a:xfrm>
            <a:off x="1561400" y="565850"/>
            <a:ext cx="5796950" cy="3694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5"/>
          <p:cNvSpPr txBox="1"/>
          <p:nvPr>
            <p:ph type="title"/>
          </p:nvPr>
        </p:nvSpPr>
        <p:spPr>
          <a:xfrm>
            <a:off x="497875" y="250700"/>
            <a:ext cx="8443200" cy="818700"/>
          </a:xfrm>
          <a:prstGeom prst="rect">
            <a:avLst/>
          </a:prstGeom>
        </p:spPr>
        <p:txBody>
          <a:bodyPr anchorCtr="0" anchor="ctr" bIns="34275" lIns="68575" spcFirstLastPara="1" rIns="68575" wrap="square" tIns="34275">
            <a:noAutofit/>
          </a:bodyPr>
          <a:lstStyle/>
          <a:p>
            <a:pPr indent="0" lvl="0" marL="0">
              <a:spcBef>
                <a:spcPts val="0"/>
              </a:spcBef>
              <a:spcAft>
                <a:spcPts val="0"/>
              </a:spcAft>
              <a:buNone/>
            </a:pPr>
            <a:r>
              <a:rPr lang="en" sz="2800"/>
              <a:t>It’s not always rainbows and butterflies….</a:t>
            </a:r>
            <a:endParaRPr sz="2800"/>
          </a:p>
        </p:txBody>
      </p:sp>
      <p:sp>
        <p:nvSpPr>
          <p:cNvPr id="147" name="Google Shape;147;p25"/>
          <p:cNvSpPr txBox="1"/>
          <p:nvPr>
            <p:ph idx="1" type="body"/>
          </p:nvPr>
        </p:nvSpPr>
        <p:spPr>
          <a:xfrm>
            <a:off x="563709" y="1069393"/>
            <a:ext cx="8016600" cy="3691200"/>
          </a:xfrm>
          <a:prstGeom prst="rect">
            <a:avLst/>
          </a:prstGeom>
        </p:spPr>
        <p:txBody>
          <a:bodyPr anchorCtr="0" anchor="t" bIns="34275" lIns="68575" spcFirstLastPara="1" rIns="68575" wrap="square" tIns="34275">
            <a:noAutofit/>
          </a:bodyPr>
          <a:lstStyle/>
          <a:p>
            <a:pPr indent="0" lvl="0" marL="0" rtl="0">
              <a:lnSpc>
                <a:spcPct val="150000"/>
              </a:lnSpc>
              <a:spcBef>
                <a:spcPts val="800"/>
              </a:spcBef>
              <a:spcAft>
                <a:spcPts val="0"/>
              </a:spcAft>
              <a:buNone/>
            </a:pPr>
            <a:r>
              <a:rPr lang="en"/>
              <a:t>Ceph operations can be improved:</a:t>
            </a:r>
            <a:endParaRPr/>
          </a:p>
          <a:p>
            <a:pPr indent="-342900" lvl="0" marL="457200" rtl="0">
              <a:lnSpc>
                <a:spcPct val="150000"/>
              </a:lnSpc>
              <a:spcBef>
                <a:spcPts val="800"/>
              </a:spcBef>
              <a:spcAft>
                <a:spcPts val="0"/>
              </a:spcAft>
              <a:buSzPts val="1800"/>
              <a:buChar char="●"/>
            </a:pPr>
            <a:r>
              <a:rPr lang="en"/>
              <a:t>Time consuming to deploy</a:t>
            </a:r>
            <a:endParaRPr/>
          </a:p>
          <a:p>
            <a:pPr indent="-342900" lvl="0" marL="457200" rtl="0">
              <a:lnSpc>
                <a:spcPct val="150000"/>
              </a:lnSpc>
              <a:spcBef>
                <a:spcPts val="0"/>
              </a:spcBef>
              <a:spcAft>
                <a:spcPts val="0"/>
              </a:spcAft>
              <a:buSzPts val="1800"/>
              <a:buChar char="●"/>
            </a:pPr>
            <a:r>
              <a:rPr lang="en"/>
              <a:t>Non-trivial upgrade process</a:t>
            </a:r>
            <a:endParaRPr/>
          </a:p>
          <a:p>
            <a:pPr indent="-342900" lvl="0" marL="457200" rtl="0">
              <a:lnSpc>
                <a:spcPct val="150000"/>
              </a:lnSpc>
              <a:spcBef>
                <a:spcPts val="0"/>
              </a:spcBef>
              <a:spcAft>
                <a:spcPts val="0"/>
              </a:spcAft>
              <a:buSzPts val="1800"/>
              <a:buChar char="●"/>
            </a:pPr>
            <a:r>
              <a:rPr lang="en"/>
              <a:t>Slow to adapt number of servers to client load</a:t>
            </a:r>
            <a:endParaRPr/>
          </a:p>
          <a:p>
            <a:pPr indent="-342900" lvl="0" marL="457200" rtl="0">
              <a:lnSpc>
                <a:spcPct val="150000"/>
              </a:lnSpc>
              <a:spcBef>
                <a:spcPts val="0"/>
              </a:spcBef>
              <a:spcAft>
                <a:spcPts val="0"/>
              </a:spcAft>
              <a:buSzPts val="1800"/>
              <a:buChar char="●"/>
            </a:pPr>
            <a:r>
              <a:rPr lang="en"/>
              <a:t>Failure tolerance requires several standby servers (wasting resources)</a:t>
            </a:r>
            <a:endParaRPr/>
          </a:p>
          <a:p>
            <a:pPr indent="-342900" lvl="0" marL="457200" rtl="0">
              <a:lnSpc>
                <a:spcPct val="150000"/>
              </a:lnSpc>
              <a:spcBef>
                <a:spcPts val="0"/>
              </a:spcBef>
              <a:spcAft>
                <a:spcPts val="0"/>
              </a:spcAft>
              <a:buSzPts val="1800"/>
              <a:buChar char="●"/>
            </a:pPr>
            <a:r>
              <a:rPr lang="en"/>
              <a:t>Requires expert operators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6"/>
          <p:cNvSpPr txBox="1"/>
          <p:nvPr/>
        </p:nvSpPr>
        <p:spPr>
          <a:xfrm>
            <a:off x="597650" y="131175"/>
            <a:ext cx="3000000" cy="796800"/>
          </a:xfrm>
          <a:prstGeom prst="rect">
            <a:avLst/>
          </a:prstGeom>
          <a:noFill/>
          <a:ln>
            <a:noFill/>
          </a:ln>
        </p:spPr>
        <p:txBody>
          <a:bodyPr anchorCtr="0" anchor="ctr" bIns="91425" lIns="91425" spcFirstLastPara="1" rIns="91425" wrap="square" tIns="91425">
            <a:noAutofit/>
          </a:bodyPr>
          <a:lstStyle/>
          <a:p>
            <a:pPr indent="0" lvl="0" marL="0" rtl="0">
              <a:lnSpc>
                <a:spcPct val="90000"/>
              </a:lnSpc>
              <a:spcBef>
                <a:spcPts val="0"/>
              </a:spcBef>
              <a:spcAft>
                <a:spcPts val="0"/>
              </a:spcAft>
              <a:buNone/>
            </a:pPr>
            <a:r>
              <a:rPr b="1" lang="en" sz="3300">
                <a:solidFill>
                  <a:srgbClr val="393E91"/>
                </a:solidFill>
                <a:latin typeface="Arial Black"/>
                <a:ea typeface="Arial Black"/>
                <a:cs typeface="Arial Black"/>
                <a:sym typeface="Arial Black"/>
              </a:rPr>
              <a:t>Solution:</a:t>
            </a:r>
            <a:endParaRPr/>
          </a:p>
        </p:txBody>
      </p:sp>
      <p:pic>
        <p:nvPicPr>
          <p:cNvPr id="153" name="Google Shape;153;p26"/>
          <p:cNvPicPr preferRelativeResize="0"/>
          <p:nvPr/>
        </p:nvPicPr>
        <p:blipFill>
          <a:blip r:embed="rId3">
            <a:alphaModFix/>
          </a:blip>
          <a:stretch>
            <a:fillRect/>
          </a:stretch>
        </p:blipFill>
        <p:spPr>
          <a:xfrm>
            <a:off x="1541575" y="878950"/>
            <a:ext cx="6060842" cy="39597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7"/>
          <p:cNvSpPr txBox="1"/>
          <p:nvPr>
            <p:ph type="title"/>
          </p:nvPr>
        </p:nvSpPr>
        <p:spPr>
          <a:xfrm>
            <a:off x="628650" y="273844"/>
            <a:ext cx="7886700" cy="497700"/>
          </a:xfrm>
          <a:prstGeom prst="rect">
            <a:avLst/>
          </a:prstGeom>
        </p:spPr>
        <p:txBody>
          <a:bodyPr anchorCtr="0" anchor="ctr" bIns="34275" lIns="68575" spcFirstLastPara="1" rIns="68575" wrap="square" tIns="34275">
            <a:noAutofit/>
          </a:bodyPr>
          <a:lstStyle/>
          <a:p>
            <a:pPr indent="0" lvl="0" marL="0">
              <a:spcBef>
                <a:spcPts val="0"/>
              </a:spcBef>
              <a:spcAft>
                <a:spcPts val="0"/>
              </a:spcAft>
              <a:buNone/>
            </a:pPr>
            <a:r>
              <a:rPr lang="en">
                <a:solidFill>
                  <a:srgbClr val="393E91"/>
                </a:solidFill>
              </a:rPr>
              <a:t>Solution:</a:t>
            </a:r>
            <a:r>
              <a:rPr lang="en">
                <a:solidFill>
                  <a:schemeClr val="accent1"/>
                </a:solidFill>
              </a:rPr>
              <a:t> </a:t>
            </a:r>
            <a:r>
              <a:rPr lang="en">
                <a:solidFill>
                  <a:schemeClr val="accent1"/>
                </a:solidFill>
              </a:rPr>
              <a:t>ROOK    Kubernetes</a:t>
            </a:r>
            <a:endParaRPr>
              <a:solidFill>
                <a:schemeClr val="accent1"/>
              </a:solidFill>
            </a:endParaRPr>
          </a:p>
        </p:txBody>
      </p:sp>
      <p:sp>
        <p:nvSpPr>
          <p:cNvPr id="159" name="Google Shape;159;p27"/>
          <p:cNvSpPr txBox="1"/>
          <p:nvPr>
            <p:ph idx="1" type="body"/>
          </p:nvPr>
        </p:nvSpPr>
        <p:spPr>
          <a:xfrm>
            <a:off x="411400" y="1156225"/>
            <a:ext cx="8016600" cy="1051200"/>
          </a:xfrm>
          <a:prstGeom prst="rect">
            <a:avLst/>
          </a:prstGeom>
        </p:spPr>
        <p:txBody>
          <a:bodyPr anchorCtr="0" anchor="t" bIns="34275" lIns="68575" spcFirstLastPara="1" rIns="68575" wrap="square" tIns="34275">
            <a:noAutofit/>
          </a:bodyPr>
          <a:lstStyle/>
          <a:p>
            <a:pPr indent="0" lvl="0" marL="0" rtl="0" algn="ctr">
              <a:spcBef>
                <a:spcPts val="800"/>
              </a:spcBef>
              <a:spcAft>
                <a:spcPts val="0"/>
              </a:spcAft>
              <a:buNone/>
            </a:pPr>
            <a:r>
              <a:rPr lang="en">
                <a:solidFill>
                  <a:schemeClr val="accent1"/>
                </a:solidFill>
              </a:rPr>
              <a:t>     </a:t>
            </a:r>
            <a:r>
              <a:rPr lang="en" sz="2400">
                <a:solidFill>
                  <a:schemeClr val="accent1"/>
                </a:solidFill>
              </a:rPr>
              <a:t>Rook:</a:t>
            </a:r>
            <a:r>
              <a:rPr lang="en" sz="2400">
                <a:solidFill>
                  <a:schemeClr val="accent1"/>
                </a:solidFill>
              </a:rPr>
              <a:t> An </a:t>
            </a:r>
            <a:r>
              <a:rPr b="1" lang="en" sz="2400">
                <a:solidFill>
                  <a:srgbClr val="CF334B"/>
                </a:solidFill>
              </a:rPr>
              <a:t>orchestrator for Ceph</a:t>
            </a:r>
            <a:r>
              <a:rPr lang="en" sz="2400">
                <a:solidFill>
                  <a:schemeClr val="accent1"/>
                </a:solidFill>
              </a:rPr>
              <a:t> that integrates with cloud native environment</a:t>
            </a:r>
            <a:endParaRPr sz="2400">
              <a:solidFill>
                <a:schemeClr val="accent1"/>
              </a:solidFill>
            </a:endParaRPr>
          </a:p>
          <a:p>
            <a:pPr indent="0" lvl="0" marL="0" rtl="0">
              <a:spcBef>
                <a:spcPts val="800"/>
              </a:spcBef>
              <a:spcAft>
                <a:spcPts val="0"/>
              </a:spcAft>
              <a:buNone/>
            </a:pPr>
            <a:r>
              <a:rPr lang="en">
                <a:solidFill>
                  <a:schemeClr val="accent1"/>
                </a:solidFill>
              </a:rPr>
              <a:t> </a:t>
            </a:r>
            <a:endParaRPr>
              <a:solidFill>
                <a:schemeClr val="accent1"/>
              </a:solidFill>
            </a:endParaRPr>
          </a:p>
        </p:txBody>
      </p:sp>
      <p:pic>
        <p:nvPicPr>
          <p:cNvPr id="160" name="Google Shape;160;p27"/>
          <p:cNvPicPr preferRelativeResize="0"/>
          <p:nvPr/>
        </p:nvPicPr>
        <p:blipFill>
          <a:blip r:embed="rId3">
            <a:alphaModFix/>
          </a:blip>
          <a:stretch>
            <a:fillRect/>
          </a:stretch>
        </p:blipFill>
        <p:spPr>
          <a:xfrm>
            <a:off x="3188363" y="2522900"/>
            <a:ext cx="2943148" cy="1828949"/>
          </a:xfrm>
          <a:prstGeom prst="rect">
            <a:avLst/>
          </a:prstGeom>
          <a:noFill/>
          <a:ln>
            <a:noFill/>
          </a:ln>
        </p:spPr>
      </p:pic>
      <p:pic>
        <p:nvPicPr>
          <p:cNvPr id="161" name="Google Shape;161;p27"/>
          <p:cNvPicPr preferRelativeResize="0"/>
          <p:nvPr/>
        </p:nvPicPr>
        <p:blipFill>
          <a:blip r:embed="rId4">
            <a:alphaModFix/>
          </a:blip>
          <a:stretch>
            <a:fillRect/>
          </a:stretch>
        </p:blipFill>
        <p:spPr>
          <a:xfrm>
            <a:off x="4305925" y="315838"/>
            <a:ext cx="413724" cy="4137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628650" y="273844"/>
            <a:ext cx="7886700" cy="497700"/>
          </a:xfrm>
          <a:prstGeom prst="rect">
            <a:avLst/>
          </a:prstGeom>
        </p:spPr>
        <p:txBody>
          <a:bodyPr anchorCtr="0" anchor="ctr" bIns="34275" lIns="68575" spcFirstLastPara="1" rIns="68575" wrap="square" tIns="34275">
            <a:noAutofit/>
          </a:bodyPr>
          <a:lstStyle/>
          <a:p>
            <a:pPr indent="0" lvl="0" marL="0">
              <a:spcBef>
                <a:spcPts val="0"/>
              </a:spcBef>
              <a:spcAft>
                <a:spcPts val="0"/>
              </a:spcAft>
              <a:buNone/>
            </a:pPr>
            <a:r>
              <a:rPr lang="en"/>
              <a:t>My Project</a:t>
            </a:r>
            <a:endParaRPr/>
          </a:p>
        </p:txBody>
      </p:sp>
      <p:sp>
        <p:nvSpPr>
          <p:cNvPr id="167" name="Google Shape;167;p28"/>
          <p:cNvSpPr txBox="1"/>
          <p:nvPr>
            <p:ph idx="1" type="body"/>
          </p:nvPr>
        </p:nvSpPr>
        <p:spPr>
          <a:xfrm>
            <a:off x="596150" y="981051"/>
            <a:ext cx="8016600" cy="4072500"/>
          </a:xfrm>
          <a:prstGeom prst="rect">
            <a:avLst/>
          </a:prstGeom>
        </p:spPr>
        <p:txBody>
          <a:bodyPr anchorCtr="0" anchor="t" bIns="34275" lIns="68575" spcFirstLastPara="1" rIns="68575" wrap="square" tIns="34275">
            <a:noAutofit/>
          </a:bodyPr>
          <a:lstStyle/>
          <a:p>
            <a:pPr indent="0" lvl="0" marL="0" rtl="0" algn="ctr">
              <a:lnSpc>
                <a:spcPct val="115000"/>
              </a:lnSpc>
              <a:spcBef>
                <a:spcPts val="800"/>
              </a:spcBef>
              <a:spcAft>
                <a:spcPts val="0"/>
              </a:spcAft>
              <a:buNone/>
            </a:pPr>
            <a:r>
              <a:rPr b="1" lang="en" sz="2000"/>
              <a:t>Evaluate operating Ceph </a:t>
            </a:r>
            <a:r>
              <a:rPr b="1" lang="en" sz="2000"/>
              <a:t>clusters </a:t>
            </a:r>
            <a:r>
              <a:rPr b="1" lang="en" sz="2000"/>
              <a:t>in Kubernetes using Rook according to CERN’s storage use cases</a:t>
            </a:r>
            <a:endParaRPr sz="2000"/>
          </a:p>
          <a:p>
            <a:pPr indent="0" lvl="0" marL="0" rtl="0" algn="ctr">
              <a:spcBef>
                <a:spcPts val="800"/>
              </a:spcBef>
              <a:spcAft>
                <a:spcPts val="0"/>
              </a:spcAft>
              <a:buClr>
                <a:schemeClr val="dk1"/>
              </a:buClr>
              <a:buSzPts val="1100"/>
              <a:buFont typeface="Arial"/>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9"/>
          <p:cNvSpPr txBox="1"/>
          <p:nvPr>
            <p:ph type="title"/>
          </p:nvPr>
        </p:nvSpPr>
        <p:spPr>
          <a:xfrm>
            <a:off x="628650" y="273844"/>
            <a:ext cx="7886700" cy="497700"/>
          </a:xfrm>
          <a:prstGeom prst="rect">
            <a:avLst/>
          </a:prstGeom>
        </p:spPr>
        <p:txBody>
          <a:bodyPr anchorCtr="0" anchor="ctr" bIns="34275" lIns="68575" spcFirstLastPara="1" rIns="68575" wrap="square" tIns="34275">
            <a:noAutofit/>
          </a:bodyPr>
          <a:lstStyle/>
          <a:p>
            <a:pPr indent="0" lvl="0" marL="0" rtl="0">
              <a:spcBef>
                <a:spcPts val="0"/>
              </a:spcBef>
              <a:spcAft>
                <a:spcPts val="0"/>
              </a:spcAft>
              <a:buNone/>
            </a:pPr>
            <a:r>
              <a:rPr lang="en"/>
              <a:t>My Project</a:t>
            </a:r>
            <a:endParaRPr/>
          </a:p>
        </p:txBody>
      </p:sp>
      <p:sp>
        <p:nvSpPr>
          <p:cNvPr id="173" name="Google Shape;173;p29"/>
          <p:cNvSpPr txBox="1"/>
          <p:nvPr>
            <p:ph idx="1" type="body"/>
          </p:nvPr>
        </p:nvSpPr>
        <p:spPr>
          <a:xfrm>
            <a:off x="596150" y="981051"/>
            <a:ext cx="8016600" cy="4072500"/>
          </a:xfrm>
          <a:prstGeom prst="rect">
            <a:avLst/>
          </a:prstGeom>
        </p:spPr>
        <p:txBody>
          <a:bodyPr anchorCtr="0" anchor="t" bIns="34275" lIns="68575" spcFirstLastPara="1" rIns="68575" wrap="square" tIns="34275">
            <a:noAutofit/>
          </a:bodyPr>
          <a:lstStyle/>
          <a:p>
            <a:pPr indent="0" lvl="0" marL="0" rtl="0" algn="ctr">
              <a:lnSpc>
                <a:spcPct val="115000"/>
              </a:lnSpc>
              <a:spcBef>
                <a:spcPts val="800"/>
              </a:spcBef>
              <a:spcAft>
                <a:spcPts val="0"/>
              </a:spcAft>
              <a:buNone/>
            </a:pPr>
            <a:r>
              <a:rPr b="1" lang="en" sz="2000"/>
              <a:t>Evaluate operating Ceph clusters in Kubernetes using Rook according to CERN’s storage use cases</a:t>
            </a:r>
            <a:endParaRPr sz="2000"/>
          </a:p>
          <a:p>
            <a:pPr indent="457200" lvl="0" marL="1828800" rtl="0" algn="l">
              <a:spcBef>
                <a:spcPts val="800"/>
              </a:spcBef>
              <a:spcAft>
                <a:spcPts val="0"/>
              </a:spcAft>
              <a:buNone/>
            </a:pPr>
            <a:r>
              <a:rPr lang="en"/>
              <a:t>    </a:t>
            </a:r>
            <a:r>
              <a:rPr lang="en"/>
              <a:t>Deployment </a:t>
            </a:r>
            <a:endParaRPr/>
          </a:p>
          <a:p>
            <a:pPr indent="0" lvl="0" marL="0" rtl="0" algn="ctr">
              <a:spcBef>
                <a:spcPts val="800"/>
              </a:spcBef>
              <a:spcAft>
                <a:spcPts val="0"/>
              </a:spcAft>
              <a:buNone/>
            </a:pPr>
            <a:r>
              <a:t/>
            </a:r>
            <a:endParaRPr/>
          </a:p>
          <a:p>
            <a:pPr indent="0" lvl="0" marL="0" rtl="0" algn="ctr">
              <a:spcBef>
                <a:spcPts val="800"/>
              </a:spcBef>
              <a:spcAft>
                <a:spcPts val="0"/>
              </a:spcAft>
              <a:buNone/>
            </a:pPr>
            <a:r>
              <a:rPr lang="en"/>
              <a:t>                                                                           </a:t>
            </a:r>
            <a:endParaRPr/>
          </a:p>
          <a:p>
            <a:pPr indent="0" lvl="0" marL="0" rtl="0" algn="ctr">
              <a:spcBef>
                <a:spcPts val="800"/>
              </a:spcBef>
              <a:spcAft>
                <a:spcPts val="0"/>
              </a:spcAft>
              <a:buNone/>
            </a:pPr>
            <a:r>
              <a:rPr lang="en"/>
              <a:t>                                                </a:t>
            </a:r>
            <a:endParaRPr/>
          </a:p>
          <a:p>
            <a:pPr indent="0" lvl="0" marL="0" rtl="0" algn="l">
              <a:spcBef>
                <a:spcPts val="800"/>
              </a:spcBef>
              <a:spcAft>
                <a:spcPts val="0"/>
              </a:spcAft>
              <a:buNone/>
            </a:pPr>
            <a:r>
              <a:rPr lang="en"/>
              <a:t>deploy Ceph clusters with </a:t>
            </a:r>
            <a:endParaRPr/>
          </a:p>
          <a:p>
            <a:pPr indent="0" lvl="0" marL="0" rtl="0" algn="l">
              <a:spcBef>
                <a:spcPts val="800"/>
              </a:spcBef>
              <a:spcAft>
                <a:spcPts val="0"/>
              </a:spcAft>
              <a:buNone/>
            </a:pPr>
            <a:r>
              <a:rPr lang="en"/>
              <a:t>code that is still in development stage:</a:t>
            </a:r>
            <a:endParaRPr/>
          </a:p>
          <a:p>
            <a:pPr indent="0" lvl="0" marL="0" rtl="0" algn="l">
              <a:spcBef>
                <a:spcPts val="800"/>
              </a:spcBef>
              <a:spcAft>
                <a:spcPts val="0"/>
              </a:spcAft>
              <a:buNone/>
            </a:pPr>
            <a:r>
              <a:rPr lang="en"/>
              <a:t>Orchestrator CLI </a:t>
            </a:r>
            <a:endParaRPr/>
          </a:p>
          <a:p>
            <a:pPr indent="0" lvl="0" marL="0" rtl="0" algn="ctr">
              <a:spcBef>
                <a:spcPts val="800"/>
              </a:spcBef>
              <a:spcAft>
                <a:spcPts val="0"/>
              </a:spcAft>
              <a:buNone/>
            </a:pPr>
            <a:r>
              <a:t/>
            </a:r>
            <a:endParaRPr/>
          </a:p>
          <a:p>
            <a:pPr indent="0" lvl="0" marL="0" rtl="0" algn="ctr">
              <a:spcBef>
                <a:spcPts val="800"/>
              </a:spcBef>
              <a:spcAft>
                <a:spcPts val="0"/>
              </a:spcAft>
              <a:buClr>
                <a:schemeClr val="dk1"/>
              </a:buClr>
              <a:buSzPts val="1100"/>
              <a:buFont typeface="Arial"/>
              <a:buNone/>
            </a:pPr>
            <a:r>
              <a:t/>
            </a:r>
            <a:endParaRPr/>
          </a:p>
        </p:txBody>
      </p:sp>
      <p:cxnSp>
        <p:nvCxnSpPr>
          <p:cNvPr id="174" name="Google Shape;174;p29"/>
          <p:cNvCxnSpPr/>
          <p:nvPr/>
        </p:nvCxnSpPr>
        <p:spPr>
          <a:xfrm flipH="1">
            <a:off x="2931050" y="2383375"/>
            <a:ext cx="567600" cy="924900"/>
          </a:xfrm>
          <a:prstGeom prst="straightConnector1">
            <a:avLst/>
          </a:prstGeom>
          <a:noFill/>
          <a:ln cap="flat" cmpd="sng" w="28575">
            <a:solidFill>
              <a:srgbClr val="CF334B"/>
            </a:solidFill>
            <a:prstDash val="solid"/>
            <a:round/>
            <a:headEnd len="med" w="med" type="none"/>
            <a:tailEnd len="med" w="med" type="triangl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30"/>
          <p:cNvSpPr txBox="1"/>
          <p:nvPr>
            <p:ph type="title"/>
          </p:nvPr>
        </p:nvSpPr>
        <p:spPr>
          <a:xfrm>
            <a:off x="628650" y="273844"/>
            <a:ext cx="7886700" cy="497700"/>
          </a:xfrm>
          <a:prstGeom prst="rect">
            <a:avLst/>
          </a:prstGeom>
        </p:spPr>
        <p:txBody>
          <a:bodyPr anchorCtr="0" anchor="ctr" bIns="34275" lIns="68575" spcFirstLastPara="1" rIns="68575" wrap="square" tIns="34275">
            <a:noAutofit/>
          </a:bodyPr>
          <a:lstStyle/>
          <a:p>
            <a:pPr indent="0" lvl="0" marL="0" rtl="0">
              <a:spcBef>
                <a:spcPts val="0"/>
              </a:spcBef>
              <a:spcAft>
                <a:spcPts val="0"/>
              </a:spcAft>
              <a:buNone/>
            </a:pPr>
            <a:r>
              <a:rPr lang="en"/>
              <a:t>My Project</a:t>
            </a:r>
            <a:endParaRPr/>
          </a:p>
        </p:txBody>
      </p:sp>
      <p:sp>
        <p:nvSpPr>
          <p:cNvPr id="180" name="Google Shape;180;p30"/>
          <p:cNvSpPr txBox="1"/>
          <p:nvPr>
            <p:ph idx="1" type="body"/>
          </p:nvPr>
        </p:nvSpPr>
        <p:spPr>
          <a:xfrm>
            <a:off x="596150" y="981051"/>
            <a:ext cx="8016600" cy="4072500"/>
          </a:xfrm>
          <a:prstGeom prst="rect">
            <a:avLst/>
          </a:prstGeom>
        </p:spPr>
        <p:txBody>
          <a:bodyPr anchorCtr="0" anchor="t" bIns="34275" lIns="68575" spcFirstLastPara="1" rIns="68575" wrap="square" tIns="34275">
            <a:noAutofit/>
          </a:bodyPr>
          <a:lstStyle/>
          <a:p>
            <a:pPr indent="0" lvl="0" marL="0" rtl="0" algn="ctr">
              <a:lnSpc>
                <a:spcPct val="115000"/>
              </a:lnSpc>
              <a:spcBef>
                <a:spcPts val="800"/>
              </a:spcBef>
              <a:spcAft>
                <a:spcPts val="0"/>
              </a:spcAft>
              <a:buNone/>
            </a:pPr>
            <a:r>
              <a:rPr b="1" lang="en" sz="2000"/>
              <a:t>Evaluate operating Ceph clusters in Kubernetes using Rook according to CERN’s storage use cases</a:t>
            </a:r>
            <a:endParaRPr sz="2000"/>
          </a:p>
          <a:p>
            <a:pPr indent="0" lvl="0" marL="0" rtl="0" algn="ctr">
              <a:spcBef>
                <a:spcPts val="800"/>
              </a:spcBef>
              <a:spcAft>
                <a:spcPts val="0"/>
              </a:spcAft>
              <a:buNone/>
            </a:pPr>
            <a:r>
              <a:rPr lang="en"/>
              <a:t>Deployment + Development</a:t>
            </a:r>
            <a:endParaRPr/>
          </a:p>
          <a:p>
            <a:pPr indent="0" lvl="0" marL="0" rtl="0" algn="ctr">
              <a:spcBef>
                <a:spcPts val="800"/>
              </a:spcBef>
              <a:spcAft>
                <a:spcPts val="0"/>
              </a:spcAft>
              <a:buNone/>
            </a:pPr>
            <a:r>
              <a:t/>
            </a:r>
            <a:endParaRPr/>
          </a:p>
          <a:p>
            <a:pPr indent="0" lvl="0" marL="0" rtl="0" algn="ctr">
              <a:spcBef>
                <a:spcPts val="800"/>
              </a:spcBef>
              <a:spcAft>
                <a:spcPts val="0"/>
              </a:spcAft>
              <a:buNone/>
            </a:pPr>
            <a:r>
              <a:rPr lang="en"/>
              <a:t>                                                  enhance code base (contribute to open                           </a:t>
            </a:r>
            <a:endParaRPr/>
          </a:p>
          <a:p>
            <a:pPr indent="0" lvl="0" marL="0" rtl="0" algn="ctr">
              <a:spcBef>
                <a:spcPts val="800"/>
              </a:spcBef>
              <a:spcAft>
                <a:spcPts val="0"/>
              </a:spcAft>
              <a:buNone/>
            </a:pPr>
            <a:r>
              <a:rPr lang="en"/>
              <a:t>                                                source) to fit to our use-cases at CERN</a:t>
            </a:r>
            <a:endParaRPr/>
          </a:p>
          <a:p>
            <a:pPr indent="0" lvl="0" marL="0" rtl="0" algn="l">
              <a:spcBef>
                <a:spcPts val="800"/>
              </a:spcBef>
              <a:spcAft>
                <a:spcPts val="0"/>
              </a:spcAft>
              <a:buNone/>
            </a:pPr>
            <a:r>
              <a:rPr lang="en"/>
              <a:t>deploy Ceph clusters with </a:t>
            </a:r>
            <a:endParaRPr/>
          </a:p>
          <a:p>
            <a:pPr indent="0" lvl="0" marL="0" rtl="0" algn="l">
              <a:spcBef>
                <a:spcPts val="800"/>
              </a:spcBef>
              <a:spcAft>
                <a:spcPts val="0"/>
              </a:spcAft>
              <a:buNone/>
            </a:pPr>
            <a:r>
              <a:rPr lang="en"/>
              <a:t>code that is still in development stage:</a:t>
            </a:r>
            <a:endParaRPr/>
          </a:p>
          <a:p>
            <a:pPr indent="0" lvl="0" marL="0" rtl="0" algn="l">
              <a:spcBef>
                <a:spcPts val="800"/>
              </a:spcBef>
              <a:spcAft>
                <a:spcPts val="0"/>
              </a:spcAft>
              <a:buNone/>
            </a:pPr>
            <a:r>
              <a:rPr lang="en"/>
              <a:t>Orchestrator CLI </a:t>
            </a:r>
            <a:endParaRPr/>
          </a:p>
          <a:p>
            <a:pPr indent="0" lvl="0" marL="0" rtl="0" algn="ctr">
              <a:spcBef>
                <a:spcPts val="800"/>
              </a:spcBef>
              <a:spcAft>
                <a:spcPts val="0"/>
              </a:spcAft>
              <a:buNone/>
            </a:pPr>
            <a:r>
              <a:t/>
            </a:r>
            <a:endParaRPr/>
          </a:p>
          <a:p>
            <a:pPr indent="0" lvl="0" marL="0" rtl="0" algn="ctr">
              <a:spcBef>
                <a:spcPts val="800"/>
              </a:spcBef>
              <a:spcAft>
                <a:spcPts val="0"/>
              </a:spcAft>
              <a:buClr>
                <a:schemeClr val="dk1"/>
              </a:buClr>
              <a:buSzPts val="1100"/>
              <a:buFont typeface="Arial"/>
              <a:buNone/>
            </a:pPr>
            <a:r>
              <a:t/>
            </a:r>
            <a:endParaRPr/>
          </a:p>
        </p:txBody>
      </p:sp>
      <p:cxnSp>
        <p:nvCxnSpPr>
          <p:cNvPr id="181" name="Google Shape;181;p30"/>
          <p:cNvCxnSpPr/>
          <p:nvPr/>
        </p:nvCxnSpPr>
        <p:spPr>
          <a:xfrm>
            <a:off x="5264225" y="2200350"/>
            <a:ext cx="490500" cy="371400"/>
          </a:xfrm>
          <a:prstGeom prst="straightConnector1">
            <a:avLst/>
          </a:prstGeom>
          <a:noFill/>
          <a:ln cap="flat" cmpd="sng" w="28575">
            <a:solidFill>
              <a:srgbClr val="CF334B"/>
            </a:solidFill>
            <a:prstDash val="solid"/>
            <a:round/>
            <a:headEnd len="med" w="med" type="none"/>
            <a:tailEnd len="med" w="med" type="triangle"/>
          </a:ln>
        </p:spPr>
      </p:cxnSp>
      <p:cxnSp>
        <p:nvCxnSpPr>
          <p:cNvPr id="182" name="Google Shape;182;p30"/>
          <p:cNvCxnSpPr/>
          <p:nvPr/>
        </p:nvCxnSpPr>
        <p:spPr>
          <a:xfrm flipH="1">
            <a:off x="2931050" y="2383375"/>
            <a:ext cx="567600" cy="924900"/>
          </a:xfrm>
          <a:prstGeom prst="straightConnector1">
            <a:avLst/>
          </a:prstGeom>
          <a:noFill/>
          <a:ln cap="flat" cmpd="sng" w="28575">
            <a:solidFill>
              <a:srgbClr val="CF334B"/>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ème Office">
  <a:themeElements>
    <a:clrScheme name="Bureau">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