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1" r:id="rId2"/>
    <p:sldId id="283" r:id="rId3"/>
    <p:sldId id="284" r:id="rId4"/>
    <p:sldId id="285" r:id="rId5"/>
    <p:sldId id="286" r:id="rId6"/>
    <p:sldId id="300" r:id="rId7"/>
    <p:sldId id="301" r:id="rId8"/>
    <p:sldId id="302" r:id="rId9"/>
    <p:sldId id="303" r:id="rId10"/>
    <p:sldId id="288" r:id="rId11"/>
    <p:sldId id="289" r:id="rId12"/>
    <p:sldId id="291" r:id="rId13"/>
    <p:sldId id="292" r:id="rId14"/>
    <p:sldId id="295" r:id="rId15"/>
    <p:sldId id="296" r:id="rId16"/>
    <p:sldId id="297" r:id="rId17"/>
    <p:sldId id="299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BFAF"/>
    <a:srgbClr val="41719C"/>
    <a:srgbClr val="393E91"/>
    <a:srgbClr val="18AF9B"/>
    <a:srgbClr val="EA5C33"/>
    <a:srgbClr val="03CF78"/>
    <a:srgbClr val="CF334B"/>
    <a:srgbClr val="2A7DBF"/>
    <a:srgbClr val="F28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92" autoAdjust="0"/>
    <p:restoredTop sz="94595" autoAdjust="0"/>
  </p:normalViewPr>
  <p:slideViewPr>
    <p:cSldViewPr snapToGrid="0" snapToObjects="1">
      <p:cViewPr varScale="1">
        <p:scale>
          <a:sx n="103" d="100"/>
          <a:sy n="103" d="100"/>
        </p:scale>
        <p:origin x="114" y="222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9525CE2-910E-4000-AE84-01F0D6D07C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B6CE9B2-3F2C-4380-9679-82EE15BF45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80233-5688-4245-A71F-1CF25389FB00}" type="datetimeFigureOut">
              <a:rPr lang="en-GB" smtClean="0"/>
              <a:t>16/08/2018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C85072-2FF5-4ABC-AC1E-FADD79BFCA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D5488B6-83E8-4B2B-A0D5-AEB7658783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DBA82-DFC6-4ED7-8F6D-33031920676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467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16/08/2018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130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517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08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‹Nr.›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‹Nr.›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‹Nr.›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2905" y="117603"/>
            <a:ext cx="3090727" cy="127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To add your name to all slides, go to Insert &gt; Header &amp; Footer. Modify the text in the footer box and then click 'Apply to all'.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10074"/>
            <a:ext cx="9144000" cy="3015337"/>
          </a:xfrm>
        </p:spPr>
        <p:txBody>
          <a:bodyPr anchor="ctr" anchorCtr="0">
            <a:normAutofit fontScale="90000"/>
          </a:bodyPr>
          <a:lstStyle/>
          <a:p>
            <a:r>
              <a:rPr lang="en-US" cap="small" dirty="0"/>
              <a:t>Matomo Web Analytics</a:t>
            </a:r>
            <a:br>
              <a:rPr lang="en-US" cap="small" dirty="0"/>
            </a:br>
            <a:r>
              <a:rPr lang="en-US" cap="small" dirty="0"/>
              <a:t>for</a:t>
            </a:r>
            <a:br>
              <a:rPr lang="en-US" cap="small" dirty="0"/>
            </a:br>
            <a:r>
              <a:rPr lang="en-US" cap="small" dirty="0"/>
              <a:t>CERN Web Services</a:t>
            </a:r>
            <a:endParaRPr lang="en-GB" cap="small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524000" y="4136995"/>
            <a:ext cx="9144000" cy="183108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400" cap="small" dirty="0"/>
              <a:t>Christian </a:t>
            </a:r>
            <a:r>
              <a:rPr lang="en-GB" sz="2400" cap="small" dirty="0" err="1"/>
              <a:t>Toth</a:t>
            </a:r>
            <a:endParaRPr lang="en-GB" sz="2400" cap="small" dirty="0"/>
          </a:p>
          <a:p>
            <a:pPr>
              <a:lnSpc>
                <a:spcPct val="150000"/>
              </a:lnSpc>
            </a:pPr>
            <a:r>
              <a:rPr lang="en-GB" sz="2000" cap="small" dirty="0"/>
              <a:t>Supervisors:</a:t>
            </a:r>
            <a:br>
              <a:rPr lang="en-GB" sz="2000" cap="small" dirty="0"/>
            </a:br>
            <a:r>
              <a:rPr lang="en-GB" sz="2000" cap="small" dirty="0"/>
              <a:t>Andreas Wagner, Bruno Silva De Sousa, Ismael Posada </a:t>
            </a:r>
            <a:r>
              <a:rPr lang="en-GB" sz="2000" cap="small" dirty="0" err="1"/>
              <a:t>Trobo</a:t>
            </a:r>
            <a:endParaRPr lang="en-GB" sz="2000" cap="small" dirty="0"/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C0AC787-8A94-4F19-A54B-125C5BCBEFC6}"/>
              </a:ext>
            </a:extLst>
          </p:cNvPr>
          <p:cNvGrpSpPr/>
          <p:nvPr/>
        </p:nvGrpSpPr>
        <p:grpSpPr>
          <a:xfrm>
            <a:off x="1901911" y="3249373"/>
            <a:ext cx="3811845" cy="2799261"/>
            <a:chOff x="2053850" y="3007376"/>
            <a:chExt cx="3811845" cy="2799261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6FA8BA3D-3AE4-4588-9792-278E7B0D6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92433" y="3622787"/>
              <a:ext cx="3032584" cy="1516292"/>
            </a:xfrm>
            <a:prstGeom prst="rect">
              <a:avLst/>
            </a:prstGeom>
          </p:spPr>
        </p:pic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016C9767-F46D-4C2E-81E9-3BD64DF91C3A}"/>
                </a:ext>
              </a:extLst>
            </p:cNvPr>
            <p:cNvSpPr/>
            <p:nvPr/>
          </p:nvSpPr>
          <p:spPr>
            <a:xfrm>
              <a:off x="2151755" y="3007376"/>
              <a:ext cx="3713940" cy="2799261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1A9D331F-E057-48E5-B86C-C839817DE3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9831"/>
            <a:stretch/>
          </p:blipFill>
          <p:spPr>
            <a:xfrm>
              <a:off x="2053850" y="3033449"/>
              <a:ext cx="1383322" cy="859013"/>
            </a:xfrm>
            <a:prstGeom prst="rect">
              <a:avLst/>
            </a:prstGeom>
          </p:spPr>
        </p:pic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1609104F-A8C6-4399-9929-6CF64534BF18}"/>
              </a:ext>
            </a:extLst>
          </p:cNvPr>
          <p:cNvSpPr txBox="1"/>
          <p:nvPr/>
        </p:nvSpPr>
        <p:spPr>
          <a:xfrm>
            <a:off x="2490951" y="-97908"/>
            <a:ext cx="7210097" cy="187274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 b="1" i="0" cap="small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 dirty="0"/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3473879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4D00998-398C-4CE2-B457-1231B68E75F8}"/>
              </a:ext>
            </a:extLst>
          </p:cNvPr>
          <p:cNvGrpSpPr/>
          <p:nvPr/>
        </p:nvGrpSpPr>
        <p:grpSpPr>
          <a:xfrm>
            <a:off x="6482806" y="3249372"/>
            <a:ext cx="3811845" cy="2799261"/>
            <a:chOff x="6781115" y="2981303"/>
            <a:chExt cx="3811845" cy="2799261"/>
          </a:xfrm>
        </p:grpSpPr>
        <p:pic>
          <p:nvPicPr>
            <p:cNvPr id="11" name="Grafik 10" descr="Ein Bild, das ClipArt enthält.&#10;&#10;Mit sehr hoher Zuverlässigkeit generierte Beschreibung">
              <a:extLst>
                <a:ext uri="{FF2B5EF4-FFF2-40B4-BE49-F238E27FC236}">
                  <a16:creationId xmlns:a16="http://schemas.microsoft.com/office/drawing/2014/main" id="{37454DE9-8CF0-437D-869E-FA30FD0FF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2018" y="3243280"/>
              <a:ext cx="1527943" cy="2275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4A3D7D6E-46CB-41A6-9D07-6FA5A000689D}"/>
                </a:ext>
              </a:extLst>
            </p:cNvPr>
            <p:cNvSpPr/>
            <p:nvPr/>
          </p:nvSpPr>
          <p:spPr>
            <a:xfrm>
              <a:off x="6879020" y="2981303"/>
              <a:ext cx="3713940" cy="2799261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62286FC7-4408-4C53-B05B-56E4BE3ADD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9831"/>
            <a:stretch/>
          </p:blipFill>
          <p:spPr>
            <a:xfrm>
              <a:off x="6781115" y="3007376"/>
              <a:ext cx="1383322" cy="859013"/>
            </a:xfrm>
            <a:prstGeom prst="rect">
              <a:avLst/>
            </a:prstGeom>
          </p:spPr>
        </p:pic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C0AC787-8A94-4F19-A54B-125C5BCBEFC6}"/>
              </a:ext>
            </a:extLst>
          </p:cNvPr>
          <p:cNvGrpSpPr/>
          <p:nvPr/>
        </p:nvGrpSpPr>
        <p:grpSpPr>
          <a:xfrm>
            <a:off x="1901911" y="3249373"/>
            <a:ext cx="3811845" cy="2799261"/>
            <a:chOff x="2053850" y="3007376"/>
            <a:chExt cx="3811845" cy="2799261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6FA8BA3D-3AE4-4588-9792-278E7B0D6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2433" y="3622787"/>
              <a:ext cx="3032584" cy="1516292"/>
            </a:xfrm>
            <a:prstGeom prst="rect">
              <a:avLst/>
            </a:prstGeom>
          </p:spPr>
        </p:pic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016C9767-F46D-4C2E-81E9-3BD64DF91C3A}"/>
                </a:ext>
              </a:extLst>
            </p:cNvPr>
            <p:cNvSpPr/>
            <p:nvPr/>
          </p:nvSpPr>
          <p:spPr>
            <a:xfrm>
              <a:off x="2151755" y="3007376"/>
              <a:ext cx="3713940" cy="2799261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1A9D331F-E057-48E5-B86C-C839817DE3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9831"/>
            <a:stretch/>
          </p:blipFill>
          <p:spPr>
            <a:xfrm>
              <a:off x="2053850" y="3033449"/>
              <a:ext cx="1383322" cy="859013"/>
            </a:xfrm>
            <a:prstGeom prst="rect">
              <a:avLst/>
            </a:prstGeom>
          </p:spPr>
        </p:pic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1609104F-A8C6-4399-9929-6CF64534BF18}"/>
              </a:ext>
            </a:extLst>
          </p:cNvPr>
          <p:cNvSpPr txBox="1"/>
          <p:nvPr/>
        </p:nvSpPr>
        <p:spPr>
          <a:xfrm>
            <a:off x="2490951" y="-97908"/>
            <a:ext cx="7210097" cy="187274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 b="1" i="0" cap="small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 dirty="0"/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455648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60EF3D95-B521-48F2-B659-38F4FE87C8E4}"/>
              </a:ext>
            </a:extLst>
          </p:cNvPr>
          <p:cNvGrpSpPr/>
          <p:nvPr/>
        </p:nvGrpSpPr>
        <p:grpSpPr>
          <a:xfrm>
            <a:off x="1524000" y="1648656"/>
            <a:ext cx="9144000" cy="4907272"/>
            <a:chOff x="1524000" y="1648656"/>
            <a:chExt cx="9144000" cy="4907272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CC2134BF-5D4E-48AB-A145-1BCB80F37C71}"/>
                </a:ext>
              </a:extLst>
            </p:cNvPr>
            <p:cNvSpPr/>
            <p:nvPr/>
          </p:nvSpPr>
          <p:spPr>
            <a:xfrm>
              <a:off x="1524000" y="1648656"/>
              <a:ext cx="9144000" cy="4907272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35B23C1B-37A0-434D-8CDE-01240A584A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8315" b="25576"/>
            <a:stretch/>
          </p:blipFill>
          <p:spPr>
            <a:xfrm>
              <a:off x="4609481" y="1774839"/>
              <a:ext cx="2973038" cy="1068544"/>
            </a:xfrm>
            <a:prstGeom prst="rect">
              <a:avLst/>
            </a:prstGeom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4D00998-398C-4CE2-B457-1231B68E75F8}"/>
              </a:ext>
            </a:extLst>
          </p:cNvPr>
          <p:cNvGrpSpPr/>
          <p:nvPr/>
        </p:nvGrpSpPr>
        <p:grpSpPr>
          <a:xfrm>
            <a:off x="6482806" y="3249372"/>
            <a:ext cx="3811845" cy="2799261"/>
            <a:chOff x="6781115" y="2981303"/>
            <a:chExt cx="3811845" cy="2799261"/>
          </a:xfrm>
        </p:grpSpPr>
        <p:pic>
          <p:nvPicPr>
            <p:cNvPr id="11" name="Grafik 10" descr="Ein Bild, das ClipArt enthält.&#10;&#10;Mit sehr hoher Zuverlässigkeit generierte Beschreibung">
              <a:extLst>
                <a:ext uri="{FF2B5EF4-FFF2-40B4-BE49-F238E27FC236}">
                  <a16:creationId xmlns:a16="http://schemas.microsoft.com/office/drawing/2014/main" id="{37454DE9-8CF0-437D-869E-FA30FD0FF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72018" y="3243280"/>
              <a:ext cx="1527943" cy="2275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4A3D7D6E-46CB-41A6-9D07-6FA5A000689D}"/>
                </a:ext>
              </a:extLst>
            </p:cNvPr>
            <p:cNvSpPr/>
            <p:nvPr/>
          </p:nvSpPr>
          <p:spPr>
            <a:xfrm>
              <a:off x="6879020" y="2981303"/>
              <a:ext cx="3713940" cy="2799261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62286FC7-4408-4C53-B05B-56E4BE3ADD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9831"/>
            <a:stretch/>
          </p:blipFill>
          <p:spPr>
            <a:xfrm>
              <a:off x="6781115" y="3007376"/>
              <a:ext cx="1383322" cy="859013"/>
            </a:xfrm>
            <a:prstGeom prst="rect">
              <a:avLst/>
            </a:prstGeom>
          </p:spPr>
        </p:pic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C0AC787-8A94-4F19-A54B-125C5BCBEFC6}"/>
              </a:ext>
            </a:extLst>
          </p:cNvPr>
          <p:cNvGrpSpPr/>
          <p:nvPr/>
        </p:nvGrpSpPr>
        <p:grpSpPr>
          <a:xfrm>
            <a:off x="1901911" y="3249373"/>
            <a:ext cx="3811845" cy="2799261"/>
            <a:chOff x="2053850" y="3007376"/>
            <a:chExt cx="3811845" cy="2799261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6FA8BA3D-3AE4-4588-9792-278E7B0D6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2433" y="3622787"/>
              <a:ext cx="3032584" cy="1516292"/>
            </a:xfrm>
            <a:prstGeom prst="rect">
              <a:avLst/>
            </a:prstGeom>
          </p:spPr>
        </p:pic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016C9767-F46D-4C2E-81E9-3BD64DF91C3A}"/>
                </a:ext>
              </a:extLst>
            </p:cNvPr>
            <p:cNvSpPr/>
            <p:nvPr/>
          </p:nvSpPr>
          <p:spPr>
            <a:xfrm>
              <a:off x="2151755" y="3007376"/>
              <a:ext cx="3713940" cy="2799261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1A9D331F-E057-48E5-B86C-C839817DE3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9831"/>
            <a:stretch/>
          </p:blipFill>
          <p:spPr>
            <a:xfrm>
              <a:off x="2053850" y="3033449"/>
              <a:ext cx="1383322" cy="859013"/>
            </a:xfrm>
            <a:prstGeom prst="rect">
              <a:avLst/>
            </a:prstGeom>
          </p:spPr>
        </p:pic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1609104F-A8C6-4399-9929-6CF64534BF18}"/>
              </a:ext>
            </a:extLst>
          </p:cNvPr>
          <p:cNvSpPr txBox="1"/>
          <p:nvPr/>
        </p:nvSpPr>
        <p:spPr>
          <a:xfrm>
            <a:off x="2490951" y="-97908"/>
            <a:ext cx="7210097" cy="187274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 b="1" i="0" cap="small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 dirty="0"/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1203351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60EF3D95-B521-48F2-B659-38F4FE87C8E4}"/>
              </a:ext>
            </a:extLst>
          </p:cNvPr>
          <p:cNvGrpSpPr/>
          <p:nvPr/>
        </p:nvGrpSpPr>
        <p:grpSpPr>
          <a:xfrm>
            <a:off x="1524000" y="1648656"/>
            <a:ext cx="9144000" cy="4907272"/>
            <a:chOff x="1524000" y="1648656"/>
            <a:chExt cx="9144000" cy="4907272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CC2134BF-5D4E-48AB-A145-1BCB80F37C71}"/>
                </a:ext>
              </a:extLst>
            </p:cNvPr>
            <p:cNvSpPr/>
            <p:nvPr/>
          </p:nvSpPr>
          <p:spPr>
            <a:xfrm>
              <a:off x="1524000" y="1648656"/>
              <a:ext cx="9144000" cy="4907272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35B23C1B-37A0-434D-8CDE-01240A584A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8315" b="25576"/>
            <a:stretch/>
          </p:blipFill>
          <p:spPr>
            <a:xfrm>
              <a:off x="4609481" y="1774839"/>
              <a:ext cx="2973038" cy="1068544"/>
            </a:xfrm>
            <a:prstGeom prst="rect">
              <a:avLst/>
            </a:prstGeom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4D00998-398C-4CE2-B457-1231B68E75F8}"/>
              </a:ext>
            </a:extLst>
          </p:cNvPr>
          <p:cNvGrpSpPr/>
          <p:nvPr/>
        </p:nvGrpSpPr>
        <p:grpSpPr>
          <a:xfrm>
            <a:off x="6482806" y="3249372"/>
            <a:ext cx="3811845" cy="2799261"/>
            <a:chOff x="6781115" y="2981303"/>
            <a:chExt cx="3811845" cy="2799261"/>
          </a:xfrm>
        </p:grpSpPr>
        <p:pic>
          <p:nvPicPr>
            <p:cNvPr id="11" name="Grafik 10" descr="Ein Bild, das ClipArt enthält.&#10;&#10;Mit sehr hoher Zuverlässigkeit generierte Beschreibung">
              <a:extLst>
                <a:ext uri="{FF2B5EF4-FFF2-40B4-BE49-F238E27FC236}">
                  <a16:creationId xmlns:a16="http://schemas.microsoft.com/office/drawing/2014/main" id="{37454DE9-8CF0-437D-869E-FA30FD0FF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72018" y="3243280"/>
              <a:ext cx="1527943" cy="22753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4A3D7D6E-46CB-41A6-9D07-6FA5A000689D}"/>
                </a:ext>
              </a:extLst>
            </p:cNvPr>
            <p:cNvSpPr/>
            <p:nvPr/>
          </p:nvSpPr>
          <p:spPr>
            <a:xfrm>
              <a:off x="6879020" y="2981303"/>
              <a:ext cx="3713940" cy="2799261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62286FC7-4408-4C53-B05B-56E4BE3ADD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9831"/>
            <a:stretch/>
          </p:blipFill>
          <p:spPr>
            <a:xfrm>
              <a:off x="6781115" y="3007376"/>
              <a:ext cx="1383322" cy="859013"/>
            </a:xfrm>
            <a:prstGeom prst="rect">
              <a:avLst/>
            </a:prstGeom>
          </p:spPr>
        </p:pic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C0AC787-8A94-4F19-A54B-125C5BCBEFC6}"/>
              </a:ext>
            </a:extLst>
          </p:cNvPr>
          <p:cNvGrpSpPr/>
          <p:nvPr/>
        </p:nvGrpSpPr>
        <p:grpSpPr>
          <a:xfrm>
            <a:off x="1901911" y="3249373"/>
            <a:ext cx="3811845" cy="2799261"/>
            <a:chOff x="2053850" y="3007376"/>
            <a:chExt cx="3811845" cy="2799261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6FA8BA3D-3AE4-4588-9792-278E7B0D6E4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2433" y="3622787"/>
              <a:ext cx="3032584" cy="1516292"/>
            </a:xfrm>
            <a:prstGeom prst="rect">
              <a:avLst/>
            </a:prstGeom>
          </p:spPr>
        </p:pic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016C9767-F46D-4C2E-81E9-3BD64DF91C3A}"/>
                </a:ext>
              </a:extLst>
            </p:cNvPr>
            <p:cNvSpPr/>
            <p:nvPr/>
          </p:nvSpPr>
          <p:spPr>
            <a:xfrm>
              <a:off x="2151755" y="3007376"/>
              <a:ext cx="3713940" cy="2799261"/>
            </a:xfrm>
            <a:prstGeom prst="roundRect">
              <a:avLst/>
            </a:prstGeom>
            <a:noFill/>
            <a:ln w="47625"/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1A9D331F-E057-48E5-B86C-C839817DE3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9831"/>
            <a:stretch/>
          </p:blipFill>
          <p:spPr>
            <a:xfrm>
              <a:off x="2053850" y="3033449"/>
              <a:ext cx="1383322" cy="859013"/>
            </a:xfrm>
            <a:prstGeom prst="rect">
              <a:avLst/>
            </a:prstGeom>
          </p:spPr>
        </p:pic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9ADA152-7CCF-4D58-8966-50535FADEE3E}"/>
              </a:ext>
            </a:extLst>
          </p:cNvPr>
          <p:cNvGrpSpPr/>
          <p:nvPr/>
        </p:nvGrpSpPr>
        <p:grpSpPr>
          <a:xfrm>
            <a:off x="4001040" y="5069706"/>
            <a:ext cx="2579670" cy="978928"/>
            <a:chOff x="4001040" y="5069706"/>
            <a:chExt cx="2579670" cy="978928"/>
          </a:xfrm>
        </p:grpSpPr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36A33BC8-C6C9-49F7-B88E-9748C1C65134}"/>
                </a:ext>
              </a:extLst>
            </p:cNvPr>
            <p:cNvSpPr/>
            <p:nvPr/>
          </p:nvSpPr>
          <p:spPr>
            <a:xfrm>
              <a:off x="4001040" y="5069706"/>
              <a:ext cx="1712716" cy="978928"/>
            </a:xfrm>
            <a:prstGeom prst="roundRect">
              <a:avLst>
                <a:gd name="adj" fmla="val 44582"/>
              </a:avLst>
            </a:prstGeom>
            <a:solidFill>
              <a:srgbClr val="41719C"/>
            </a:solidFill>
            <a:ln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cap="small" dirty="0">
                  <a:latin typeface="Arial" panose="020B0604020202020204" pitchFamily="34" charset="0"/>
                  <a:cs typeface="Arial" panose="020B0604020202020204" pitchFamily="34" charset="0"/>
                </a:rPr>
                <a:t>Plugin</a:t>
              </a:r>
            </a:p>
          </p:txBody>
        </p:sp>
        <p:sp>
          <p:nvSpPr>
            <p:cNvPr id="23" name="Pfeil: nach rechts 22">
              <a:extLst>
                <a:ext uri="{FF2B5EF4-FFF2-40B4-BE49-F238E27FC236}">
                  <a16:creationId xmlns:a16="http://schemas.microsoft.com/office/drawing/2014/main" id="{1FF0C42E-A7F0-477B-80FB-4CF473915DC6}"/>
                </a:ext>
              </a:extLst>
            </p:cNvPr>
            <p:cNvSpPr/>
            <p:nvPr/>
          </p:nvSpPr>
          <p:spPr>
            <a:xfrm>
              <a:off x="5713756" y="5381076"/>
              <a:ext cx="866954" cy="354099"/>
            </a:xfrm>
            <a:prstGeom prst="rightArrow">
              <a:avLst/>
            </a:prstGeom>
            <a:solidFill>
              <a:srgbClr val="41719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feld 25">
            <a:extLst>
              <a:ext uri="{FF2B5EF4-FFF2-40B4-BE49-F238E27FC236}">
                <a16:creationId xmlns:a16="http://schemas.microsoft.com/office/drawing/2014/main" id="{1609104F-A8C6-4399-9929-6CF64534BF18}"/>
              </a:ext>
            </a:extLst>
          </p:cNvPr>
          <p:cNvSpPr txBox="1"/>
          <p:nvPr/>
        </p:nvSpPr>
        <p:spPr>
          <a:xfrm>
            <a:off x="2490951" y="-97908"/>
            <a:ext cx="7210097" cy="187274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 b="1" i="0" cap="small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 dirty="0"/>
              <a:t>Current Status</a:t>
            </a:r>
          </a:p>
        </p:txBody>
      </p:sp>
    </p:spTree>
    <p:extLst>
      <p:ext uri="{BB962C8B-B14F-4D97-AF65-F5344CB8AC3E}">
        <p14:creationId xmlns:p14="http://schemas.microsoft.com/office/powerpoint/2010/main" val="4083917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1609104F-A8C6-4399-9929-6CF64534BF18}"/>
              </a:ext>
            </a:extLst>
          </p:cNvPr>
          <p:cNvSpPr txBox="1"/>
          <p:nvPr/>
        </p:nvSpPr>
        <p:spPr>
          <a:xfrm>
            <a:off x="2490951" y="-97908"/>
            <a:ext cx="7210097" cy="187274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 b="1" i="0" cap="small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 dirty="0"/>
              <a:t>Next Steps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97D68985-412D-4A59-95E7-BF9B79E98DC3}"/>
              </a:ext>
            </a:extLst>
          </p:cNvPr>
          <p:cNvSpPr txBox="1">
            <a:spLocks/>
          </p:cNvSpPr>
          <p:nvPr/>
        </p:nvSpPr>
        <p:spPr>
          <a:xfrm>
            <a:off x="935636" y="1669162"/>
            <a:ext cx="9837683" cy="39395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Finish Integration</a:t>
            </a:r>
          </a:p>
          <a:p>
            <a:pPr>
              <a:lnSpc>
                <a:spcPct val="150000"/>
              </a:lnSpc>
            </a:pP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</a:t>
            </a:r>
          </a:p>
        </p:txBody>
      </p:sp>
      <p:pic>
        <p:nvPicPr>
          <p:cNvPr id="4" name="Grafik 3" descr="Fußabdruck">
            <a:extLst>
              <a:ext uri="{FF2B5EF4-FFF2-40B4-BE49-F238E27FC236}">
                <a16:creationId xmlns:a16="http://schemas.microsoft.com/office/drawing/2014/main" id="{E2206486-9327-4369-985B-CCCE27A74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356943" y="2626686"/>
            <a:ext cx="914400" cy="914400"/>
          </a:xfrm>
          <a:prstGeom prst="rect">
            <a:avLst/>
          </a:prstGeom>
        </p:spPr>
      </p:pic>
      <p:pic>
        <p:nvPicPr>
          <p:cNvPr id="7" name="Grafik 6" descr="Fußabdruck">
            <a:extLst>
              <a:ext uri="{FF2B5EF4-FFF2-40B4-BE49-F238E27FC236}">
                <a16:creationId xmlns:a16="http://schemas.microsoft.com/office/drawing/2014/main" id="{D571A403-47E0-4EFB-A9B8-81AB3B8DB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767136">
            <a:off x="1631181" y="2980068"/>
            <a:ext cx="914400" cy="914400"/>
          </a:xfrm>
          <a:prstGeom prst="rect">
            <a:avLst/>
          </a:prstGeom>
        </p:spPr>
      </p:pic>
      <p:pic>
        <p:nvPicPr>
          <p:cNvPr id="8" name="Grafik 7" descr="Fußabdruck">
            <a:extLst>
              <a:ext uri="{FF2B5EF4-FFF2-40B4-BE49-F238E27FC236}">
                <a16:creationId xmlns:a16="http://schemas.microsoft.com/office/drawing/2014/main" id="{29526CF3-C45A-4772-AAA7-ED94AC8A2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956335">
            <a:off x="2783926" y="37218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76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1609104F-A8C6-4399-9929-6CF64534BF18}"/>
              </a:ext>
            </a:extLst>
          </p:cNvPr>
          <p:cNvSpPr txBox="1"/>
          <p:nvPr/>
        </p:nvSpPr>
        <p:spPr>
          <a:xfrm>
            <a:off x="2490951" y="-97908"/>
            <a:ext cx="7210097" cy="187274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 b="1" i="0" cap="small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 dirty="0"/>
              <a:t>Next Steps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97D68985-412D-4A59-95E7-BF9B79E98DC3}"/>
              </a:ext>
            </a:extLst>
          </p:cNvPr>
          <p:cNvSpPr txBox="1">
            <a:spLocks/>
          </p:cNvSpPr>
          <p:nvPr/>
        </p:nvSpPr>
        <p:spPr>
          <a:xfrm>
            <a:off x="935636" y="1669162"/>
            <a:ext cx="9837683" cy="39395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Finish Integration</a:t>
            </a:r>
          </a:p>
          <a:p>
            <a:pPr>
              <a:lnSpc>
                <a:spcPct val="150000"/>
              </a:lnSpc>
            </a:pP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     Scalability Testing</a:t>
            </a:r>
          </a:p>
          <a:p>
            <a:pPr>
              <a:lnSpc>
                <a:spcPct val="150000"/>
              </a:lnSpc>
            </a:pP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	   			</a:t>
            </a:r>
          </a:p>
        </p:txBody>
      </p:sp>
      <p:pic>
        <p:nvPicPr>
          <p:cNvPr id="4" name="Grafik 3" descr="Fußabdruck">
            <a:extLst>
              <a:ext uri="{FF2B5EF4-FFF2-40B4-BE49-F238E27FC236}">
                <a16:creationId xmlns:a16="http://schemas.microsoft.com/office/drawing/2014/main" id="{E2206486-9327-4369-985B-CCCE27A74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356943" y="2626686"/>
            <a:ext cx="914400" cy="914400"/>
          </a:xfrm>
          <a:prstGeom prst="rect">
            <a:avLst/>
          </a:prstGeom>
        </p:spPr>
      </p:pic>
      <p:pic>
        <p:nvPicPr>
          <p:cNvPr id="7" name="Grafik 6" descr="Fußabdruck">
            <a:extLst>
              <a:ext uri="{FF2B5EF4-FFF2-40B4-BE49-F238E27FC236}">
                <a16:creationId xmlns:a16="http://schemas.microsoft.com/office/drawing/2014/main" id="{D571A403-47E0-4EFB-A9B8-81AB3B8DB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767136">
            <a:off x="1631181" y="2980068"/>
            <a:ext cx="914400" cy="914400"/>
          </a:xfrm>
          <a:prstGeom prst="rect">
            <a:avLst/>
          </a:prstGeom>
        </p:spPr>
      </p:pic>
      <p:pic>
        <p:nvPicPr>
          <p:cNvPr id="8" name="Grafik 7" descr="Fußabdruck">
            <a:extLst>
              <a:ext uri="{FF2B5EF4-FFF2-40B4-BE49-F238E27FC236}">
                <a16:creationId xmlns:a16="http://schemas.microsoft.com/office/drawing/2014/main" id="{29526CF3-C45A-4772-AAA7-ED94AC8A2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956335">
            <a:off x="2783926" y="3721891"/>
            <a:ext cx="914400" cy="914400"/>
          </a:xfrm>
          <a:prstGeom prst="rect">
            <a:avLst/>
          </a:prstGeom>
        </p:spPr>
      </p:pic>
      <p:pic>
        <p:nvPicPr>
          <p:cNvPr id="9" name="Grafik 8" descr="Fußabdruck">
            <a:extLst>
              <a:ext uri="{FF2B5EF4-FFF2-40B4-BE49-F238E27FC236}">
                <a16:creationId xmlns:a16="http://schemas.microsoft.com/office/drawing/2014/main" id="{22D1B809-CC40-4F39-8871-B319BB9C24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878047">
            <a:off x="3568516" y="4607061"/>
            <a:ext cx="914400" cy="914400"/>
          </a:xfrm>
          <a:prstGeom prst="rect">
            <a:avLst/>
          </a:prstGeom>
        </p:spPr>
      </p:pic>
      <p:pic>
        <p:nvPicPr>
          <p:cNvPr id="11" name="Grafik 10" descr="Fußabdruck">
            <a:extLst>
              <a:ext uri="{FF2B5EF4-FFF2-40B4-BE49-F238E27FC236}">
                <a16:creationId xmlns:a16="http://schemas.microsoft.com/office/drawing/2014/main" id="{D00C823A-C560-48BA-9F86-5CBCBB104C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356521">
            <a:off x="4609997" y="5283558"/>
            <a:ext cx="914400" cy="914400"/>
          </a:xfrm>
          <a:prstGeom prst="rect">
            <a:avLst/>
          </a:prstGeom>
        </p:spPr>
      </p:pic>
      <p:pic>
        <p:nvPicPr>
          <p:cNvPr id="12" name="Grafik 11" descr="Fußabdruck">
            <a:extLst>
              <a:ext uri="{FF2B5EF4-FFF2-40B4-BE49-F238E27FC236}">
                <a16:creationId xmlns:a16="http://schemas.microsoft.com/office/drawing/2014/main" id="{3AB4C061-ADF6-4DB7-ADEC-C061C2005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401341">
            <a:off x="5937587" y="571563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346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1609104F-A8C6-4399-9929-6CF64534BF18}"/>
              </a:ext>
            </a:extLst>
          </p:cNvPr>
          <p:cNvSpPr txBox="1"/>
          <p:nvPr/>
        </p:nvSpPr>
        <p:spPr>
          <a:xfrm>
            <a:off x="2490951" y="-97908"/>
            <a:ext cx="7210097" cy="187274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7500"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 b="1" i="0" cap="small" baseline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en-GB" dirty="0"/>
              <a:t>Next Steps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97D68985-412D-4A59-95E7-BF9B79E98DC3}"/>
              </a:ext>
            </a:extLst>
          </p:cNvPr>
          <p:cNvSpPr txBox="1">
            <a:spLocks/>
          </p:cNvSpPr>
          <p:nvPr/>
        </p:nvSpPr>
        <p:spPr>
          <a:xfrm>
            <a:off x="935636" y="1669162"/>
            <a:ext cx="9837683" cy="39395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Finish Integration</a:t>
            </a:r>
          </a:p>
          <a:p>
            <a:pPr>
              <a:lnSpc>
                <a:spcPct val="150000"/>
              </a:lnSpc>
            </a:pP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     Scalability Testing</a:t>
            </a:r>
          </a:p>
          <a:p>
            <a:pPr>
              <a:lnSpc>
                <a:spcPct val="150000"/>
              </a:lnSpc>
            </a:pP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	   			      Migration</a:t>
            </a:r>
          </a:p>
        </p:txBody>
      </p:sp>
      <p:pic>
        <p:nvPicPr>
          <p:cNvPr id="4" name="Grafik 3" descr="Fußabdruck">
            <a:extLst>
              <a:ext uri="{FF2B5EF4-FFF2-40B4-BE49-F238E27FC236}">
                <a16:creationId xmlns:a16="http://schemas.microsoft.com/office/drawing/2014/main" id="{E2206486-9327-4369-985B-CCCE27A74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356943" y="2626686"/>
            <a:ext cx="914400" cy="914400"/>
          </a:xfrm>
          <a:prstGeom prst="rect">
            <a:avLst/>
          </a:prstGeom>
        </p:spPr>
      </p:pic>
      <p:pic>
        <p:nvPicPr>
          <p:cNvPr id="7" name="Grafik 6" descr="Fußabdruck">
            <a:extLst>
              <a:ext uri="{FF2B5EF4-FFF2-40B4-BE49-F238E27FC236}">
                <a16:creationId xmlns:a16="http://schemas.microsoft.com/office/drawing/2014/main" id="{D571A403-47E0-4EFB-A9B8-81AB3B8DB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767136">
            <a:off x="1631181" y="2980068"/>
            <a:ext cx="914400" cy="914400"/>
          </a:xfrm>
          <a:prstGeom prst="rect">
            <a:avLst/>
          </a:prstGeom>
        </p:spPr>
      </p:pic>
      <p:pic>
        <p:nvPicPr>
          <p:cNvPr id="8" name="Grafik 7" descr="Fußabdruck">
            <a:extLst>
              <a:ext uri="{FF2B5EF4-FFF2-40B4-BE49-F238E27FC236}">
                <a16:creationId xmlns:a16="http://schemas.microsoft.com/office/drawing/2014/main" id="{29526CF3-C45A-4772-AAA7-ED94AC8A27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956335">
            <a:off x="2783926" y="3721891"/>
            <a:ext cx="914400" cy="914400"/>
          </a:xfrm>
          <a:prstGeom prst="rect">
            <a:avLst/>
          </a:prstGeom>
        </p:spPr>
      </p:pic>
      <p:pic>
        <p:nvPicPr>
          <p:cNvPr id="9" name="Grafik 8" descr="Fußabdruck">
            <a:extLst>
              <a:ext uri="{FF2B5EF4-FFF2-40B4-BE49-F238E27FC236}">
                <a16:creationId xmlns:a16="http://schemas.microsoft.com/office/drawing/2014/main" id="{22D1B809-CC40-4F39-8871-B319BB9C24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878047">
            <a:off x="3568516" y="4607061"/>
            <a:ext cx="914400" cy="914400"/>
          </a:xfrm>
          <a:prstGeom prst="rect">
            <a:avLst/>
          </a:prstGeom>
        </p:spPr>
      </p:pic>
      <p:pic>
        <p:nvPicPr>
          <p:cNvPr id="11" name="Grafik 10" descr="Fußabdruck">
            <a:extLst>
              <a:ext uri="{FF2B5EF4-FFF2-40B4-BE49-F238E27FC236}">
                <a16:creationId xmlns:a16="http://schemas.microsoft.com/office/drawing/2014/main" id="{D00C823A-C560-48BA-9F86-5CBCBB104C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356521">
            <a:off x="4609997" y="5283558"/>
            <a:ext cx="914400" cy="914400"/>
          </a:xfrm>
          <a:prstGeom prst="rect">
            <a:avLst/>
          </a:prstGeom>
        </p:spPr>
      </p:pic>
      <p:pic>
        <p:nvPicPr>
          <p:cNvPr id="12" name="Grafik 11" descr="Fußabdruck">
            <a:extLst>
              <a:ext uri="{FF2B5EF4-FFF2-40B4-BE49-F238E27FC236}">
                <a16:creationId xmlns:a16="http://schemas.microsoft.com/office/drawing/2014/main" id="{3AB4C061-ADF6-4DB7-ADEC-C061C2005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401341">
            <a:off x="5937587" y="5715633"/>
            <a:ext cx="914400" cy="914400"/>
          </a:xfrm>
          <a:prstGeom prst="rect">
            <a:avLst/>
          </a:prstGeom>
        </p:spPr>
      </p:pic>
      <p:pic>
        <p:nvPicPr>
          <p:cNvPr id="13" name="Grafik 12" descr="Fußabdruck">
            <a:extLst>
              <a:ext uri="{FF2B5EF4-FFF2-40B4-BE49-F238E27FC236}">
                <a16:creationId xmlns:a16="http://schemas.microsoft.com/office/drawing/2014/main" id="{55AAB777-4CFA-4D70-9C1B-4D83D13C50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936979">
            <a:off x="7515627" y="5898978"/>
            <a:ext cx="914400" cy="914400"/>
          </a:xfrm>
          <a:prstGeom prst="rect">
            <a:avLst/>
          </a:prstGeom>
        </p:spPr>
      </p:pic>
      <p:pic>
        <p:nvPicPr>
          <p:cNvPr id="14" name="Grafik 13" descr="Fußabdruck">
            <a:extLst>
              <a:ext uri="{FF2B5EF4-FFF2-40B4-BE49-F238E27FC236}">
                <a16:creationId xmlns:a16="http://schemas.microsoft.com/office/drawing/2014/main" id="{A78714ED-723F-440E-A8E3-E0C8B2F3F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9071271" y="5908459"/>
            <a:ext cx="914400" cy="914400"/>
          </a:xfrm>
          <a:prstGeom prst="rect">
            <a:avLst/>
          </a:prstGeom>
        </p:spPr>
      </p:pic>
      <p:pic>
        <p:nvPicPr>
          <p:cNvPr id="15" name="Grafik 14" descr="Fußabdruck">
            <a:extLst>
              <a:ext uri="{FF2B5EF4-FFF2-40B4-BE49-F238E27FC236}">
                <a16:creationId xmlns:a16="http://schemas.microsoft.com/office/drawing/2014/main" id="{D8607BBD-9907-4303-B0A4-01DEE28F0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277925" y="589583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56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Himmel, draußen, Gras, Person enthält.&#10;&#10;Mit sehr hoher Zuverlässigkeit generierte Beschreibung">
            <a:extLst>
              <a:ext uri="{FF2B5EF4-FFF2-40B4-BE49-F238E27FC236}">
                <a16:creationId xmlns:a16="http://schemas.microsoft.com/office/drawing/2014/main" id="{BB36B913-4792-4D05-96C4-22DB758FB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42" y="0"/>
            <a:ext cx="11175115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12C2720-277B-47C2-8BF7-000237E8BE5A}"/>
              </a:ext>
            </a:extLst>
          </p:cNvPr>
          <p:cNvSpPr txBox="1">
            <a:spLocks/>
          </p:cNvSpPr>
          <p:nvPr/>
        </p:nvSpPr>
        <p:spPr>
          <a:xfrm>
            <a:off x="1523999" y="1676809"/>
            <a:ext cx="9144000" cy="1449043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7200" cap="small" dirty="0">
                <a:ln w="15875">
                  <a:solidFill>
                    <a:schemeClr val="bg1">
                      <a:alpha val="76000"/>
                    </a:schemeClr>
                  </a:solidFill>
                </a:ln>
                <a:solidFill>
                  <a:srgbClr val="393E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en-GB" sz="5400" cap="small" dirty="0">
                <a:ln w="15875">
                  <a:solidFill>
                    <a:schemeClr val="bg1">
                      <a:alpha val="7600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cap="small" dirty="0">
                <a:ln w="15875">
                  <a:solidFill>
                    <a:schemeClr val="bg1">
                      <a:alpha val="76000"/>
                    </a:schemeClr>
                  </a:solidFill>
                </a:ln>
                <a:solidFill>
                  <a:srgbClr val="393E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YOU!</a:t>
            </a:r>
          </a:p>
        </p:txBody>
      </p:sp>
    </p:spTree>
    <p:extLst>
      <p:ext uri="{BB962C8B-B14F-4D97-AF65-F5344CB8AC3E}">
        <p14:creationId xmlns:p14="http://schemas.microsoft.com/office/powerpoint/2010/main" val="130118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Screenshot enthält.&#10;&#10;Mit sehr hoher Zuverlässigkeit generierte Beschreibung">
            <a:extLst>
              <a:ext uri="{FF2B5EF4-FFF2-40B4-BE49-F238E27FC236}">
                <a16:creationId xmlns:a16="http://schemas.microsoft.com/office/drawing/2014/main" id="{EBA9E62C-185A-40D0-BC4C-DD103276F2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883"/>
          <a:stretch/>
        </p:blipFill>
        <p:spPr>
          <a:xfrm>
            <a:off x="0" y="153000"/>
            <a:ext cx="12192000" cy="65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499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Screenshot enthält.&#10;&#10;Mit sehr hoher Zuverlässigkeit generierte Beschreibung">
            <a:extLst>
              <a:ext uri="{FF2B5EF4-FFF2-40B4-BE49-F238E27FC236}">
                <a16:creationId xmlns:a16="http://schemas.microsoft.com/office/drawing/2014/main" id="{EBA9E62C-185A-40D0-BC4C-DD103276F2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b="883"/>
          <a:stretch/>
        </p:blipFill>
        <p:spPr>
          <a:xfrm>
            <a:off x="0" y="153000"/>
            <a:ext cx="12192000" cy="6552000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795F094F-FEFD-420D-964A-0889C2C6718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77000"/>
                  <a:alpha val="48000"/>
                </a:schemeClr>
              </a:gs>
              <a:gs pos="4000">
                <a:schemeClr val="accent1">
                  <a:lumMod val="45000"/>
                  <a:lumOff val="55000"/>
                </a:schemeClr>
              </a:gs>
              <a:gs pos="10000">
                <a:schemeClr val="accent1">
                  <a:lumMod val="30000"/>
                  <a:lumOff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effectLst/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8000" cap="small" dirty="0">
                <a:ln w="15875">
                  <a:solidFill>
                    <a:schemeClr val="bg1">
                      <a:alpha val="76000"/>
                    </a:schemeClr>
                  </a:solidFill>
                </a:ln>
                <a:solidFill>
                  <a:srgbClr val="393E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14000 Websites</a:t>
            </a:r>
          </a:p>
        </p:txBody>
      </p:sp>
    </p:spTree>
    <p:extLst>
      <p:ext uri="{BB962C8B-B14F-4D97-AF65-F5344CB8AC3E}">
        <p14:creationId xmlns:p14="http://schemas.microsoft.com/office/powerpoint/2010/main" val="4191146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9D49C5F-3296-4825-B798-40DE4FDEF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8" y="0"/>
            <a:ext cx="121739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001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solidFill>
            <a:srgbClr val="653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2661A34-9F8F-418F-B0EA-D776CE512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6181" y="2085229"/>
            <a:ext cx="5462546" cy="273127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A2F0FA6-608C-46B9-AF88-27C3C5683F59}"/>
              </a:ext>
            </a:extLst>
          </p:cNvPr>
          <p:cNvSpPr txBox="1">
            <a:spLocks/>
          </p:cNvSpPr>
          <p:nvPr/>
        </p:nvSpPr>
        <p:spPr>
          <a:xfrm>
            <a:off x="6270242" y="1690208"/>
            <a:ext cx="3615343" cy="958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4000" b="1" cap="small" dirty="0" err="1">
                <a:solidFill>
                  <a:srgbClr val="18AF9B"/>
                </a:solidFill>
                <a:latin typeface="Arial" charset="0"/>
                <a:cs typeface="Arial" charset="0"/>
              </a:rPr>
              <a:t>OpenSource</a:t>
            </a: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6E484D0-37EF-4660-BB00-5149E9725E81}"/>
              </a:ext>
            </a:extLst>
          </p:cNvPr>
          <p:cNvSpPr txBox="1">
            <a:spLocks/>
          </p:cNvSpPr>
          <p:nvPr/>
        </p:nvSpPr>
        <p:spPr>
          <a:xfrm>
            <a:off x="3236181" y="734671"/>
            <a:ext cx="4372302" cy="958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40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Data Ownership</a:t>
            </a: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FE20303-4FC9-4C2F-8A59-269A33856B9A}"/>
              </a:ext>
            </a:extLst>
          </p:cNvPr>
          <p:cNvSpPr txBox="1">
            <a:spLocks/>
          </p:cNvSpPr>
          <p:nvPr/>
        </p:nvSpPr>
        <p:spPr>
          <a:xfrm>
            <a:off x="5891762" y="5358039"/>
            <a:ext cx="4372302" cy="958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40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Extensible</a:t>
            </a: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B8A79554-F132-49A5-AA79-EE338C002DD8}"/>
              </a:ext>
            </a:extLst>
          </p:cNvPr>
          <p:cNvSpPr txBox="1">
            <a:spLocks/>
          </p:cNvSpPr>
          <p:nvPr/>
        </p:nvSpPr>
        <p:spPr>
          <a:xfrm>
            <a:off x="2561789" y="4288771"/>
            <a:ext cx="4956465" cy="958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40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GDPR Compliant</a:t>
            </a:r>
            <a:endParaRPr lang="en-GB" sz="3200" b="1" cap="small" dirty="0">
              <a:solidFill>
                <a:srgbClr val="18AF9B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n-GB" sz="3200" b="1" cap="small" dirty="0">
                <a:solidFill>
                  <a:srgbClr val="18AF9B"/>
                </a:solidFill>
                <a:latin typeface="Arial" charset="0"/>
                <a:cs typeface="Arial" charset="0"/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009903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creenshot enthält.&#10;&#10;Mit sehr hoher Zuverlässigkeit generierte Beschreibung">
            <a:extLst>
              <a:ext uri="{FF2B5EF4-FFF2-40B4-BE49-F238E27FC236}">
                <a16:creationId xmlns:a16="http://schemas.microsoft.com/office/drawing/2014/main" id="{A32539BB-488C-4BFF-A161-292850AA1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3771"/>
            <a:ext cx="12192000" cy="615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314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creenshot enthält.&#10;&#10;Mit sehr hoher Zuverlässigkeit generierte Beschreibung">
            <a:extLst>
              <a:ext uri="{FF2B5EF4-FFF2-40B4-BE49-F238E27FC236}">
                <a16:creationId xmlns:a16="http://schemas.microsoft.com/office/drawing/2014/main" id="{A32539BB-488C-4BFF-A161-292850AA1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3771"/>
            <a:ext cx="12192000" cy="6150457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929EB386-969E-4598-8C30-EA14A9CC3CC2}"/>
              </a:ext>
            </a:extLst>
          </p:cNvPr>
          <p:cNvSpPr/>
          <p:nvPr/>
        </p:nvSpPr>
        <p:spPr>
          <a:xfrm>
            <a:off x="0" y="353771"/>
            <a:ext cx="6821212" cy="6504229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170B6E6-52EC-4822-98CB-C62A96EDC240}"/>
              </a:ext>
            </a:extLst>
          </p:cNvPr>
          <p:cNvSpPr/>
          <p:nvPr/>
        </p:nvSpPr>
        <p:spPr>
          <a:xfrm>
            <a:off x="6821212" y="4587765"/>
            <a:ext cx="5381297" cy="2270235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54C7049-C0A8-42AC-8269-E78DAA6D87C5}"/>
              </a:ext>
            </a:extLst>
          </p:cNvPr>
          <p:cNvSpPr/>
          <p:nvPr/>
        </p:nvSpPr>
        <p:spPr>
          <a:xfrm>
            <a:off x="6821212" y="353771"/>
            <a:ext cx="5381298" cy="812877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503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creenshot enthält.&#10;&#10;Mit sehr hoher Zuverlässigkeit generierte Beschreibung">
            <a:extLst>
              <a:ext uri="{FF2B5EF4-FFF2-40B4-BE49-F238E27FC236}">
                <a16:creationId xmlns:a16="http://schemas.microsoft.com/office/drawing/2014/main" id="{A32539BB-488C-4BFF-A161-292850AA1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3771"/>
            <a:ext cx="12192000" cy="6150457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929EB386-969E-4598-8C30-EA14A9CC3CC2}"/>
              </a:ext>
            </a:extLst>
          </p:cNvPr>
          <p:cNvSpPr/>
          <p:nvPr/>
        </p:nvSpPr>
        <p:spPr>
          <a:xfrm>
            <a:off x="0" y="3268717"/>
            <a:ext cx="6810703" cy="3589283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170B6E6-52EC-4822-98CB-C62A96EDC240}"/>
              </a:ext>
            </a:extLst>
          </p:cNvPr>
          <p:cNvSpPr/>
          <p:nvPr/>
        </p:nvSpPr>
        <p:spPr>
          <a:xfrm>
            <a:off x="6810702" y="353771"/>
            <a:ext cx="5381297" cy="6504229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1ED2BAA-E2EC-45F6-A77D-029AA92327B3}"/>
              </a:ext>
            </a:extLst>
          </p:cNvPr>
          <p:cNvSpPr/>
          <p:nvPr/>
        </p:nvSpPr>
        <p:spPr>
          <a:xfrm>
            <a:off x="0" y="353772"/>
            <a:ext cx="6810703" cy="823388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AF09E53-8E6F-4716-A23C-52CDCCD5AC0B}"/>
              </a:ext>
            </a:extLst>
          </p:cNvPr>
          <p:cNvSpPr/>
          <p:nvPr/>
        </p:nvSpPr>
        <p:spPr>
          <a:xfrm>
            <a:off x="0" y="1177160"/>
            <a:ext cx="1518081" cy="2091557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998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creenshot enthält.&#10;&#10;Mit sehr hoher Zuverlässigkeit generierte Beschreibung">
            <a:extLst>
              <a:ext uri="{FF2B5EF4-FFF2-40B4-BE49-F238E27FC236}">
                <a16:creationId xmlns:a16="http://schemas.microsoft.com/office/drawing/2014/main" id="{A32539BB-488C-4BFF-A161-292850AA1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3771"/>
            <a:ext cx="12192000" cy="6150457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929EB386-969E-4598-8C30-EA14A9CC3CC2}"/>
              </a:ext>
            </a:extLst>
          </p:cNvPr>
          <p:cNvSpPr/>
          <p:nvPr/>
        </p:nvSpPr>
        <p:spPr>
          <a:xfrm>
            <a:off x="0" y="3277595"/>
            <a:ext cx="1544715" cy="3589283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170B6E6-52EC-4822-98CB-C62A96EDC240}"/>
              </a:ext>
            </a:extLst>
          </p:cNvPr>
          <p:cNvSpPr/>
          <p:nvPr/>
        </p:nvSpPr>
        <p:spPr>
          <a:xfrm>
            <a:off x="6810702" y="353771"/>
            <a:ext cx="5381297" cy="6504229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1ED2BAA-E2EC-45F6-A77D-029AA92327B3}"/>
              </a:ext>
            </a:extLst>
          </p:cNvPr>
          <p:cNvSpPr/>
          <p:nvPr/>
        </p:nvSpPr>
        <p:spPr>
          <a:xfrm>
            <a:off x="0" y="353771"/>
            <a:ext cx="6810703" cy="2923823"/>
          </a:xfrm>
          <a:prstGeom prst="rect">
            <a:avLst/>
          </a:prstGeom>
          <a:solidFill>
            <a:schemeClr val="bg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5313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Breitbild</PresentationFormat>
  <Paragraphs>40</Paragraphs>
  <Slides>17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Thème Office</vt:lpstr>
      <vt:lpstr>Matomo Web Analytics for CERN Web Services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Toth, Christian</cp:lastModifiedBy>
  <cp:revision>197</cp:revision>
  <dcterms:created xsi:type="dcterms:W3CDTF">2017-05-22T08:24:09Z</dcterms:created>
  <dcterms:modified xsi:type="dcterms:W3CDTF">2018-08-16T08:17:50Z</dcterms:modified>
</cp:coreProperties>
</file>