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37"/>
  </p:notesMasterIdLst>
  <p:sldIdLst>
    <p:sldId id="257" r:id="rId3"/>
    <p:sldId id="332" r:id="rId4"/>
    <p:sldId id="341" r:id="rId5"/>
    <p:sldId id="347" r:id="rId6"/>
    <p:sldId id="346" r:id="rId7"/>
    <p:sldId id="348" r:id="rId8"/>
    <p:sldId id="349" r:id="rId9"/>
    <p:sldId id="373" r:id="rId10"/>
    <p:sldId id="354" r:id="rId11"/>
    <p:sldId id="355" r:id="rId12"/>
    <p:sldId id="375" r:id="rId13"/>
    <p:sldId id="377" r:id="rId14"/>
    <p:sldId id="356" r:id="rId15"/>
    <p:sldId id="335" r:id="rId16"/>
    <p:sldId id="336" r:id="rId17"/>
    <p:sldId id="374" r:id="rId18"/>
    <p:sldId id="337" r:id="rId19"/>
    <p:sldId id="366" r:id="rId20"/>
    <p:sldId id="352" r:id="rId21"/>
    <p:sldId id="345" r:id="rId22"/>
    <p:sldId id="358" r:id="rId23"/>
    <p:sldId id="364" r:id="rId24"/>
    <p:sldId id="361" r:id="rId25"/>
    <p:sldId id="360" r:id="rId26"/>
    <p:sldId id="365" r:id="rId27"/>
    <p:sldId id="363" r:id="rId28"/>
    <p:sldId id="372" r:id="rId29"/>
    <p:sldId id="370" r:id="rId30"/>
    <p:sldId id="369" r:id="rId31"/>
    <p:sldId id="367" r:id="rId32"/>
    <p:sldId id="368" r:id="rId33"/>
    <p:sldId id="343" r:id="rId34"/>
    <p:sldId id="376" r:id="rId35"/>
    <p:sldId id="378" r:id="rId3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4053807-2CC2-45C9-A2E1-BB25C1B50A86}">
          <p14:sldIdLst>
            <p14:sldId id="257"/>
            <p14:sldId id="332"/>
            <p14:sldId id="341"/>
          </p14:sldIdLst>
        </p14:section>
        <p14:section name="PBD intro" id="{717DF8E0-6BAB-45DC-BEE4-B911C1313A09}">
          <p14:sldIdLst>
            <p14:sldId id="347"/>
            <p14:sldId id="346"/>
            <p14:sldId id="348"/>
            <p14:sldId id="349"/>
          </p14:sldIdLst>
        </p14:section>
        <p14:section name="HELHC_specs" id="{1C05300E-C74B-42E6-BD0F-E1C86C547289}">
          <p14:sldIdLst>
            <p14:sldId id="373"/>
            <p14:sldId id="354"/>
            <p14:sldId id="355"/>
            <p14:sldId id="375"/>
            <p14:sldId id="377"/>
            <p14:sldId id="356"/>
            <p14:sldId id="335"/>
            <p14:sldId id="336"/>
            <p14:sldId id="374"/>
            <p14:sldId id="337"/>
          </p14:sldIdLst>
        </p14:section>
        <p14:section name="PBD Results" id="{EF20EF63-8339-4F62-A169-A4EA12FAFB87}">
          <p14:sldIdLst>
            <p14:sldId id="366"/>
            <p14:sldId id="352"/>
            <p14:sldId id="345"/>
            <p14:sldId id="358"/>
            <p14:sldId id="364"/>
            <p14:sldId id="361"/>
            <p14:sldId id="360"/>
            <p14:sldId id="365"/>
            <p14:sldId id="363"/>
            <p14:sldId id="372"/>
            <p14:sldId id="370"/>
            <p14:sldId id="369"/>
            <p14:sldId id="367"/>
            <p14:sldId id="368"/>
          </p14:sldIdLst>
        </p14:section>
        <p14:section name="SpareSlides" id="{20618A9C-C1F4-4F66-8DDD-BE4FD30BEFBE}">
          <p14:sldIdLst>
            <p14:sldId id="343"/>
            <p14:sldId id="376"/>
            <p14:sldId id="37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22" autoAdjust="0"/>
    <p:restoredTop sz="89312" autoAdjust="0"/>
  </p:normalViewPr>
  <p:slideViewPr>
    <p:cSldViewPr snapToGrid="0">
      <p:cViewPr varScale="1">
        <p:scale>
          <a:sx n="78" d="100"/>
          <a:sy n="78" d="100"/>
        </p:scale>
        <p:origin x="1277" y="86"/>
      </p:cViewPr>
      <p:guideLst>
        <p:guide orient="horz" pos="2160"/>
        <p:guide pos="3840"/>
      </p:guideLst>
    </p:cSldViewPr>
  </p:slideViewPr>
  <p:notesTextViewPr>
    <p:cViewPr>
      <p:scale>
        <a:sx n="3" d="2"/>
        <a:sy n="3" d="2"/>
      </p:scale>
      <p:origin x="0" y="0"/>
    </p:cViewPr>
  </p:notesTextViewPr>
  <p:sorterViewPr>
    <p:cViewPr varScale="1">
      <p:scale>
        <a:sx n="1" d="1"/>
        <a:sy n="1" d="1"/>
      </p:scale>
      <p:origin x="0" y="-27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oriosrub\cernbox\CERN_pc\01.FCC\08.BRAINSTORM\FIRE\CabeklTrayFire_O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oriosrub\01.CERN\01.FCC\08.BRAINSTORM\FIRE\CabeklTrayFire_O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oriosrub\01.CERN\01.FCC\08.BRAINSTORM\FIRE\CabeklTrayFire_OK.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cernbox-smb.cern.ch\eos\user\o\oriosrub\SIMdata\HiLumi\09_HiLumiDuct_12msh20cm_F1_1m2open\09_HiLumiDuct_12msh20cm_F1_1m2\09_HiLumiDuct_12msh20cm_F1_1m2_devc%20-%20Copy.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KukaFire!$B$1:$B$2</c:f>
              <c:strCache>
                <c:ptCount val="2"/>
                <c:pt idx="0">
                  <c:v>Total</c:v>
                </c:pt>
                <c:pt idx="1">
                  <c:v>HRR Total </c:v>
                </c:pt>
              </c:strCache>
            </c:strRef>
          </c:tx>
          <c:spPr>
            <a:ln w="19050" cap="rnd">
              <a:solidFill>
                <a:srgbClr val="FF0000"/>
              </a:solidFill>
              <a:round/>
            </a:ln>
            <a:effectLst/>
          </c:spPr>
          <c:marker>
            <c:symbol val="none"/>
          </c:marker>
          <c:xVal>
            <c:numRef>
              <c:f>KukaFire!$A$3:$A$152</c:f>
              <c:numCache>
                <c:formatCode>General</c:formatCode>
                <c:ptCount val="150"/>
                <c:pt idx="0">
                  <c:v>0</c:v>
                </c:pt>
                <c:pt idx="1">
                  <c:v>1</c:v>
                </c:pt>
                <c:pt idx="2">
                  <c:v>2</c:v>
                </c:pt>
                <c:pt idx="3">
                  <c:v>3</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KukaFire!$B$3:$B$152</c:f>
              <c:numCache>
                <c:formatCode>0</c:formatCode>
                <c:ptCount val="150"/>
                <c:pt idx="0">
                  <c:v>0</c:v>
                </c:pt>
                <c:pt idx="1">
                  <c:v>80</c:v>
                </c:pt>
                <c:pt idx="2">
                  <c:v>320</c:v>
                </c:pt>
                <c:pt idx="3">
                  <c:v>720</c:v>
                </c:pt>
                <c:pt idx="4">
                  <c:v>2000</c:v>
                </c:pt>
                <c:pt idx="5">
                  <c:v>3040</c:v>
                </c:pt>
                <c:pt idx="6">
                  <c:v>3360</c:v>
                </c:pt>
                <c:pt idx="7">
                  <c:v>3800</c:v>
                </c:pt>
                <c:pt idx="8">
                  <c:v>3680.506329113924</c:v>
                </c:pt>
                <c:pt idx="9">
                  <c:v>3441.0126582278481</c:v>
                </c:pt>
                <c:pt idx="10">
                  <c:v>3281.5189873417721</c:v>
                </c:pt>
                <c:pt idx="11">
                  <c:v>3240</c:v>
                </c:pt>
                <c:pt idx="12">
                  <c:v>4000</c:v>
                </c:pt>
                <c:pt idx="13">
                  <c:v>4840</c:v>
                </c:pt>
                <c:pt idx="14">
                  <c:v>5760</c:v>
                </c:pt>
                <c:pt idx="15">
                  <c:v>6760</c:v>
                </c:pt>
                <c:pt idx="16">
                  <c:v>7840</c:v>
                </c:pt>
                <c:pt idx="17">
                  <c:v>8000</c:v>
                </c:pt>
                <c:pt idx="18">
                  <c:v>7466.6666666666697</c:v>
                </c:pt>
                <c:pt idx="19">
                  <c:v>6933.3333333333321</c:v>
                </c:pt>
                <c:pt idx="20">
                  <c:v>6400.0000000000009</c:v>
                </c:pt>
                <c:pt idx="21">
                  <c:v>5866.6666666666697</c:v>
                </c:pt>
                <c:pt idx="22">
                  <c:v>5333.333333333333</c:v>
                </c:pt>
                <c:pt idx="23">
                  <c:v>4800.0000000000018</c:v>
                </c:pt>
                <c:pt idx="24">
                  <c:v>4266.6666666666697</c:v>
                </c:pt>
                <c:pt idx="25">
                  <c:v>3733.3333333333371</c:v>
                </c:pt>
                <c:pt idx="26">
                  <c:v>3200.0000000000018</c:v>
                </c:pt>
                <c:pt idx="27">
                  <c:v>2666.666666666667</c:v>
                </c:pt>
                <c:pt idx="28">
                  <c:v>2133.3333333333371</c:v>
                </c:pt>
                <c:pt idx="29">
                  <c:v>1600.0000000000009</c:v>
                </c:pt>
                <c:pt idx="30">
                  <c:v>1066.6666666666681</c:v>
                </c:pt>
                <c:pt idx="31">
                  <c:v>533.33333333333451</c:v>
                </c:pt>
                <c:pt idx="32">
                  <c:v>1.1368683772161601E-12</c:v>
                </c:pt>
                <c:pt idx="33">
                  <c:v>-533.33333333333235</c:v>
                </c:pt>
                <c:pt idx="34">
                  <c:v>-1066.6666666666661</c:v>
                </c:pt>
                <c:pt idx="35">
                  <c:v>-16</c:v>
                </c:pt>
                <c:pt idx="36">
                  <c:v>-2133.3333333333339</c:v>
                </c:pt>
                <c:pt idx="37">
                  <c:v>-2666.6666666666638</c:v>
                </c:pt>
              </c:numCache>
            </c:numRef>
          </c:yVal>
          <c:smooth val="1"/>
          <c:extLst>
            <c:ext xmlns:c16="http://schemas.microsoft.com/office/drawing/2014/chart" uri="{C3380CC4-5D6E-409C-BE32-E72D297353CC}">
              <c16:uniqueId val="{00000000-3FE1-4C5B-A916-7E9D17C93A20}"/>
            </c:ext>
          </c:extLst>
        </c:ser>
        <c:ser>
          <c:idx val="1"/>
          <c:order val="1"/>
          <c:tx>
            <c:strRef>
              <c:f>KukaFire!$C$1:$C$2</c:f>
              <c:strCache>
                <c:ptCount val="2"/>
                <c:pt idx="0">
                  <c:v>Total</c:v>
                </c:pt>
                <c:pt idx="1">
                  <c:v>HRR Pallets</c:v>
                </c:pt>
              </c:strCache>
            </c:strRef>
          </c:tx>
          <c:spPr>
            <a:ln w="19050" cap="rnd">
              <a:solidFill>
                <a:schemeClr val="accent6"/>
              </a:solidFill>
              <a:prstDash val="dash"/>
              <a:round/>
            </a:ln>
            <a:effectLst/>
          </c:spPr>
          <c:marker>
            <c:symbol val="none"/>
          </c:marker>
          <c:xVal>
            <c:numRef>
              <c:f>KukaFire!$A$3:$A$152</c:f>
              <c:numCache>
                <c:formatCode>General</c:formatCode>
                <c:ptCount val="150"/>
                <c:pt idx="0">
                  <c:v>0</c:v>
                </c:pt>
                <c:pt idx="1">
                  <c:v>1</c:v>
                </c:pt>
                <c:pt idx="2">
                  <c:v>2</c:v>
                </c:pt>
                <c:pt idx="3">
                  <c:v>3</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KukaFire!$C$3:$C$152</c:f>
              <c:numCache>
                <c:formatCode>0.00</c:formatCode>
                <c:ptCount val="150"/>
                <c:pt idx="0">
                  <c:v>0</c:v>
                </c:pt>
                <c:pt idx="1">
                  <c:v>80</c:v>
                </c:pt>
                <c:pt idx="2">
                  <c:v>320</c:v>
                </c:pt>
                <c:pt idx="3">
                  <c:v>720</c:v>
                </c:pt>
                <c:pt idx="4">
                  <c:v>2000</c:v>
                </c:pt>
                <c:pt idx="5">
                  <c:v>2880</c:v>
                </c:pt>
                <c:pt idx="6">
                  <c:v>3000</c:v>
                </c:pt>
                <c:pt idx="7">
                  <c:v>3000</c:v>
                </c:pt>
                <c:pt idx="8">
                  <c:v>2240.506329113924</c:v>
                </c:pt>
                <c:pt idx="9">
                  <c:v>1481.0126582278481</c:v>
                </c:pt>
                <c:pt idx="10">
                  <c:v>721.51898734177234</c:v>
                </c:pt>
                <c:pt idx="11">
                  <c:v>0</c:v>
                </c:pt>
              </c:numCache>
            </c:numRef>
          </c:yVal>
          <c:smooth val="1"/>
          <c:extLst>
            <c:ext xmlns:c16="http://schemas.microsoft.com/office/drawing/2014/chart" uri="{C3380CC4-5D6E-409C-BE32-E72D297353CC}">
              <c16:uniqueId val="{00000001-3FE1-4C5B-A916-7E9D17C93A20}"/>
            </c:ext>
          </c:extLst>
        </c:ser>
        <c:ser>
          <c:idx val="2"/>
          <c:order val="2"/>
          <c:tx>
            <c:strRef>
              <c:f>KukaFire!$D$1:$D$2</c:f>
              <c:strCache>
                <c:ptCount val="2"/>
                <c:pt idx="0">
                  <c:v>Total</c:v>
                </c:pt>
                <c:pt idx="1">
                  <c:v>HRR Kuka</c:v>
                </c:pt>
              </c:strCache>
            </c:strRef>
          </c:tx>
          <c:spPr>
            <a:ln w="19050" cap="rnd">
              <a:solidFill>
                <a:srgbClr val="92D050"/>
              </a:solidFill>
              <a:prstDash val="dash"/>
              <a:round/>
            </a:ln>
            <a:effectLst/>
          </c:spPr>
          <c:marker>
            <c:symbol val="none"/>
          </c:marker>
          <c:xVal>
            <c:numRef>
              <c:f>KukaFire!$A$3:$A$152</c:f>
              <c:numCache>
                <c:formatCode>General</c:formatCode>
                <c:ptCount val="150"/>
                <c:pt idx="0">
                  <c:v>0</c:v>
                </c:pt>
                <c:pt idx="1">
                  <c:v>1</c:v>
                </c:pt>
                <c:pt idx="2">
                  <c:v>2</c:v>
                </c:pt>
                <c:pt idx="3">
                  <c:v>3</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numCache>
            </c:numRef>
          </c:xVal>
          <c:yVal>
            <c:numRef>
              <c:f>KukaFire!$D$3:$D$152</c:f>
              <c:numCache>
                <c:formatCode>General</c:formatCode>
                <c:ptCount val="150"/>
                <c:pt idx="4" formatCode="0.00">
                  <c:v>0</c:v>
                </c:pt>
                <c:pt idx="5" formatCode="0.00">
                  <c:v>160</c:v>
                </c:pt>
                <c:pt idx="6" formatCode="0.00">
                  <c:v>360</c:v>
                </c:pt>
                <c:pt idx="7" formatCode="0.00">
                  <c:v>800</c:v>
                </c:pt>
                <c:pt idx="8" formatCode="0.00">
                  <c:v>1440</c:v>
                </c:pt>
                <c:pt idx="9" formatCode="0.00">
                  <c:v>1960</c:v>
                </c:pt>
                <c:pt idx="10" formatCode="0.00">
                  <c:v>2560</c:v>
                </c:pt>
                <c:pt idx="11" formatCode="0.00">
                  <c:v>3240</c:v>
                </c:pt>
                <c:pt idx="12" formatCode="0.00">
                  <c:v>4000</c:v>
                </c:pt>
                <c:pt idx="13" formatCode="0.00">
                  <c:v>4840</c:v>
                </c:pt>
                <c:pt idx="14" formatCode="0.00">
                  <c:v>5760</c:v>
                </c:pt>
                <c:pt idx="15" formatCode="0.00">
                  <c:v>6760</c:v>
                </c:pt>
                <c:pt idx="16" formatCode="0.00">
                  <c:v>7840</c:v>
                </c:pt>
                <c:pt idx="17" formatCode="0.00">
                  <c:v>8000</c:v>
                </c:pt>
                <c:pt idx="18" formatCode="0.00">
                  <c:v>7466.6666666666697</c:v>
                </c:pt>
                <c:pt idx="19" formatCode="0.00">
                  <c:v>6933.3333333333321</c:v>
                </c:pt>
                <c:pt idx="20" formatCode="0.00">
                  <c:v>6400.0000000000009</c:v>
                </c:pt>
                <c:pt idx="21" formatCode="0.00">
                  <c:v>5866.6666666666697</c:v>
                </c:pt>
                <c:pt idx="22" formatCode="0.00">
                  <c:v>5333.333333333333</c:v>
                </c:pt>
                <c:pt idx="23" formatCode="0.00">
                  <c:v>4800.0000000000018</c:v>
                </c:pt>
                <c:pt idx="24" formatCode="0.00">
                  <c:v>4266.6666666666697</c:v>
                </c:pt>
                <c:pt idx="25" formatCode="0.00">
                  <c:v>3733.3333333333371</c:v>
                </c:pt>
                <c:pt idx="26" formatCode="0.00">
                  <c:v>3200.0000000000018</c:v>
                </c:pt>
                <c:pt idx="27" formatCode="0.00">
                  <c:v>2666.666666666667</c:v>
                </c:pt>
                <c:pt idx="28" formatCode="0.00">
                  <c:v>2133.3333333333371</c:v>
                </c:pt>
                <c:pt idx="29" formatCode="0.00">
                  <c:v>1600.0000000000009</c:v>
                </c:pt>
                <c:pt idx="30" formatCode="0.00">
                  <c:v>1066.6666666666681</c:v>
                </c:pt>
                <c:pt idx="31" formatCode="0.00">
                  <c:v>533.33333333333451</c:v>
                </c:pt>
                <c:pt idx="32" formatCode="0.00">
                  <c:v>1.1368683772161601E-12</c:v>
                </c:pt>
                <c:pt idx="33" formatCode="0.00">
                  <c:v>-533.33333333333235</c:v>
                </c:pt>
                <c:pt idx="34" formatCode="0.00">
                  <c:v>-1066.6666666666661</c:v>
                </c:pt>
                <c:pt idx="35" formatCode="0.00">
                  <c:v>-16</c:v>
                </c:pt>
                <c:pt idx="36" formatCode="0.00">
                  <c:v>-2133.3333333333339</c:v>
                </c:pt>
                <c:pt idx="37" formatCode="0.00">
                  <c:v>-2666.6666666666638</c:v>
                </c:pt>
              </c:numCache>
            </c:numRef>
          </c:yVal>
          <c:smooth val="1"/>
          <c:extLst>
            <c:ext xmlns:c16="http://schemas.microsoft.com/office/drawing/2014/chart" uri="{C3380CC4-5D6E-409C-BE32-E72D297353CC}">
              <c16:uniqueId val="{00000002-3FE1-4C5B-A916-7E9D17C93A20}"/>
            </c:ext>
          </c:extLst>
        </c:ser>
        <c:dLbls>
          <c:showLegendKey val="0"/>
          <c:showVal val="0"/>
          <c:showCatName val="0"/>
          <c:showSerName val="0"/>
          <c:showPercent val="0"/>
          <c:showBubbleSize val="0"/>
        </c:dLbls>
        <c:axId val="365894536"/>
        <c:axId val="365894928"/>
      </c:scatterChart>
      <c:valAx>
        <c:axId val="365894536"/>
        <c:scaling>
          <c:orientation val="minMax"/>
          <c:max val="100"/>
        </c:scaling>
        <c:delete val="0"/>
        <c:axPos val="b"/>
        <c:majorGridlines>
          <c:spPr>
            <a:ln w="9525" cap="flat" cmpd="sng" algn="ctr">
              <a:solidFill>
                <a:schemeClr val="bg1">
                  <a:lumMod val="9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dirty="0">
                    <a:solidFill>
                      <a:schemeClr val="tx1"/>
                    </a:solidFill>
                  </a:rPr>
                  <a:t>Time [min]</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365894928"/>
        <c:crosses val="autoZero"/>
        <c:crossBetween val="midCat"/>
        <c:majorUnit val="10"/>
        <c:minorUnit val="10"/>
      </c:valAx>
      <c:valAx>
        <c:axId val="365894928"/>
        <c:scaling>
          <c:orientation val="minMax"/>
          <c:min val="0"/>
        </c:scaling>
        <c:delete val="0"/>
        <c:axPos val="l"/>
        <c:majorGridlines>
          <c:spPr>
            <a:ln w="9525" cap="flat" cmpd="sng" algn="ctr">
              <a:solidFill>
                <a:schemeClr val="bg1">
                  <a:lumMod val="9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solidFill>
                      <a:schemeClr val="tx1"/>
                    </a:solidFill>
                  </a:rPr>
                  <a:t>HRR [kW]</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365894536"/>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Total HRR</c:v>
          </c:tx>
          <c:spPr>
            <a:ln w="25400" cap="rnd">
              <a:solidFill>
                <a:srgbClr val="FF0000"/>
              </a:solidFill>
              <a:round/>
            </a:ln>
            <a:effectLst/>
          </c:spPr>
          <c:marker>
            <c:symbol val="none"/>
          </c:marker>
          <c:xVal>
            <c:numRef>
              <c:f>'5mindelayDEF'!$A$3:$A$154</c:f>
              <c:numCache>
                <c:formatCode>General</c:formatCode>
                <c:ptCount val="152"/>
                <c:pt idx="0">
                  <c:v>1</c:v>
                </c:pt>
                <c:pt idx="1">
                  <c:v>2</c:v>
                </c:pt>
                <c:pt idx="2">
                  <c:v>3</c:v>
                </c:pt>
                <c:pt idx="3">
                  <c:v>3.5</c:v>
                </c:pt>
                <c:pt idx="4">
                  <c:v>5</c:v>
                </c:pt>
                <c:pt idx="5">
                  <c:v>5.5</c:v>
                </c:pt>
                <c:pt idx="6">
                  <c:v>6</c:v>
                </c:pt>
                <c:pt idx="7">
                  <c:v>6.3</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pt idx="30">
                  <c:v>29</c:v>
                </c:pt>
                <c:pt idx="31">
                  <c:v>30</c:v>
                </c:pt>
                <c:pt idx="32">
                  <c:v>31</c:v>
                </c:pt>
                <c:pt idx="33">
                  <c:v>32</c:v>
                </c:pt>
                <c:pt idx="34">
                  <c:v>33</c:v>
                </c:pt>
                <c:pt idx="35">
                  <c:v>34</c:v>
                </c:pt>
                <c:pt idx="36">
                  <c:v>35</c:v>
                </c:pt>
                <c:pt idx="37">
                  <c:v>36</c:v>
                </c:pt>
                <c:pt idx="38">
                  <c:v>37</c:v>
                </c:pt>
                <c:pt idx="39">
                  <c:v>38</c:v>
                </c:pt>
                <c:pt idx="40">
                  <c:v>39</c:v>
                </c:pt>
                <c:pt idx="41">
                  <c:v>40</c:v>
                </c:pt>
                <c:pt idx="42">
                  <c:v>41</c:v>
                </c:pt>
                <c:pt idx="43">
                  <c:v>42</c:v>
                </c:pt>
                <c:pt idx="44">
                  <c:v>43</c:v>
                </c:pt>
                <c:pt idx="45">
                  <c:v>44</c:v>
                </c:pt>
                <c:pt idx="46">
                  <c:v>45</c:v>
                </c:pt>
                <c:pt idx="47">
                  <c:v>46</c:v>
                </c:pt>
                <c:pt idx="48">
                  <c:v>47</c:v>
                </c:pt>
                <c:pt idx="49">
                  <c:v>48</c:v>
                </c:pt>
                <c:pt idx="50">
                  <c:v>49</c:v>
                </c:pt>
                <c:pt idx="51">
                  <c:v>50</c:v>
                </c:pt>
                <c:pt idx="52">
                  <c:v>51</c:v>
                </c:pt>
                <c:pt idx="53">
                  <c:v>52</c:v>
                </c:pt>
                <c:pt idx="54">
                  <c:v>53</c:v>
                </c:pt>
                <c:pt idx="55">
                  <c:v>54</c:v>
                </c:pt>
                <c:pt idx="56">
                  <c:v>55</c:v>
                </c:pt>
                <c:pt idx="57">
                  <c:v>56</c:v>
                </c:pt>
                <c:pt idx="58">
                  <c:v>57</c:v>
                </c:pt>
                <c:pt idx="59">
                  <c:v>58</c:v>
                </c:pt>
                <c:pt idx="60">
                  <c:v>59</c:v>
                </c:pt>
                <c:pt idx="61">
                  <c:v>60</c:v>
                </c:pt>
                <c:pt idx="62">
                  <c:v>61</c:v>
                </c:pt>
                <c:pt idx="63">
                  <c:v>62</c:v>
                </c:pt>
                <c:pt idx="64">
                  <c:v>63</c:v>
                </c:pt>
                <c:pt idx="65">
                  <c:v>64</c:v>
                </c:pt>
                <c:pt idx="66">
                  <c:v>65</c:v>
                </c:pt>
                <c:pt idx="67">
                  <c:v>66</c:v>
                </c:pt>
                <c:pt idx="68">
                  <c:v>67</c:v>
                </c:pt>
                <c:pt idx="69">
                  <c:v>68</c:v>
                </c:pt>
                <c:pt idx="70">
                  <c:v>69</c:v>
                </c:pt>
                <c:pt idx="71">
                  <c:v>70</c:v>
                </c:pt>
                <c:pt idx="72">
                  <c:v>71</c:v>
                </c:pt>
                <c:pt idx="73">
                  <c:v>72</c:v>
                </c:pt>
                <c:pt idx="74">
                  <c:v>73</c:v>
                </c:pt>
                <c:pt idx="75">
                  <c:v>74</c:v>
                </c:pt>
                <c:pt idx="76">
                  <c:v>75</c:v>
                </c:pt>
                <c:pt idx="77">
                  <c:v>76</c:v>
                </c:pt>
                <c:pt idx="78">
                  <c:v>77</c:v>
                </c:pt>
                <c:pt idx="79">
                  <c:v>78</c:v>
                </c:pt>
                <c:pt idx="80">
                  <c:v>79</c:v>
                </c:pt>
                <c:pt idx="81">
                  <c:v>80</c:v>
                </c:pt>
                <c:pt idx="82">
                  <c:v>81</c:v>
                </c:pt>
                <c:pt idx="83">
                  <c:v>82</c:v>
                </c:pt>
                <c:pt idx="84">
                  <c:v>83</c:v>
                </c:pt>
                <c:pt idx="85">
                  <c:v>84</c:v>
                </c:pt>
                <c:pt idx="86">
                  <c:v>85</c:v>
                </c:pt>
                <c:pt idx="87">
                  <c:v>86</c:v>
                </c:pt>
                <c:pt idx="88">
                  <c:v>87</c:v>
                </c:pt>
                <c:pt idx="89">
                  <c:v>88</c:v>
                </c:pt>
                <c:pt idx="90">
                  <c:v>89</c:v>
                </c:pt>
                <c:pt idx="91">
                  <c:v>90</c:v>
                </c:pt>
                <c:pt idx="92">
                  <c:v>91</c:v>
                </c:pt>
                <c:pt idx="93">
                  <c:v>92</c:v>
                </c:pt>
                <c:pt idx="94">
                  <c:v>93</c:v>
                </c:pt>
                <c:pt idx="95">
                  <c:v>94</c:v>
                </c:pt>
                <c:pt idx="96">
                  <c:v>95</c:v>
                </c:pt>
                <c:pt idx="97">
                  <c:v>96</c:v>
                </c:pt>
                <c:pt idx="98">
                  <c:v>97</c:v>
                </c:pt>
                <c:pt idx="99">
                  <c:v>98</c:v>
                </c:pt>
                <c:pt idx="100">
                  <c:v>99</c:v>
                </c:pt>
                <c:pt idx="101">
                  <c:v>100</c:v>
                </c:pt>
                <c:pt idx="102">
                  <c:v>101</c:v>
                </c:pt>
                <c:pt idx="103">
                  <c:v>102</c:v>
                </c:pt>
                <c:pt idx="104">
                  <c:v>103</c:v>
                </c:pt>
                <c:pt idx="105">
                  <c:v>104</c:v>
                </c:pt>
                <c:pt idx="106">
                  <c:v>105</c:v>
                </c:pt>
                <c:pt idx="107">
                  <c:v>106</c:v>
                </c:pt>
                <c:pt idx="108">
                  <c:v>107</c:v>
                </c:pt>
                <c:pt idx="109">
                  <c:v>108</c:v>
                </c:pt>
                <c:pt idx="110">
                  <c:v>109</c:v>
                </c:pt>
                <c:pt idx="111">
                  <c:v>110</c:v>
                </c:pt>
                <c:pt idx="112">
                  <c:v>111</c:v>
                </c:pt>
                <c:pt idx="113">
                  <c:v>112</c:v>
                </c:pt>
                <c:pt idx="114">
                  <c:v>113</c:v>
                </c:pt>
                <c:pt idx="115">
                  <c:v>114</c:v>
                </c:pt>
                <c:pt idx="116">
                  <c:v>115</c:v>
                </c:pt>
                <c:pt idx="117">
                  <c:v>116</c:v>
                </c:pt>
                <c:pt idx="118">
                  <c:v>117</c:v>
                </c:pt>
                <c:pt idx="119">
                  <c:v>118</c:v>
                </c:pt>
                <c:pt idx="120">
                  <c:v>119</c:v>
                </c:pt>
                <c:pt idx="121">
                  <c:v>120</c:v>
                </c:pt>
                <c:pt idx="122">
                  <c:v>121</c:v>
                </c:pt>
                <c:pt idx="123">
                  <c:v>122</c:v>
                </c:pt>
                <c:pt idx="124">
                  <c:v>123</c:v>
                </c:pt>
                <c:pt idx="125">
                  <c:v>124</c:v>
                </c:pt>
                <c:pt idx="126">
                  <c:v>125</c:v>
                </c:pt>
                <c:pt idx="127">
                  <c:v>126</c:v>
                </c:pt>
                <c:pt idx="128">
                  <c:v>127</c:v>
                </c:pt>
                <c:pt idx="129">
                  <c:v>128</c:v>
                </c:pt>
                <c:pt idx="130">
                  <c:v>129</c:v>
                </c:pt>
                <c:pt idx="131">
                  <c:v>130</c:v>
                </c:pt>
                <c:pt idx="132">
                  <c:v>131</c:v>
                </c:pt>
                <c:pt idx="133">
                  <c:v>132</c:v>
                </c:pt>
                <c:pt idx="134">
                  <c:v>133</c:v>
                </c:pt>
                <c:pt idx="135">
                  <c:v>134</c:v>
                </c:pt>
                <c:pt idx="136">
                  <c:v>135</c:v>
                </c:pt>
                <c:pt idx="137">
                  <c:v>136</c:v>
                </c:pt>
                <c:pt idx="138">
                  <c:v>137</c:v>
                </c:pt>
                <c:pt idx="139">
                  <c:v>138</c:v>
                </c:pt>
                <c:pt idx="140">
                  <c:v>139</c:v>
                </c:pt>
                <c:pt idx="141">
                  <c:v>140</c:v>
                </c:pt>
                <c:pt idx="142">
                  <c:v>141</c:v>
                </c:pt>
                <c:pt idx="143">
                  <c:v>142</c:v>
                </c:pt>
                <c:pt idx="144">
                  <c:v>143</c:v>
                </c:pt>
                <c:pt idx="145">
                  <c:v>144</c:v>
                </c:pt>
                <c:pt idx="146">
                  <c:v>145</c:v>
                </c:pt>
                <c:pt idx="147">
                  <c:v>146</c:v>
                </c:pt>
                <c:pt idx="148">
                  <c:v>147</c:v>
                </c:pt>
                <c:pt idx="149">
                  <c:v>148</c:v>
                </c:pt>
                <c:pt idx="150">
                  <c:v>149</c:v>
                </c:pt>
                <c:pt idx="151">
                  <c:v>150</c:v>
                </c:pt>
              </c:numCache>
            </c:numRef>
          </c:xVal>
          <c:yVal>
            <c:numRef>
              <c:f>'5mindelayDEF'!$C$3:$C$154</c:f>
              <c:numCache>
                <c:formatCode>0</c:formatCode>
                <c:ptCount val="152"/>
                <c:pt idx="0">
                  <c:v>80</c:v>
                </c:pt>
                <c:pt idx="1">
                  <c:v>320</c:v>
                </c:pt>
                <c:pt idx="2">
                  <c:v>720</c:v>
                </c:pt>
                <c:pt idx="3">
                  <c:v>980</c:v>
                </c:pt>
                <c:pt idx="4">
                  <c:v>2000</c:v>
                </c:pt>
                <c:pt idx="5">
                  <c:v>2400</c:v>
                </c:pt>
                <c:pt idx="6">
                  <c:v>2400</c:v>
                </c:pt>
                <c:pt idx="7">
                  <c:v>2400</c:v>
                </c:pt>
                <c:pt idx="8">
                  <c:v>2399.9999999999995</c:v>
                </c:pt>
                <c:pt idx="9">
                  <c:v>2400</c:v>
                </c:pt>
                <c:pt idx="10">
                  <c:v>2400</c:v>
                </c:pt>
                <c:pt idx="11">
                  <c:v>2400</c:v>
                </c:pt>
                <c:pt idx="12">
                  <c:v>2399.9999999999995</c:v>
                </c:pt>
                <c:pt idx="13">
                  <c:v>2400</c:v>
                </c:pt>
                <c:pt idx="14">
                  <c:v>2400</c:v>
                </c:pt>
                <c:pt idx="15">
                  <c:v>2400</c:v>
                </c:pt>
                <c:pt idx="16">
                  <c:v>2400</c:v>
                </c:pt>
                <c:pt idx="17">
                  <c:v>2400</c:v>
                </c:pt>
                <c:pt idx="18">
                  <c:v>2400</c:v>
                </c:pt>
                <c:pt idx="19">
                  <c:v>2400</c:v>
                </c:pt>
                <c:pt idx="20">
                  <c:v>2400</c:v>
                </c:pt>
                <c:pt idx="21">
                  <c:v>2400</c:v>
                </c:pt>
                <c:pt idx="22">
                  <c:v>2400</c:v>
                </c:pt>
                <c:pt idx="23">
                  <c:v>2400</c:v>
                </c:pt>
                <c:pt idx="24">
                  <c:v>2400</c:v>
                </c:pt>
                <c:pt idx="25">
                  <c:v>2400</c:v>
                </c:pt>
                <c:pt idx="26">
                  <c:v>2400</c:v>
                </c:pt>
                <c:pt idx="27">
                  <c:v>2400</c:v>
                </c:pt>
                <c:pt idx="28">
                  <c:v>2400</c:v>
                </c:pt>
                <c:pt idx="29">
                  <c:v>2400</c:v>
                </c:pt>
                <c:pt idx="30">
                  <c:v>2400</c:v>
                </c:pt>
                <c:pt idx="31">
                  <c:v>2400</c:v>
                </c:pt>
                <c:pt idx="32">
                  <c:v>2400</c:v>
                </c:pt>
                <c:pt idx="33">
                  <c:v>2400</c:v>
                </c:pt>
                <c:pt idx="34">
                  <c:v>2400</c:v>
                </c:pt>
                <c:pt idx="35">
                  <c:v>2400</c:v>
                </c:pt>
                <c:pt idx="36">
                  <c:v>2400</c:v>
                </c:pt>
                <c:pt idx="37">
                  <c:v>2400</c:v>
                </c:pt>
                <c:pt idx="38">
                  <c:v>2400</c:v>
                </c:pt>
                <c:pt idx="39">
                  <c:v>2400</c:v>
                </c:pt>
                <c:pt idx="40">
                  <c:v>2413.3351521450577</c:v>
                </c:pt>
                <c:pt idx="41">
                  <c:v>2477.5018188117247</c:v>
                </c:pt>
                <c:pt idx="42">
                  <c:v>2541.6684854783907</c:v>
                </c:pt>
                <c:pt idx="43">
                  <c:v>2605.8351521450577</c:v>
                </c:pt>
                <c:pt idx="44">
                  <c:v>2670.0018188117247</c:v>
                </c:pt>
                <c:pt idx="45">
                  <c:v>2734.1684854783907</c:v>
                </c:pt>
                <c:pt idx="46">
                  <c:v>2798.3351521450577</c:v>
                </c:pt>
                <c:pt idx="47">
                  <c:v>2862.5018188117247</c:v>
                </c:pt>
                <c:pt idx="48">
                  <c:v>2926.6684854783907</c:v>
                </c:pt>
                <c:pt idx="49">
                  <c:v>2990.8351521450577</c:v>
                </c:pt>
                <c:pt idx="50">
                  <c:v>3055.0018188117247</c:v>
                </c:pt>
                <c:pt idx="51">
                  <c:v>3119.1684854783907</c:v>
                </c:pt>
                <c:pt idx="52">
                  <c:v>3183.3351521450577</c:v>
                </c:pt>
                <c:pt idx="53">
                  <c:v>3247.5018188117247</c:v>
                </c:pt>
                <c:pt idx="54">
                  <c:v>3311.6684854783907</c:v>
                </c:pt>
                <c:pt idx="55">
                  <c:v>3375.8351521450577</c:v>
                </c:pt>
                <c:pt idx="56">
                  <c:v>3440.0018188117247</c:v>
                </c:pt>
                <c:pt idx="57">
                  <c:v>3504.1684854783907</c:v>
                </c:pt>
                <c:pt idx="58">
                  <c:v>3568.3351521450577</c:v>
                </c:pt>
                <c:pt idx="59">
                  <c:v>3632.5018188117247</c:v>
                </c:pt>
                <c:pt idx="60">
                  <c:v>3696.6684854783907</c:v>
                </c:pt>
                <c:pt idx="61">
                  <c:v>3707.779596589502</c:v>
                </c:pt>
                <c:pt idx="62">
                  <c:v>3762.779596589502</c:v>
                </c:pt>
                <c:pt idx="63">
                  <c:v>3817.779596589502</c:v>
                </c:pt>
                <c:pt idx="64">
                  <c:v>3872.779596589502</c:v>
                </c:pt>
                <c:pt idx="65">
                  <c:v>3862.8786730235861</c:v>
                </c:pt>
                <c:pt idx="66">
                  <c:v>3908.7120063569191</c:v>
                </c:pt>
                <c:pt idx="67">
                  <c:v>3954.5453396902521</c:v>
                </c:pt>
                <c:pt idx="68">
                  <c:v>3846.88608987103</c:v>
                </c:pt>
                <c:pt idx="69">
                  <c:v>3874.38608987103</c:v>
                </c:pt>
                <c:pt idx="70">
                  <c:v>3901.88608987103</c:v>
                </c:pt>
                <c:pt idx="71">
                  <c:v>3929.38608987103</c:v>
                </c:pt>
                <c:pt idx="72">
                  <c:v>3956.88608987103</c:v>
                </c:pt>
                <c:pt idx="73">
                  <c:v>3984.38608987103</c:v>
                </c:pt>
                <c:pt idx="74">
                  <c:v>4011.88608987103</c:v>
                </c:pt>
                <c:pt idx="75">
                  <c:v>4039.38608987103</c:v>
                </c:pt>
                <c:pt idx="76">
                  <c:v>4066.88608987103</c:v>
                </c:pt>
                <c:pt idx="77">
                  <c:v>4094.38608987103</c:v>
                </c:pt>
                <c:pt idx="78">
                  <c:v>4121.88608987103</c:v>
                </c:pt>
                <c:pt idx="79">
                  <c:v>4149.38608987103</c:v>
                </c:pt>
                <c:pt idx="80">
                  <c:v>4176.88608987103</c:v>
                </c:pt>
                <c:pt idx="81">
                  <c:v>4204.38608987103</c:v>
                </c:pt>
                <c:pt idx="82">
                  <c:v>4231.88608987103</c:v>
                </c:pt>
                <c:pt idx="83">
                  <c:v>4259.38608987103</c:v>
                </c:pt>
                <c:pt idx="84">
                  <c:v>4286.88608987103</c:v>
                </c:pt>
                <c:pt idx="85">
                  <c:v>4314.38608987103</c:v>
                </c:pt>
                <c:pt idx="86">
                  <c:v>4341.88608987103</c:v>
                </c:pt>
                <c:pt idx="87">
                  <c:v>4369.38608987103</c:v>
                </c:pt>
                <c:pt idx="88">
                  <c:v>4396.88608987103</c:v>
                </c:pt>
                <c:pt idx="89">
                  <c:v>4424.38608987103</c:v>
                </c:pt>
                <c:pt idx="90">
                  <c:v>4451.88608987103</c:v>
                </c:pt>
                <c:pt idx="91">
                  <c:v>4479.38608987103</c:v>
                </c:pt>
                <c:pt idx="92">
                  <c:v>4506.88608987103</c:v>
                </c:pt>
                <c:pt idx="93">
                  <c:v>4259.4444444444453</c:v>
                </c:pt>
                <c:pt idx="94">
                  <c:v>4259.4444444444453</c:v>
                </c:pt>
                <c:pt idx="95">
                  <c:v>4259.4444444444453</c:v>
                </c:pt>
                <c:pt idx="96">
                  <c:v>4259.4444444444453</c:v>
                </c:pt>
                <c:pt idx="97">
                  <c:v>4259.4444444444453</c:v>
                </c:pt>
                <c:pt idx="98">
                  <c:v>4259.4444444444453</c:v>
                </c:pt>
                <c:pt idx="99">
                  <c:v>4259.4444444444453</c:v>
                </c:pt>
                <c:pt idx="100">
                  <c:v>4259.4444444444453</c:v>
                </c:pt>
                <c:pt idx="101">
                  <c:v>4259.4444444444453</c:v>
                </c:pt>
                <c:pt idx="102">
                  <c:v>4259.4444444444453</c:v>
                </c:pt>
                <c:pt idx="103">
                  <c:v>4259.4444444444453</c:v>
                </c:pt>
                <c:pt idx="104">
                  <c:v>4259.4444444444453</c:v>
                </c:pt>
                <c:pt idx="105">
                  <c:v>4259.4444444444453</c:v>
                </c:pt>
                <c:pt idx="106">
                  <c:v>4259.4444444444453</c:v>
                </c:pt>
                <c:pt idx="107">
                  <c:v>4259.4444444444453</c:v>
                </c:pt>
                <c:pt idx="108">
                  <c:v>4259.4444444444453</c:v>
                </c:pt>
                <c:pt idx="109">
                  <c:v>4259.4444444444453</c:v>
                </c:pt>
                <c:pt idx="110">
                  <c:v>4259.4444444444453</c:v>
                </c:pt>
                <c:pt idx="111">
                  <c:v>4259.4444444444453</c:v>
                </c:pt>
                <c:pt idx="112">
                  <c:v>4259.4444444444453</c:v>
                </c:pt>
                <c:pt idx="113">
                  <c:v>4259.4444444444453</c:v>
                </c:pt>
                <c:pt idx="114">
                  <c:v>4259.4444444444453</c:v>
                </c:pt>
                <c:pt idx="115">
                  <c:v>4259.4444444444453</c:v>
                </c:pt>
                <c:pt idx="116">
                  <c:v>4259.4444444444453</c:v>
                </c:pt>
                <c:pt idx="117">
                  <c:v>4259.4444444444453</c:v>
                </c:pt>
                <c:pt idx="118">
                  <c:v>4259.4444444444453</c:v>
                </c:pt>
                <c:pt idx="119">
                  <c:v>4259.4444444444453</c:v>
                </c:pt>
                <c:pt idx="120">
                  <c:v>4259.4444444444453</c:v>
                </c:pt>
                <c:pt idx="121">
                  <c:v>4259.4444444444453</c:v>
                </c:pt>
                <c:pt idx="122">
                  <c:v>4259.4444444444453</c:v>
                </c:pt>
                <c:pt idx="123">
                  <c:v>4259.4444444444453</c:v>
                </c:pt>
                <c:pt idx="124">
                  <c:v>4259.4444444444453</c:v>
                </c:pt>
                <c:pt idx="125">
                  <c:v>4259.4444444444453</c:v>
                </c:pt>
                <c:pt idx="126">
                  <c:v>4259.4444444444453</c:v>
                </c:pt>
                <c:pt idx="127">
                  <c:v>4259.4444444444453</c:v>
                </c:pt>
                <c:pt idx="128">
                  <c:v>4259.4444444444453</c:v>
                </c:pt>
                <c:pt idx="129">
                  <c:v>4259.4444444444453</c:v>
                </c:pt>
                <c:pt idx="130">
                  <c:v>4259.4444444444453</c:v>
                </c:pt>
                <c:pt idx="131">
                  <c:v>4259.4444444444453</c:v>
                </c:pt>
                <c:pt idx="132">
                  <c:v>4259.4444444444453</c:v>
                </c:pt>
                <c:pt idx="133">
                  <c:v>4259.4444444444453</c:v>
                </c:pt>
                <c:pt idx="134">
                  <c:v>4259.4444444444453</c:v>
                </c:pt>
                <c:pt idx="135">
                  <c:v>4259.4444444444453</c:v>
                </c:pt>
                <c:pt idx="136">
                  <c:v>4259.4444444444453</c:v>
                </c:pt>
                <c:pt idx="137">
                  <c:v>4259.4444444444453</c:v>
                </c:pt>
                <c:pt idx="138">
                  <c:v>4259.4444444444453</c:v>
                </c:pt>
                <c:pt idx="139">
                  <c:v>4259.4444444444453</c:v>
                </c:pt>
                <c:pt idx="140">
                  <c:v>4259.4444444444453</c:v>
                </c:pt>
                <c:pt idx="141">
                  <c:v>4259.4444444444453</c:v>
                </c:pt>
                <c:pt idx="142">
                  <c:v>4259.4444444444453</c:v>
                </c:pt>
                <c:pt idx="143">
                  <c:v>4259.4444444444453</c:v>
                </c:pt>
                <c:pt idx="144">
                  <c:v>4259.4444444444453</c:v>
                </c:pt>
                <c:pt idx="145">
                  <c:v>4259.4444444444453</c:v>
                </c:pt>
                <c:pt idx="146">
                  <c:v>4259.4444444444453</c:v>
                </c:pt>
                <c:pt idx="147">
                  <c:v>4259.4444444444453</c:v>
                </c:pt>
                <c:pt idx="148">
                  <c:v>4259.4444444444453</c:v>
                </c:pt>
                <c:pt idx="149">
                  <c:v>4259.4444444444453</c:v>
                </c:pt>
                <c:pt idx="150">
                  <c:v>4259.4444444444453</c:v>
                </c:pt>
                <c:pt idx="151">
                  <c:v>4259.4444444444453</c:v>
                </c:pt>
              </c:numCache>
            </c:numRef>
          </c:yVal>
          <c:smooth val="1"/>
          <c:extLst>
            <c:ext xmlns:c16="http://schemas.microsoft.com/office/drawing/2014/chart" uri="{C3380CC4-5D6E-409C-BE32-E72D297353CC}">
              <c16:uniqueId val="{00000000-402D-40D6-8CBD-F658BD781432}"/>
            </c:ext>
          </c:extLst>
        </c:ser>
        <c:ser>
          <c:idx val="1"/>
          <c:order val="1"/>
          <c:tx>
            <c:v>Drum fire</c:v>
          </c:tx>
          <c:spPr>
            <a:ln w="25400" cap="rnd">
              <a:solidFill>
                <a:schemeClr val="accent6"/>
              </a:solidFill>
              <a:prstDash val="dash"/>
              <a:round/>
            </a:ln>
            <a:effectLst/>
          </c:spPr>
          <c:marker>
            <c:symbol val="none"/>
          </c:marker>
          <c:xVal>
            <c:numRef>
              <c:f>'5mindelayDEF'!$A$3:$A$154</c:f>
              <c:numCache>
                <c:formatCode>General</c:formatCode>
                <c:ptCount val="152"/>
                <c:pt idx="0">
                  <c:v>1</c:v>
                </c:pt>
                <c:pt idx="1">
                  <c:v>2</c:v>
                </c:pt>
                <c:pt idx="2">
                  <c:v>3</c:v>
                </c:pt>
                <c:pt idx="3">
                  <c:v>3.5</c:v>
                </c:pt>
                <c:pt idx="4">
                  <c:v>5</c:v>
                </c:pt>
                <c:pt idx="5">
                  <c:v>5.5</c:v>
                </c:pt>
                <c:pt idx="6">
                  <c:v>6</c:v>
                </c:pt>
                <c:pt idx="7">
                  <c:v>6.3</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pt idx="30">
                  <c:v>29</c:v>
                </c:pt>
                <c:pt idx="31">
                  <c:v>30</c:v>
                </c:pt>
                <c:pt idx="32">
                  <c:v>31</c:v>
                </c:pt>
                <c:pt idx="33">
                  <c:v>32</c:v>
                </c:pt>
                <c:pt idx="34">
                  <c:v>33</c:v>
                </c:pt>
                <c:pt idx="35">
                  <c:v>34</c:v>
                </c:pt>
                <c:pt idx="36">
                  <c:v>35</c:v>
                </c:pt>
                <c:pt idx="37">
                  <c:v>36</c:v>
                </c:pt>
                <c:pt idx="38">
                  <c:v>37</c:v>
                </c:pt>
                <c:pt idx="39">
                  <c:v>38</c:v>
                </c:pt>
                <c:pt idx="40">
                  <c:v>39</c:v>
                </c:pt>
                <c:pt idx="41">
                  <c:v>40</c:v>
                </c:pt>
                <c:pt idx="42">
                  <c:v>41</c:v>
                </c:pt>
                <c:pt idx="43">
                  <c:v>42</c:v>
                </c:pt>
                <c:pt idx="44">
                  <c:v>43</c:v>
                </c:pt>
                <c:pt idx="45">
                  <c:v>44</c:v>
                </c:pt>
                <c:pt idx="46">
                  <c:v>45</c:v>
                </c:pt>
                <c:pt idx="47">
                  <c:v>46</c:v>
                </c:pt>
                <c:pt idx="48">
                  <c:v>47</c:v>
                </c:pt>
                <c:pt idx="49">
                  <c:v>48</c:v>
                </c:pt>
                <c:pt idx="50">
                  <c:v>49</c:v>
                </c:pt>
                <c:pt idx="51">
                  <c:v>50</c:v>
                </c:pt>
                <c:pt idx="52">
                  <c:v>51</c:v>
                </c:pt>
                <c:pt idx="53">
                  <c:v>52</c:v>
                </c:pt>
                <c:pt idx="54">
                  <c:v>53</c:v>
                </c:pt>
                <c:pt idx="55">
                  <c:v>54</c:v>
                </c:pt>
                <c:pt idx="56">
                  <c:v>55</c:v>
                </c:pt>
                <c:pt idx="57">
                  <c:v>56</c:v>
                </c:pt>
                <c:pt idx="58">
                  <c:v>57</c:v>
                </c:pt>
                <c:pt idx="59">
                  <c:v>58</c:v>
                </c:pt>
                <c:pt idx="60">
                  <c:v>59</c:v>
                </c:pt>
                <c:pt idx="61">
                  <c:v>60</c:v>
                </c:pt>
                <c:pt idx="62">
                  <c:v>61</c:v>
                </c:pt>
                <c:pt idx="63">
                  <c:v>62</c:v>
                </c:pt>
                <c:pt idx="64">
                  <c:v>63</c:v>
                </c:pt>
                <c:pt idx="65">
                  <c:v>64</c:v>
                </c:pt>
                <c:pt idx="66">
                  <c:v>65</c:v>
                </c:pt>
                <c:pt idx="67">
                  <c:v>66</c:v>
                </c:pt>
                <c:pt idx="68">
                  <c:v>67</c:v>
                </c:pt>
                <c:pt idx="69">
                  <c:v>68</c:v>
                </c:pt>
                <c:pt idx="70">
                  <c:v>69</c:v>
                </c:pt>
                <c:pt idx="71">
                  <c:v>70</c:v>
                </c:pt>
                <c:pt idx="72">
                  <c:v>71</c:v>
                </c:pt>
                <c:pt idx="73">
                  <c:v>72</c:v>
                </c:pt>
                <c:pt idx="74">
                  <c:v>73</c:v>
                </c:pt>
                <c:pt idx="75">
                  <c:v>74</c:v>
                </c:pt>
                <c:pt idx="76">
                  <c:v>75</c:v>
                </c:pt>
                <c:pt idx="77">
                  <c:v>76</c:v>
                </c:pt>
                <c:pt idx="78">
                  <c:v>77</c:v>
                </c:pt>
                <c:pt idx="79">
                  <c:v>78</c:v>
                </c:pt>
                <c:pt idx="80">
                  <c:v>79</c:v>
                </c:pt>
                <c:pt idx="81">
                  <c:v>80</c:v>
                </c:pt>
                <c:pt idx="82">
                  <c:v>81</c:v>
                </c:pt>
                <c:pt idx="83">
                  <c:v>82</c:v>
                </c:pt>
                <c:pt idx="84">
                  <c:v>83</c:v>
                </c:pt>
                <c:pt idx="85">
                  <c:v>84</c:v>
                </c:pt>
                <c:pt idx="86">
                  <c:v>85</c:v>
                </c:pt>
                <c:pt idx="87">
                  <c:v>86</c:v>
                </c:pt>
                <c:pt idx="88">
                  <c:v>87</c:v>
                </c:pt>
                <c:pt idx="89">
                  <c:v>88</c:v>
                </c:pt>
                <c:pt idx="90">
                  <c:v>89</c:v>
                </c:pt>
                <c:pt idx="91">
                  <c:v>90</c:v>
                </c:pt>
                <c:pt idx="92">
                  <c:v>91</c:v>
                </c:pt>
                <c:pt idx="93">
                  <c:v>92</c:v>
                </c:pt>
                <c:pt idx="94">
                  <c:v>93</c:v>
                </c:pt>
                <c:pt idx="95">
                  <c:v>94</c:v>
                </c:pt>
                <c:pt idx="96">
                  <c:v>95</c:v>
                </c:pt>
                <c:pt idx="97">
                  <c:v>96</c:v>
                </c:pt>
                <c:pt idx="98">
                  <c:v>97</c:v>
                </c:pt>
                <c:pt idx="99">
                  <c:v>98</c:v>
                </c:pt>
                <c:pt idx="100">
                  <c:v>99</c:v>
                </c:pt>
                <c:pt idx="101">
                  <c:v>100</c:v>
                </c:pt>
                <c:pt idx="102">
                  <c:v>101</c:v>
                </c:pt>
                <c:pt idx="103">
                  <c:v>102</c:v>
                </c:pt>
                <c:pt idx="104">
                  <c:v>103</c:v>
                </c:pt>
                <c:pt idx="105">
                  <c:v>104</c:v>
                </c:pt>
                <c:pt idx="106">
                  <c:v>105</c:v>
                </c:pt>
                <c:pt idx="107">
                  <c:v>106</c:v>
                </c:pt>
                <c:pt idx="108">
                  <c:v>107</c:v>
                </c:pt>
                <c:pt idx="109">
                  <c:v>108</c:v>
                </c:pt>
                <c:pt idx="110">
                  <c:v>109</c:v>
                </c:pt>
                <c:pt idx="111">
                  <c:v>110</c:v>
                </c:pt>
                <c:pt idx="112">
                  <c:v>111</c:v>
                </c:pt>
                <c:pt idx="113">
                  <c:v>112</c:v>
                </c:pt>
                <c:pt idx="114">
                  <c:v>113</c:v>
                </c:pt>
                <c:pt idx="115">
                  <c:v>114</c:v>
                </c:pt>
                <c:pt idx="116">
                  <c:v>115</c:v>
                </c:pt>
                <c:pt idx="117">
                  <c:v>116</c:v>
                </c:pt>
                <c:pt idx="118">
                  <c:v>117</c:v>
                </c:pt>
                <c:pt idx="119">
                  <c:v>118</c:v>
                </c:pt>
                <c:pt idx="120">
                  <c:v>119</c:v>
                </c:pt>
                <c:pt idx="121">
                  <c:v>120</c:v>
                </c:pt>
                <c:pt idx="122">
                  <c:v>121</c:v>
                </c:pt>
                <c:pt idx="123">
                  <c:v>122</c:v>
                </c:pt>
                <c:pt idx="124">
                  <c:v>123</c:v>
                </c:pt>
                <c:pt idx="125">
                  <c:v>124</c:v>
                </c:pt>
                <c:pt idx="126">
                  <c:v>125</c:v>
                </c:pt>
                <c:pt idx="127">
                  <c:v>126</c:v>
                </c:pt>
                <c:pt idx="128">
                  <c:v>127</c:v>
                </c:pt>
                <c:pt idx="129">
                  <c:v>128</c:v>
                </c:pt>
                <c:pt idx="130">
                  <c:v>129</c:v>
                </c:pt>
                <c:pt idx="131">
                  <c:v>130</c:v>
                </c:pt>
                <c:pt idx="132">
                  <c:v>131</c:v>
                </c:pt>
                <c:pt idx="133">
                  <c:v>132</c:v>
                </c:pt>
                <c:pt idx="134">
                  <c:v>133</c:v>
                </c:pt>
                <c:pt idx="135">
                  <c:v>134</c:v>
                </c:pt>
                <c:pt idx="136">
                  <c:v>135</c:v>
                </c:pt>
                <c:pt idx="137">
                  <c:v>136</c:v>
                </c:pt>
                <c:pt idx="138">
                  <c:v>137</c:v>
                </c:pt>
                <c:pt idx="139">
                  <c:v>138</c:v>
                </c:pt>
                <c:pt idx="140">
                  <c:v>139</c:v>
                </c:pt>
                <c:pt idx="141">
                  <c:v>140</c:v>
                </c:pt>
                <c:pt idx="142">
                  <c:v>141</c:v>
                </c:pt>
                <c:pt idx="143">
                  <c:v>142</c:v>
                </c:pt>
                <c:pt idx="144">
                  <c:v>143</c:v>
                </c:pt>
                <c:pt idx="145">
                  <c:v>144</c:v>
                </c:pt>
                <c:pt idx="146">
                  <c:v>145</c:v>
                </c:pt>
                <c:pt idx="147">
                  <c:v>146</c:v>
                </c:pt>
                <c:pt idx="148">
                  <c:v>147</c:v>
                </c:pt>
                <c:pt idx="149">
                  <c:v>148</c:v>
                </c:pt>
                <c:pt idx="150">
                  <c:v>149</c:v>
                </c:pt>
                <c:pt idx="151">
                  <c:v>150</c:v>
                </c:pt>
              </c:numCache>
            </c:numRef>
          </c:xVal>
          <c:yVal>
            <c:numRef>
              <c:f>'5mindelayDEF'!$D$3:$D$154</c:f>
              <c:numCache>
                <c:formatCode>General</c:formatCode>
                <c:ptCount val="152"/>
                <c:pt idx="0">
                  <c:v>80</c:v>
                </c:pt>
                <c:pt idx="1">
                  <c:v>320</c:v>
                </c:pt>
                <c:pt idx="2">
                  <c:v>720</c:v>
                </c:pt>
                <c:pt idx="3">
                  <c:v>980</c:v>
                </c:pt>
                <c:pt idx="4">
                  <c:v>2000</c:v>
                </c:pt>
                <c:pt idx="5">
                  <c:v>2380</c:v>
                </c:pt>
                <c:pt idx="6" formatCode="0">
                  <c:v>2331.6666666666665</c:v>
                </c:pt>
                <c:pt idx="7" formatCode="0">
                  <c:v>2322.5</c:v>
                </c:pt>
                <c:pt idx="8" formatCode="0">
                  <c:v>2251.4879653229718</c:v>
                </c:pt>
                <c:pt idx="9" formatCode="0">
                  <c:v>2233.1546319896388</c:v>
                </c:pt>
                <c:pt idx="10" formatCode="0">
                  <c:v>2214.8212986563053</c:v>
                </c:pt>
                <c:pt idx="11" formatCode="0">
                  <c:v>2049.106493281527</c:v>
                </c:pt>
                <c:pt idx="12" formatCode="0">
                  <c:v>2012.4398266148603</c:v>
                </c:pt>
                <c:pt idx="13" formatCode="0">
                  <c:v>1719.1648478549421</c:v>
                </c:pt>
                <c:pt idx="14" formatCode="0">
                  <c:v>1654.9981811882753</c:v>
                </c:pt>
                <c:pt idx="15" formatCode="0">
                  <c:v>1590.8315145216088</c:v>
                </c:pt>
                <c:pt idx="16" formatCode="0">
                  <c:v>1526.6648478549421</c:v>
                </c:pt>
                <c:pt idx="17" formatCode="0">
                  <c:v>1462.4981811882753</c:v>
                </c:pt>
                <c:pt idx="18" formatCode="0">
                  <c:v>1398.3315145216088</c:v>
                </c:pt>
                <c:pt idx="19" formatCode="0">
                  <c:v>1334.1648478549421</c:v>
                </c:pt>
                <c:pt idx="20" formatCode="0">
                  <c:v>1269.9981811882753</c:v>
                </c:pt>
                <c:pt idx="21" formatCode="0">
                  <c:v>1205.8315145216088</c:v>
                </c:pt>
                <c:pt idx="22" formatCode="0">
                  <c:v>1141.6648478549421</c:v>
                </c:pt>
                <c:pt idx="23" formatCode="0">
                  <c:v>1077.4981811882753</c:v>
                </c:pt>
                <c:pt idx="24" formatCode="0">
                  <c:v>1013.3315145216088</c:v>
                </c:pt>
                <c:pt idx="25" formatCode="0">
                  <c:v>949.16484785494231</c:v>
                </c:pt>
                <c:pt idx="26" formatCode="0">
                  <c:v>884.99818118827534</c:v>
                </c:pt>
                <c:pt idx="27" formatCode="0">
                  <c:v>820.83151452160882</c:v>
                </c:pt>
                <c:pt idx="28" formatCode="0">
                  <c:v>756.66484785494231</c:v>
                </c:pt>
                <c:pt idx="29" formatCode="0">
                  <c:v>692.49818118827534</c:v>
                </c:pt>
                <c:pt idx="30" formatCode="0">
                  <c:v>628.33151452160905</c:v>
                </c:pt>
                <c:pt idx="31" formatCode="0">
                  <c:v>564.16484785494208</c:v>
                </c:pt>
                <c:pt idx="32" formatCode="0">
                  <c:v>499.99818118827557</c:v>
                </c:pt>
                <c:pt idx="33" formatCode="0">
                  <c:v>435.83151452160905</c:v>
                </c:pt>
                <c:pt idx="34" formatCode="0">
                  <c:v>371.66484785494208</c:v>
                </c:pt>
                <c:pt idx="35" formatCode="0">
                  <c:v>307.49818118827534</c:v>
                </c:pt>
                <c:pt idx="36" formatCode="0">
                  <c:v>243.33151452160928</c:v>
                </c:pt>
                <c:pt idx="37" formatCode="0">
                  <c:v>179.16484785494231</c:v>
                </c:pt>
                <c:pt idx="38" formatCode="0">
                  <c:v>114.99818118827534</c:v>
                </c:pt>
                <c:pt idx="39" formatCode="0">
                  <c:v>50.831514521609279</c:v>
                </c:pt>
                <c:pt idx="40" formatCode="0">
                  <c:v>0</c:v>
                </c:pt>
                <c:pt idx="41" formatCode="0">
                  <c:v>0</c:v>
                </c:pt>
                <c:pt idx="42" formatCode="0">
                  <c:v>0</c:v>
                </c:pt>
                <c:pt idx="43" formatCode="0">
                  <c:v>0</c:v>
                </c:pt>
                <c:pt idx="44" formatCode="0">
                  <c:v>0</c:v>
                </c:pt>
                <c:pt idx="45" formatCode="0">
                  <c:v>0</c:v>
                </c:pt>
                <c:pt idx="46" formatCode="0">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numCache>
            </c:numRef>
          </c:yVal>
          <c:smooth val="1"/>
          <c:extLst>
            <c:ext xmlns:c16="http://schemas.microsoft.com/office/drawing/2014/chart" uri="{C3380CC4-5D6E-409C-BE32-E72D297353CC}">
              <c16:uniqueId val="{00000001-402D-40D6-8CBD-F658BD781432}"/>
            </c:ext>
          </c:extLst>
        </c:ser>
        <c:ser>
          <c:idx val="2"/>
          <c:order val="2"/>
          <c:tx>
            <c:v>Cable Trays Fire</c:v>
          </c:tx>
          <c:spPr>
            <a:ln w="25400" cap="rnd">
              <a:solidFill>
                <a:srgbClr val="92D050"/>
              </a:solidFill>
              <a:prstDash val="dash"/>
              <a:round/>
            </a:ln>
            <a:effectLst/>
          </c:spPr>
          <c:marker>
            <c:symbol val="none"/>
          </c:marker>
          <c:xVal>
            <c:numRef>
              <c:f>'5mindelayDEF'!$A$3:$A$154</c:f>
              <c:numCache>
                <c:formatCode>General</c:formatCode>
                <c:ptCount val="152"/>
                <c:pt idx="0">
                  <c:v>1</c:v>
                </c:pt>
                <c:pt idx="1">
                  <c:v>2</c:v>
                </c:pt>
                <c:pt idx="2">
                  <c:v>3</c:v>
                </c:pt>
                <c:pt idx="3">
                  <c:v>3.5</c:v>
                </c:pt>
                <c:pt idx="4">
                  <c:v>5</c:v>
                </c:pt>
                <c:pt idx="5">
                  <c:v>5.5</c:v>
                </c:pt>
                <c:pt idx="6">
                  <c:v>6</c:v>
                </c:pt>
                <c:pt idx="7">
                  <c:v>6.3</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pt idx="30">
                  <c:v>29</c:v>
                </c:pt>
                <c:pt idx="31">
                  <c:v>30</c:v>
                </c:pt>
                <c:pt idx="32">
                  <c:v>31</c:v>
                </c:pt>
                <c:pt idx="33">
                  <c:v>32</c:v>
                </c:pt>
                <c:pt idx="34">
                  <c:v>33</c:v>
                </c:pt>
                <c:pt idx="35">
                  <c:v>34</c:v>
                </c:pt>
                <c:pt idx="36">
                  <c:v>35</c:v>
                </c:pt>
                <c:pt idx="37">
                  <c:v>36</c:v>
                </c:pt>
                <c:pt idx="38">
                  <c:v>37</c:v>
                </c:pt>
                <c:pt idx="39">
                  <c:v>38</c:v>
                </c:pt>
                <c:pt idx="40">
                  <c:v>39</c:v>
                </c:pt>
                <c:pt idx="41">
                  <c:v>40</c:v>
                </c:pt>
                <c:pt idx="42">
                  <c:v>41</c:v>
                </c:pt>
                <c:pt idx="43">
                  <c:v>42</c:v>
                </c:pt>
                <c:pt idx="44">
                  <c:v>43</c:v>
                </c:pt>
                <c:pt idx="45">
                  <c:v>44</c:v>
                </c:pt>
                <c:pt idx="46">
                  <c:v>45</c:v>
                </c:pt>
                <c:pt idx="47">
                  <c:v>46</c:v>
                </c:pt>
                <c:pt idx="48">
                  <c:v>47</c:v>
                </c:pt>
                <c:pt idx="49">
                  <c:v>48</c:v>
                </c:pt>
                <c:pt idx="50">
                  <c:v>49</c:v>
                </c:pt>
                <c:pt idx="51">
                  <c:v>50</c:v>
                </c:pt>
                <c:pt idx="52">
                  <c:v>51</c:v>
                </c:pt>
                <c:pt idx="53">
                  <c:v>52</c:v>
                </c:pt>
                <c:pt idx="54">
                  <c:v>53</c:v>
                </c:pt>
                <c:pt idx="55">
                  <c:v>54</c:v>
                </c:pt>
                <c:pt idx="56">
                  <c:v>55</c:v>
                </c:pt>
                <c:pt idx="57">
                  <c:v>56</c:v>
                </c:pt>
                <c:pt idx="58">
                  <c:v>57</c:v>
                </c:pt>
                <c:pt idx="59">
                  <c:v>58</c:v>
                </c:pt>
                <c:pt idx="60">
                  <c:v>59</c:v>
                </c:pt>
                <c:pt idx="61">
                  <c:v>60</c:v>
                </c:pt>
                <c:pt idx="62">
                  <c:v>61</c:v>
                </c:pt>
                <c:pt idx="63">
                  <c:v>62</c:v>
                </c:pt>
                <c:pt idx="64">
                  <c:v>63</c:v>
                </c:pt>
                <c:pt idx="65">
                  <c:v>64</c:v>
                </c:pt>
                <c:pt idx="66">
                  <c:v>65</c:v>
                </c:pt>
                <c:pt idx="67">
                  <c:v>66</c:v>
                </c:pt>
                <c:pt idx="68">
                  <c:v>67</c:v>
                </c:pt>
                <c:pt idx="69">
                  <c:v>68</c:v>
                </c:pt>
                <c:pt idx="70">
                  <c:v>69</c:v>
                </c:pt>
                <c:pt idx="71">
                  <c:v>70</c:v>
                </c:pt>
                <c:pt idx="72">
                  <c:v>71</c:v>
                </c:pt>
                <c:pt idx="73">
                  <c:v>72</c:v>
                </c:pt>
                <c:pt idx="74">
                  <c:v>73</c:v>
                </c:pt>
                <c:pt idx="75">
                  <c:v>74</c:v>
                </c:pt>
                <c:pt idx="76">
                  <c:v>75</c:v>
                </c:pt>
                <c:pt idx="77">
                  <c:v>76</c:v>
                </c:pt>
                <c:pt idx="78">
                  <c:v>77</c:v>
                </c:pt>
                <c:pt idx="79">
                  <c:v>78</c:v>
                </c:pt>
                <c:pt idx="80">
                  <c:v>79</c:v>
                </c:pt>
                <c:pt idx="81">
                  <c:v>80</c:v>
                </c:pt>
                <c:pt idx="82">
                  <c:v>81</c:v>
                </c:pt>
                <c:pt idx="83">
                  <c:v>82</c:v>
                </c:pt>
                <c:pt idx="84">
                  <c:v>83</c:v>
                </c:pt>
                <c:pt idx="85">
                  <c:v>84</c:v>
                </c:pt>
                <c:pt idx="86">
                  <c:v>85</c:v>
                </c:pt>
                <c:pt idx="87">
                  <c:v>86</c:v>
                </c:pt>
                <c:pt idx="88">
                  <c:v>87</c:v>
                </c:pt>
                <c:pt idx="89">
                  <c:v>88</c:v>
                </c:pt>
                <c:pt idx="90">
                  <c:v>89</c:v>
                </c:pt>
                <c:pt idx="91">
                  <c:v>90</c:v>
                </c:pt>
                <c:pt idx="92">
                  <c:v>91</c:v>
                </c:pt>
                <c:pt idx="93">
                  <c:v>92</c:v>
                </c:pt>
                <c:pt idx="94">
                  <c:v>93</c:v>
                </c:pt>
                <c:pt idx="95">
                  <c:v>94</c:v>
                </c:pt>
                <c:pt idx="96">
                  <c:v>95</c:v>
                </c:pt>
                <c:pt idx="97">
                  <c:v>96</c:v>
                </c:pt>
                <c:pt idx="98">
                  <c:v>97</c:v>
                </c:pt>
                <c:pt idx="99">
                  <c:v>98</c:v>
                </c:pt>
                <c:pt idx="100">
                  <c:v>99</c:v>
                </c:pt>
                <c:pt idx="101">
                  <c:v>100</c:v>
                </c:pt>
                <c:pt idx="102">
                  <c:v>101</c:v>
                </c:pt>
                <c:pt idx="103">
                  <c:v>102</c:v>
                </c:pt>
                <c:pt idx="104">
                  <c:v>103</c:v>
                </c:pt>
                <c:pt idx="105">
                  <c:v>104</c:v>
                </c:pt>
                <c:pt idx="106">
                  <c:v>105</c:v>
                </c:pt>
                <c:pt idx="107">
                  <c:v>106</c:v>
                </c:pt>
                <c:pt idx="108">
                  <c:v>107</c:v>
                </c:pt>
                <c:pt idx="109">
                  <c:v>108</c:v>
                </c:pt>
                <c:pt idx="110">
                  <c:v>109</c:v>
                </c:pt>
                <c:pt idx="111">
                  <c:v>110</c:v>
                </c:pt>
                <c:pt idx="112">
                  <c:v>111</c:v>
                </c:pt>
                <c:pt idx="113">
                  <c:v>112</c:v>
                </c:pt>
                <c:pt idx="114">
                  <c:v>113</c:v>
                </c:pt>
                <c:pt idx="115">
                  <c:v>114</c:v>
                </c:pt>
                <c:pt idx="116">
                  <c:v>115</c:v>
                </c:pt>
                <c:pt idx="117">
                  <c:v>116</c:v>
                </c:pt>
                <c:pt idx="118">
                  <c:v>117</c:v>
                </c:pt>
                <c:pt idx="119">
                  <c:v>118</c:v>
                </c:pt>
                <c:pt idx="120">
                  <c:v>119</c:v>
                </c:pt>
                <c:pt idx="121">
                  <c:v>120</c:v>
                </c:pt>
                <c:pt idx="122">
                  <c:v>121</c:v>
                </c:pt>
                <c:pt idx="123">
                  <c:v>122</c:v>
                </c:pt>
                <c:pt idx="124">
                  <c:v>123</c:v>
                </c:pt>
                <c:pt idx="125">
                  <c:v>124</c:v>
                </c:pt>
                <c:pt idx="126">
                  <c:v>125</c:v>
                </c:pt>
                <c:pt idx="127">
                  <c:v>126</c:v>
                </c:pt>
                <c:pt idx="128">
                  <c:v>127</c:v>
                </c:pt>
                <c:pt idx="129">
                  <c:v>128</c:v>
                </c:pt>
                <c:pt idx="130">
                  <c:v>129</c:v>
                </c:pt>
                <c:pt idx="131">
                  <c:v>130</c:v>
                </c:pt>
                <c:pt idx="132">
                  <c:v>131</c:v>
                </c:pt>
                <c:pt idx="133">
                  <c:v>132</c:v>
                </c:pt>
                <c:pt idx="134">
                  <c:v>133</c:v>
                </c:pt>
                <c:pt idx="135">
                  <c:v>134</c:v>
                </c:pt>
                <c:pt idx="136">
                  <c:v>135</c:v>
                </c:pt>
                <c:pt idx="137">
                  <c:v>136</c:v>
                </c:pt>
                <c:pt idx="138">
                  <c:v>137</c:v>
                </c:pt>
                <c:pt idx="139">
                  <c:v>138</c:v>
                </c:pt>
                <c:pt idx="140">
                  <c:v>139</c:v>
                </c:pt>
                <c:pt idx="141">
                  <c:v>140</c:v>
                </c:pt>
                <c:pt idx="142">
                  <c:v>141</c:v>
                </c:pt>
                <c:pt idx="143">
                  <c:v>142</c:v>
                </c:pt>
                <c:pt idx="144">
                  <c:v>143</c:v>
                </c:pt>
                <c:pt idx="145">
                  <c:v>144</c:v>
                </c:pt>
                <c:pt idx="146">
                  <c:v>145</c:v>
                </c:pt>
                <c:pt idx="147">
                  <c:v>146</c:v>
                </c:pt>
                <c:pt idx="148">
                  <c:v>147</c:v>
                </c:pt>
                <c:pt idx="149">
                  <c:v>148</c:v>
                </c:pt>
                <c:pt idx="150">
                  <c:v>149</c:v>
                </c:pt>
                <c:pt idx="151">
                  <c:v>150</c:v>
                </c:pt>
              </c:numCache>
            </c:numRef>
          </c:xVal>
          <c:yVal>
            <c:numRef>
              <c:f>'5mindelayDEF'!$M$3:$M$147</c:f>
              <c:numCache>
                <c:formatCode>General</c:formatCode>
                <c:ptCount val="145"/>
                <c:pt idx="4" formatCode="0">
                  <c:v>0</c:v>
                </c:pt>
                <c:pt idx="5" formatCode="0">
                  <c:v>20</c:v>
                </c:pt>
                <c:pt idx="6" formatCode="0">
                  <c:v>68.333333333333329</c:v>
                </c:pt>
                <c:pt idx="7" formatCode="0">
                  <c:v>77.5</c:v>
                </c:pt>
                <c:pt idx="8" formatCode="0">
                  <c:v>148.51203467702794</c:v>
                </c:pt>
                <c:pt idx="9" formatCode="0">
                  <c:v>166.84536801036126</c:v>
                </c:pt>
                <c:pt idx="10" formatCode="0">
                  <c:v>185.17870134369463</c:v>
                </c:pt>
                <c:pt idx="11" formatCode="0">
                  <c:v>350.89350671847308</c:v>
                </c:pt>
                <c:pt idx="12" formatCode="0">
                  <c:v>387.56017338513971</c:v>
                </c:pt>
                <c:pt idx="13" formatCode="0">
                  <c:v>680.83515214505792</c:v>
                </c:pt>
                <c:pt idx="14" formatCode="0">
                  <c:v>745.00181881172466</c:v>
                </c:pt>
                <c:pt idx="15" formatCode="0">
                  <c:v>809.16848547839118</c:v>
                </c:pt>
                <c:pt idx="16" formatCode="0">
                  <c:v>873.33515214505792</c:v>
                </c:pt>
                <c:pt idx="17" formatCode="0">
                  <c:v>937.50181881172466</c:v>
                </c:pt>
                <c:pt idx="18" formatCode="0">
                  <c:v>1001.6684854783912</c:v>
                </c:pt>
                <c:pt idx="19" formatCode="0">
                  <c:v>1065.8351521450579</c:v>
                </c:pt>
                <c:pt idx="20" formatCode="0">
                  <c:v>1130.0018188117247</c:v>
                </c:pt>
                <c:pt idx="21" formatCode="0">
                  <c:v>1194.1684854783912</c:v>
                </c:pt>
                <c:pt idx="22" formatCode="0">
                  <c:v>1258.3351521450579</c:v>
                </c:pt>
                <c:pt idx="23" formatCode="0">
                  <c:v>1322.5018188117247</c:v>
                </c:pt>
                <c:pt idx="24" formatCode="0">
                  <c:v>1386.6684854783912</c:v>
                </c:pt>
                <c:pt idx="25" formatCode="0">
                  <c:v>1450.8351521450577</c:v>
                </c:pt>
                <c:pt idx="26" formatCode="0">
                  <c:v>1515.0018188117247</c:v>
                </c:pt>
                <c:pt idx="27" formatCode="0">
                  <c:v>1579.1684854783912</c:v>
                </c:pt>
                <c:pt idx="28" formatCode="0">
                  <c:v>1643.3351521450577</c:v>
                </c:pt>
                <c:pt idx="29" formatCode="0">
                  <c:v>1707.5018188117247</c:v>
                </c:pt>
                <c:pt idx="30" formatCode="0">
                  <c:v>1771.6684854783909</c:v>
                </c:pt>
                <c:pt idx="31" formatCode="0">
                  <c:v>1835.8351521450579</c:v>
                </c:pt>
                <c:pt idx="32" formatCode="0">
                  <c:v>1900.0018188117244</c:v>
                </c:pt>
                <c:pt idx="33" formatCode="0">
                  <c:v>1964.1684854783909</c:v>
                </c:pt>
                <c:pt idx="34" formatCode="0">
                  <c:v>2028.3351521450579</c:v>
                </c:pt>
                <c:pt idx="35" formatCode="0">
                  <c:v>2092.5018188117247</c:v>
                </c:pt>
                <c:pt idx="36" formatCode="0">
                  <c:v>2156.6684854783907</c:v>
                </c:pt>
                <c:pt idx="37" formatCode="0">
                  <c:v>2220.8351521450577</c:v>
                </c:pt>
                <c:pt idx="38" formatCode="0">
                  <c:v>2285.0018188117247</c:v>
                </c:pt>
                <c:pt idx="39" formatCode="0">
                  <c:v>2349.1684854783907</c:v>
                </c:pt>
                <c:pt idx="40" formatCode="0">
                  <c:v>2413.3351521450577</c:v>
                </c:pt>
                <c:pt idx="41" formatCode="0">
                  <c:v>2477.5018188117247</c:v>
                </c:pt>
                <c:pt idx="42" formatCode="0">
                  <c:v>2541.6684854783907</c:v>
                </c:pt>
                <c:pt idx="43" formatCode="0">
                  <c:v>2605.8351521450577</c:v>
                </c:pt>
                <c:pt idx="44" formatCode="0">
                  <c:v>2670.0018188117247</c:v>
                </c:pt>
                <c:pt idx="45" formatCode="0">
                  <c:v>2734.1684854783907</c:v>
                </c:pt>
                <c:pt idx="46" formatCode="0">
                  <c:v>2798.3351521450577</c:v>
                </c:pt>
                <c:pt idx="47" formatCode="0">
                  <c:v>2862.5018188117247</c:v>
                </c:pt>
                <c:pt idx="48" formatCode="0">
                  <c:v>2926.6684854783907</c:v>
                </c:pt>
                <c:pt idx="49" formatCode="0">
                  <c:v>2990.8351521450577</c:v>
                </c:pt>
                <c:pt idx="50" formatCode="0">
                  <c:v>3055.0018188117247</c:v>
                </c:pt>
                <c:pt idx="51" formatCode="0">
                  <c:v>3119.1684854783907</c:v>
                </c:pt>
                <c:pt idx="52" formatCode="0">
                  <c:v>3183.3351521450577</c:v>
                </c:pt>
                <c:pt idx="53" formatCode="0">
                  <c:v>3247.5018188117247</c:v>
                </c:pt>
                <c:pt idx="54" formatCode="0">
                  <c:v>3311.6684854783907</c:v>
                </c:pt>
                <c:pt idx="55" formatCode="0">
                  <c:v>3375.8351521450577</c:v>
                </c:pt>
                <c:pt idx="56" formatCode="0">
                  <c:v>3440.0018188117247</c:v>
                </c:pt>
                <c:pt idx="57" formatCode="0">
                  <c:v>3504.1684854783907</c:v>
                </c:pt>
                <c:pt idx="58" formatCode="0">
                  <c:v>3568.3351521450577</c:v>
                </c:pt>
                <c:pt idx="59" formatCode="0">
                  <c:v>3632.5018188117247</c:v>
                </c:pt>
                <c:pt idx="60" formatCode="0">
                  <c:v>3696.6684854783907</c:v>
                </c:pt>
                <c:pt idx="61" formatCode="0">
                  <c:v>3707.779596589502</c:v>
                </c:pt>
                <c:pt idx="62" formatCode="0">
                  <c:v>3762.779596589502</c:v>
                </c:pt>
                <c:pt idx="63" formatCode="0">
                  <c:v>3817.779596589502</c:v>
                </c:pt>
                <c:pt idx="64" formatCode="0">
                  <c:v>3872.779596589502</c:v>
                </c:pt>
                <c:pt idx="65" formatCode="0">
                  <c:v>3862.8786730235861</c:v>
                </c:pt>
                <c:pt idx="66" formatCode="0">
                  <c:v>3908.7120063569191</c:v>
                </c:pt>
                <c:pt idx="67" formatCode="0">
                  <c:v>3954.5453396902521</c:v>
                </c:pt>
                <c:pt idx="68" formatCode="0">
                  <c:v>3846.88608987103</c:v>
                </c:pt>
                <c:pt idx="69" formatCode="0">
                  <c:v>3874.38608987103</c:v>
                </c:pt>
                <c:pt idx="70" formatCode="0">
                  <c:v>3901.88608987103</c:v>
                </c:pt>
                <c:pt idx="71" formatCode="0">
                  <c:v>3929.38608987103</c:v>
                </c:pt>
                <c:pt idx="72" formatCode="0">
                  <c:v>3956.88608987103</c:v>
                </c:pt>
                <c:pt idx="73" formatCode="0">
                  <c:v>3984.38608987103</c:v>
                </c:pt>
                <c:pt idx="74" formatCode="0">
                  <c:v>4011.88608987103</c:v>
                </c:pt>
                <c:pt idx="75" formatCode="0">
                  <c:v>4039.38608987103</c:v>
                </c:pt>
                <c:pt idx="76" formatCode="0">
                  <c:v>4066.88608987103</c:v>
                </c:pt>
                <c:pt idx="77" formatCode="0">
                  <c:v>4094.38608987103</c:v>
                </c:pt>
                <c:pt idx="78" formatCode="0">
                  <c:v>4121.88608987103</c:v>
                </c:pt>
                <c:pt idx="79" formatCode="0">
                  <c:v>4149.38608987103</c:v>
                </c:pt>
                <c:pt idx="80" formatCode="0">
                  <c:v>4176.88608987103</c:v>
                </c:pt>
                <c:pt idx="81" formatCode="0">
                  <c:v>4204.38608987103</c:v>
                </c:pt>
                <c:pt idx="82" formatCode="0">
                  <c:v>4231.88608987103</c:v>
                </c:pt>
                <c:pt idx="83" formatCode="0">
                  <c:v>4259.38608987103</c:v>
                </c:pt>
                <c:pt idx="84" formatCode="0">
                  <c:v>4286.88608987103</c:v>
                </c:pt>
                <c:pt idx="85" formatCode="0">
                  <c:v>4314.38608987103</c:v>
                </c:pt>
                <c:pt idx="86" formatCode="0">
                  <c:v>4341.88608987103</c:v>
                </c:pt>
                <c:pt idx="87" formatCode="0">
                  <c:v>4369.38608987103</c:v>
                </c:pt>
                <c:pt idx="88" formatCode="0">
                  <c:v>4396.88608987103</c:v>
                </c:pt>
                <c:pt idx="89" formatCode="0">
                  <c:v>4424.38608987103</c:v>
                </c:pt>
                <c:pt idx="90" formatCode="0">
                  <c:v>4451.88608987103</c:v>
                </c:pt>
                <c:pt idx="91" formatCode="0">
                  <c:v>4479.38608987103</c:v>
                </c:pt>
                <c:pt idx="92" formatCode="0">
                  <c:v>4506.88608987103</c:v>
                </c:pt>
                <c:pt idx="93" formatCode="0">
                  <c:v>4259.4444444444453</c:v>
                </c:pt>
                <c:pt idx="94" formatCode="0">
                  <c:v>4259.4444444444453</c:v>
                </c:pt>
                <c:pt idx="95" formatCode="0">
                  <c:v>4259.4444444444453</c:v>
                </c:pt>
                <c:pt idx="96" formatCode="0">
                  <c:v>4259.4444444444453</c:v>
                </c:pt>
                <c:pt idx="97" formatCode="0">
                  <c:v>4259.4444444444453</c:v>
                </c:pt>
                <c:pt idx="98" formatCode="0">
                  <c:v>4259.4444444444453</c:v>
                </c:pt>
                <c:pt idx="99" formatCode="0">
                  <c:v>4259.4444444444453</c:v>
                </c:pt>
                <c:pt idx="100" formatCode="0">
                  <c:v>4259.4444444444453</c:v>
                </c:pt>
                <c:pt idx="101" formatCode="0">
                  <c:v>4259.4444444444453</c:v>
                </c:pt>
                <c:pt idx="102" formatCode="0">
                  <c:v>4259.4444444444453</c:v>
                </c:pt>
                <c:pt idx="103" formatCode="0">
                  <c:v>4259.4444444444453</c:v>
                </c:pt>
                <c:pt idx="104" formatCode="0">
                  <c:v>4259.4444444444453</c:v>
                </c:pt>
                <c:pt idx="105" formatCode="0">
                  <c:v>4259.4444444444453</c:v>
                </c:pt>
                <c:pt idx="106" formatCode="0">
                  <c:v>4259.4444444444453</c:v>
                </c:pt>
                <c:pt idx="107" formatCode="0">
                  <c:v>4259.4444444444453</c:v>
                </c:pt>
                <c:pt idx="108" formatCode="0">
                  <c:v>4259.4444444444453</c:v>
                </c:pt>
                <c:pt idx="109" formatCode="0">
                  <c:v>4259.4444444444453</c:v>
                </c:pt>
                <c:pt idx="110" formatCode="0">
                  <c:v>4259.4444444444453</c:v>
                </c:pt>
                <c:pt idx="111" formatCode="0">
                  <c:v>4259.4444444444453</c:v>
                </c:pt>
                <c:pt idx="112" formatCode="0">
                  <c:v>4259.4444444444453</c:v>
                </c:pt>
                <c:pt idx="113" formatCode="0">
                  <c:v>4259.4444444444453</c:v>
                </c:pt>
                <c:pt idx="114" formatCode="0">
                  <c:v>4259.4444444444453</c:v>
                </c:pt>
                <c:pt idx="115" formatCode="0">
                  <c:v>4259.4444444444453</c:v>
                </c:pt>
                <c:pt idx="116" formatCode="0">
                  <c:v>4259.4444444444453</c:v>
                </c:pt>
                <c:pt idx="117" formatCode="0">
                  <c:v>4259.4444444444453</c:v>
                </c:pt>
                <c:pt idx="118" formatCode="0">
                  <c:v>4259.4444444444453</c:v>
                </c:pt>
                <c:pt idx="119" formatCode="0">
                  <c:v>4259.4444444444453</c:v>
                </c:pt>
                <c:pt idx="120" formatCode="0">
                  <c:v>4259.4444444444453</c:v>
                </c:pt>
                <c:pt idx="121" formatCode="0">
                  <c:v>4259.4444444444453</c:v>
                </c:pt>
                <c:pt idx="122" formatCode="0">
                  <c:v>4259.4444444444453</c:v>
                </c:pt>
                <c:pt idx="123" formatCode="0">
                  <c:v>4259.4444444444453</c:v>
                </c:pt>
                <c:pt idx="124" formatCode="0">
                  <c:v>4259.4444444444453</c:v>
                </c:pt>
                <c:pt idx="125" formatCode="0">
                  <c:v>4259.4444444444453</c:v>
                </c:pt>
                <c:pt idx="126" formatCode="0">
                  <c:v>4259.4444444444453</c:v>
                </c:pt>
                <c:pt idx="127" formatCode="0">
                  <c:v>4259.4444444444453</c:v>
                </c:pt>
                <c:pt idx="128" formatCode="0">
                  <c:v>4259.4444444444453</c:v>
                </c:pt>
                <c:pt idx="129" formatCode="0">
                  <c:v>4259.4444444444453</c:v>
                </c:pt>
                <c:pt idx="130" formatCode="0">
                  <c:v>4259.4444444444453</c:v>
                </c:pt>
                <c:pt idx="131" formatCode="0">
                  <c:v>4259.4444444444453</c:v>
                </c:pt>
                <c:pt idx="132" formatCode="0">
                  <c:v>4259.4444444444453</c:v>
                </c:pt>
                <c:pt idx="133" formatCode="0">
                  <c:v>4259.4444444444453</c:v>
                </c:pt>
                <c:pt idx="134" formatCode="0">
                  <c:v>4259.4444444444453</c:v>
                </c:pt>
                <c:pt idx="135" formatCode="0">
                  <c:v>4259.4444444444453</c:v>
                </c:pt>
                <c:pt idx="136" formatCode="0">
                  <c:v>4259.4444444444453</c:v>
                </c:pt>
                <c:pt idx="137" formatCode="0">
                  <c:v>4259.4444444444453</c:v>
                </c:pt>
                <c:pt idx="138" formatCode="0">
                  <c:v>4259.4444444444453</c:v>
                </c:pt>
                <c:pt idx="139" formatCode="0">
                  <c:v>4259.4444444444453</c:v>
                </c:pt>
                <c:pt idx="140" formatCode="0">
                  <c:v>4259.4444444444453</c:v>
                </c:pt>
                <c:pt idx="141" formatCode="0">
                  <c:v>4259.4444444444453</c:v>
                </c:pt>
                <c:pt idx="142" formatCode="0">
                  <c:v>4259.4444444444453</c:v>
                </c:pt>
                <c:pt idx="143" formatCode="0">
                  <c:v>4259.4444444444453</c:v>
                </c:pt>
                <c:pt idx="144" formatCode="0">
                  <c:v>4259.4444444444453</c:v>
                </c:pt>
              </c:numCache>
            </c:numRef>
          </c:yVal>
          <c:smooth val="1"/>
          <c:extLst>
            <c:ext xmlns:c16="http://schemas.microsoft.com/office/drawing/2014/chart" uri="{C3380CC4-5D6E-409C-BE32-E72D297353CC}">
              <c16:uniqueId val="{00000002-402D-40D6-8CBD-F658BD781432}"/>
            </c:ext>
          </c:extLst>
        </c:ser>
        <c:dLbls>
          <c:showLegendKey val="0"/>
          <c:showVal val="0"/>
          <c:showCatName val="0"/>
          <c:showSerName val="0"/>
          <c:showPercent val="0"/>
          <c:showBubbleSize val="0"/>
        </c:dLbls>
        <c:axId val="365895712"/>
        <c:axId val="365896104"/>
      </c:scatterChart>
      <c:valAx>
        <c:axId val="365895712"/>
        <c:scaling>
          <c:orientation val="minMax"/>
          <c:max val="100"/>
          <c:min val="0"/>
        </c:scaling>
        <c:delete val="0"/>
        <c:axPos val="b"/>
        <c:majorGridlines>
          <c:spPr>
            <a:ln w="9525" cap="flat" cmpd="sng" algn="ctr">
              <a:solidFill>
                <a:schemeClr val="bg1">
                  <a:lumMod val="9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dirty="0">
                    <a:solidFill>
                      <a:schemeClr val="tx1"/>
                    </a:solidFill>
                  </a:rPr>
                  <a:t>Time [</a:t>
                </a:r>
                <a:r>
                  <a:rPr lang="en-US" dirty="0" smtClean="0">
                    <a:solidFill>
                      <a:schemeClr val="tx1"/>
                    </a:solidFill>
                  </a:rPr>
                  <a:t>min]</a:t>
                </a:r>
                <a:endParaRPr lang="en-US" dirty="0">
                  <a:solidFill>
                    <a:schemeClr val="tx1"/>
                  </a:solidFill>
                </a:endParaRP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365896104"/>
        <c:crosses val="autoZero"/>
        <c:crossBetween val="midCat"/>
        <c:majorUnit val="10"/>
      </c:valAx>
      <c:valAx>
        <c:axId val="365896104"/>
        <c:scaling>
          <c:orientation val="minMax"/>
          <c:max val="9000"/>
          <c:min val="0"/>
        </c:scaling>
        <c:delete val="0"/>
        <c:axPos val="l"/>
        <c:majorGridlines>
          <c:spPr>
            <a:ln w="9525" cap="flat" cmpd="sng" algn="ctr">
              <a:solidFill>
                <a:schemeClr val="bg1">
                  <a:lumMod val="9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solidFill>
                      <a:schemeClr val="tx1"/>
                    </a:solidFill>
                  </a:rPr>
                  <a:t>HRR [kW]</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365895712"/>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HRR</c:v>
          </c:tx>
          <c:spPr>
            <a:ln>
              <a:solidFill>
                <a:srgbClr val="FF0000"/>
              </a:solidFill>
            </a:ln>
          </c:spPr>
          <c:marker>
            <c:symbol val="none"/>
          </c:marker>
          <c:xVal>
            <c:numRef>
              <c:f>'Total HRR calc'!$B$3:$B$603</c:f>
              <c:numCache>
                <c:formatCode>General</c:formatCode>
                <c:ptCount val="6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formatCode="0">
                  <c:v>161</c:v>
                </c:pt>
                <c:pt idx="162" formatCode="0">
                  <c:v>162</c:v>
                </c:pt>
                <c:pt idx="163" formatCode="0">
                  <c:v>163</c:v>
                </c:pt>
                <c:pt idx="164" formatCode="0">
                  <c:v>164</c:v>
                </c:pt>
                <c:pt idx="165" formatCode="0">
                  <c:v>165</c:v>
                </c:pt>
                <c:pt idx="166" formatCode="0">
                  <c:v>166</c:v>
                </c:pt>
                <c:pt idx="167" formatCode="0">
                  <c:v>167</c:v>
                </c:pt>
                <c:pt idx="168" formatCode="0">
                  <c:v>168</c:v>
                </c:pt>
                <c:pt idx="169" formatCode="0">
                  <c:v>169</c:v>
                </c:pt>
                <c:pt idx="170" formatCode="0">
                  <c:v>170</c:v>
                </c:pt>
                <c:pt idx="171" formatCode="0">
                  <c:v>171</c:v>
                </c:pt>
                <c:pt idx="172" formatCode="0">
                  <c:v>172</c:v>
                </c:pt>
                <c:pt idx="173" formatCode="0">
                  <c:v>173</c:v>
                </c:pt>
                <c:pt idx="174" formatCode="0">
                  <c:v>174</c:v>
                </c:pt>
                <c:pt idx="175" formatCode="0">
                  <c:v>175</c:v>
                </c:pt>
                <c:pt idx="176" formatCode="0">
                  <c:v>176</c:v>
                </c:pt>
                <c:pt idx="177" formatCode="0">
                  <c:v>177</c:v>
                </c:pt>
                <c:pt idx="178" formatCode="0">
                  <c:v>178</c:v>
                </c:pt>
                <c:pt idx="179" formatCode="0">
                  <c:v>179</c:v>
                </c:pt>
                <c:pt idx="180" formatCode="0">
                  <c:v>180</c:v>
                </c:pt>
                <c:pt idx="181" formatCode="0">
                  <c:v>181</c:v>
                </c:pt>
                <c:pt idx="182" formatCode="0">
                  <c:v>182</c:v>
                </c:pt>
                <c:pt idx="183" formatCode="0">
                  <c:v>183</c:v>
                </c:pt>
                <c:pt idx="184" formatCode="0">
                  <c:v>184</c:v>
                </c:pt>
                <c:pt idx="185" formatCode="0">
                  <c:v>185</c:v>
                </c:pt>
                <c:pt idx="186" formatCode="0">
                  <c:v>186</c:v>
                </c:pt>
                <c:pt idx="187" formatCode="0">
                  <c:v>187</c:v>
                </c:pt>
                <c:pt idx="188" formatCode="0">
                  <c:v>188</c:v>
                </c:pt>
                <c:pt idx="189" formatCode="0">
                  <c:v>189</c:v>
                </c:pt>
                <c:pt idx="190" formatCode="0">
                  <c:v>190</c:v>
                </c:pt>
                <c:pt idx="191" formatCode="0">
                  <c:v>191</c:v>
                </c:pt>
                <c:pt idx="192" formatCode="0">
                  <c:v>192</c:v>
                </c:pt>
                <c:pt idx="193" formatCode="0">
                  <c:v>193</c:v>
                </c:pt>
                <c:pt idx="194" formatCode="0">
                  <c:v>194</c:v>
                </c:pt>
                <c:pt idx="195" formatCode="0">
                  <c:v>195</c:v>
                </c:pt>
                <c:pt idx="196" formatCode="0">
                  <c:v>196</c:v>
                </c:pt>
                <c:pt idx="197" formatCode="0">
                  <c:v>197</c:v>
                </c:pt>
                <c:pt idx="198" formatCode="0">
                  <c:v>198</c:v>
                </c:pt>
                <c:pt idx="199" formatCode="0">
                  <c:v>199</c:v>
                </c:pt>
                <c:pt idx="200" formatCode="0">
                  <c:v>200</c:v>
                </c:pt>
                <c:pt idx="201" formatCode="0">
                  <c:v>201</c:v>
                </c:pt>
                <c:pt idx="202" formatCode="0">
                  <c:v>202</c:v>
                </c:pt>
              </c:numCache>
            </c:numRef>
          </c:xVal>
          <c:yVal>
            <c:numRef>
              <c:f>'Total HRR calc'!$C$3:$C$603</c:f>
              <c:numCache>
                <c:formatCode>0</c:formatCode>
                <c:ptCount val="601"/>
                <c:pt idx="0">
                  <c:v>50</c:v>
                </c:pt>
                <c:pt idx="1">
                  <c:v>59.166666666666664</c:v>
                </c:pt>
                <c:pt idx="2">
                  <c:v>68.333333333333329</c:v>
                </c:pt>
                <c:pt idx="3">
                  <c:v>77.5</c:v>
                </c:pt>
                <c:pt idx="4">
                  <c:v>148.51203467702794</c:v>
                </c:pt>
                <c:pt idx="5">
                  <c:v>166.84536801036126</c:v>
                </c:pt>
                <c:pt idx="6">
                  <c:v>185.17870134369463</c:v>
                </c:pt>
                <c:pt idx="7">
                  <c:v>350.89350671847308</c:v>
                </c:pt>
                <c:pt idx="8">
                  <c:v>387.56017338513971</c:v>
                </c:pt>
                <c:pt idx="9">
                  <c:v>680.83515214505792</c:v>
                </c:pt>
                <c:pt idx="10">
                  <c:v>745.00181881172466</c:v>
                </c:pt>
                <c:pt idx="11">
                  <c:v>809.16848547839118</c:v>
                </c:pt>
                <c:pt idx="12">
                  <c:v>873.33515214505792</c:v>
                </c:pt>
                <c:pt idx="13">
                  <c:v>937.50181881172466</c:v>
                </c:pt>
                <c:pt idx="14">
                  <c:v>1001.6684854783912</c:v>
                </c:pt>
                <c:pt idx="15">
                  <c:v>1065.8351521450579</c:v>
                </c:pt>
                <c:pt idx="16">
                  <c:v>1130.0018188117247</c:v>
                </c:pt>
                <c:pt idx="17">
                  <c:v>1194.1684854783912</c:v>
                </c:pt>
                <c:pt idx="18">
                  <c:v>1258.3351521450579</c:v>
                </c:pt>
                <c:pt idx="19">
                  <c:v>1322.5018188117247</c:v>
                </c:pt>
                <c:pt idx="20">
                  <c:v>1386.6684854783912</c:v>
                </c:pt>
                <c:pt idx="21">
                  <c:v>1450.8351521450577</c:v>
                </c:pt>
                <c:pt idx="22">
                  <c:v>1515.0018188117247</c:v>
                </c:pt>
                <c:pt idx="23">
                  <c:v>1579.1684854783912</c:v>
                </c:pt>
                <c:pt idx="24">
                  <c:v>1643.3351521450577</c:v>
                </c:pt>
                <c:pt idx="25">
                  <c:v>1707.5018188117247</c:v>
                </c:pt>
                <c:pt idx="26">
                  <c:v>1771.6684854783909</c:v>
                </c:pt>
                <c:pt idx="27">
                  <c:v>1835.8351521450579</c:v>
                </c:pt>
                <c:pt idx="28">
                  <c:v>1900.0018188117244</c:v>
                </c:pt>
                <c:pt idx="29">
                  <c:v>1964.1684854783909</c:v>
                </c:pt>
                <c:pt idx="30">
                  <c:v>2028.3351521450579</c:v>
                </c:pt>
                <c:pt idx="31">
                  <c:v>2092.5018188117247</c:v>
                </c:pt>
                <c:pt idx="32">
                  <c:v>2156.6684854783907</c:v>
                </c:pt>
                <c:pt idx="33">
                  <c:v>2220.8351521450577</c:v>
                </c:pt>
                <c:pt idx="34">
                  <c:v>2285.0018188117247</c:v>
                </c:pt>
                <c:pt idx="35">
                  <c:v>2349.1684854783907</c:v>
                </c:pt>
                <c:pt idx="36">
                  <c:v>2413.3351521450577</c:v>
                </c:pt>
                <c:pt idx="37">
                  <c:v>2477.5018188117247</c:v>
                </c:pt>
                <c:pt idx="38">
                  <c:v>2541.6684854783907</c:v>
                </c:pt>
                <c:pt idx="39">
                  <c:v>2605.8351521450577</c:v>
                </c:pt>
                <c:pt idx="40">
                  <c:v>2670.0018188117247</c:v>
                </c:pt>
                <c:pt idx="41">
                  <c:v>2734.1684854783907</c:v>
                </c:pt>
                <c:pt idx="42">
                  <c:v>2798.3351521450577</c:v>
                </c:pt>
                <c:pt idx="43">
                  <c:v>2862.5018188117247</c:v>
                </c:pt>
                <c:pt idx="44">
                  <c:v>2926.6684854783907</c:v>
                </c:pt>
                <c:pt idx="45">
                  <c:v>2990.8351521450577</c:v>
                </c:pt>
                <c:pt idx="46">
                  <c:v>3055.0018188117247</c:v>
                </c:pt>
                <c:pt idx="47">
                  <c:v>3119.1684854783907</c:v>
                </c:pt>
                <c:pt idx="48">
                  <c:v>3183.3351521450577</c:v>
                </c:pt>
                <c:pt idx="49">
                  <c:v>3247.5018188117247</c:v>
                </c:pt>
                <c:pt idx="50">
                  <c:v>3311.6684854783907</c:v>
                </c:pt>
                <c:pt idx="51">
                  <c:v>3375.8351521450577</c:v>
                </c:pt>
                <c:pt idx="52">
                  <c:v>3440.0018188117247</c:v>
                </c:pt>
                <c:pt idx="53">
                  <c:v>3504.1684854783907</c:v>
                </c:pt>
                <c:pt idx="54">
                  <c:v>3568.3351521450577</c:v>
                </c:pt>
                <c:pt idx="55">
                  <c:v>3632.5018188117247</c:v>
                </c:pt>
                <c:pt idx="56">
                  <c:v>3696.6684854783907</c:v>
                </c:pt>
                <c:pt idx="57">
                  <c:v>3707.779596589502</c:v>
                </c:pt>
                <c:pt idx="58">
                  <c:v>3762.779596589502</c:v>
                </c:pt>
                <c:pt idx="59">
                  <c:v>3817.779596589502</c:v>
                </c:pt>
                <c:pt idx="60">
                  <c:v>3872.779596589502</c:v>
                </c:pt>
                <c:pt idx="61">
                  <c:v>3862.8786730235861</c:v>
                </c:pt>
                <c:pt idx="62">
                  <c:v>3908.7120063569191</c:v>
                </c:pt>
                <c:pt idx="63">
                  <c:v>3954.5453396902521</c:v>
                </c:pt>
                <c:pt idx="64">
                  <c:v>3846.88608987103</c:v>
                </c:pt>
                <c:pt idx="65">
                  <c:v>3874.38608987103</c:v>
                </c:pt>
                <c:pt idx="66">
                  <c:v>3901.88608987103</c:v>
                </c:pt>
                <c:pt idx="67">
                  <c:v>3929.38608987103</c:v>
                </c:pt>
                <c:pt idx="68">
                  <c:v>3956.88608987103</c:v>
                </c:pt>
                <c:pt idx="69">
                  <c:v>3984.38608987103</c:v>
                </c:pt>
                <c:pt idx="70">
                  <c:v>4011.88608987103</c:v>
                </c:pt>
                <c:pt idx="71">
                  <c:v>4039.38608987103</c:v>
                </c:pt>
                <c:pt idx="72">
                  <c:v>4066.88608987103</c:v>
                </c:pt>
                <c:pt idx="73">
                  <c:v>4094.38608987103</c:v>
                </c:pt>
                <c:pt idx="74">
                  <c:v>4121.88608987103</c:v>
                </c:pt>
                <c:pt idx="75">
                  <c:v>4149.38608987103</c:v>
                </c:pt>
                <c:pt idx="76">
                  <c:v>4176.88608987103</c:v>
                </c:pt>
                <c:pt idx="77">
                  <c:v>4204.38608987103</c:v>
                </c:pt>
                <c:pt idx="78">
                  <c:v>4231.88608987103</c:v>
                </c:pt>
                <c:pt idx="79">
                  <c:v>4259.38608987103</c:v>
                </c:pt>
                <c:pt idx="80">
                  <c:v>4286.88608987103</c:v>
                </c:pt>
                <c:pt idx="81">
                  <c:v>4314.38608987103</c:v>
                </c:pt>
                <c:pt idx="82">
                  <c:v>4341.88608987103</c:v>
                </c:pt>
                <c:pt idx="83">
                  <c:v>4369.38608987103</c:v>
                </c:pt>
                <c:pt idx="84">
                  <c:v>4396.88608987103</c:v>
                </c:pt>
                <c:pt idx="85">
                  <c:v>4424.38608987103</c:v>
                </c:pt>
                <c:pt idx="86">
                  <c:v>4451.88608987103</c:v>
                </c:pt>
                <c:pt idx="87">
                  <c:v>4479.38608987103</c:v>
                </c:pt>
                <c:pt idx="88">
                  <c:v>4506.88608987103</c:v>
                </c:pt>
                <c:pt idx="89">
                  <c:v>4259.4444444444453</c:v>
                </c:pt>
                <c:pt idx="90">
                  <c:v>4259.4444444444453</c:v>
                </c:pt>
                <c:pt idx="91">
                  <c:v>4259.4444444444453</c:v>
                </c:pt>
                <c:pt idx="92">
                  <c:v>4259.4444444444453</c:v>
                </c:pt>
                <c:pt idx="93">
                  <c:v>4259.4444444444453</c:v>
                </c:pt>
                <c:pt idx="94">
                  <c:v>4259.4444444444453</c:v>
                </c:pt>
                <c:pt idx="95">
                  <c:v>4259.4444444444453</c:v>
                </c:pt>
                <c:pt idx="96">
                  <c:v>4259.4444444444453</c:v>
                </c:pt>
                <c:pt idx="97">
                  <c:v>4259.4444444444453</c:v>
                </c:pt>
                <c:pt idx="98">
                  <c:v>4259.4444444444453</c:v>
                </c:pt>
                <c:pt idx="99">
                  <c:v>4259.4444444444453</c:v>
                </c:pt>
                <c:pt idx="100">
                  <c:v>4259.4444444444453</c:v>
                </c:pt>
                <c:pt idx="101">
                  <c:v>4259.4444444444453</c:v>
                </c:pt>
                <c:pt idx="102">
                  <c:v>4259.4444444444453</c:v>
                </c:pt>
                <c:pt idx="103">
                  <c:v>4259.4444444444453</c:v>
                </c:pt>
                <c:pt idx="104">
                  <c:v>4259.4444444444453</c:v>
                </c:pt>
                <c:pt idx="105">
                  <c:v>4259.4444444444453</c:v>
                </c:pt>
                <c:pt idx="106">
                  <c:v>4259.4444444444453</c:v>
                </c:pt>
                <c:pt idx="107">
                  <c:v>4259.4444444444453</c:v>
                </c:pt>
                <c:pt idx="108">
                  <c:v>4259.4444444444453</c:v>
                </c:pt>
                <c:pt idx="109">
                  <c:v>4259.4444444444453</c:v>
                </c:pt>
                <c:pt idx="110">
                  <c:v>4259.4444444444453</c:v>
                </c:pt>
                <c:pt idx="111">
                  <c:v>4259.4444444444453</c:v>
                </c:pt>
                <c:pt idx="112">
                  <c:v>4259.4444444444453</c:v>
                </c:pt>
                <c:pt idx="113">
                  <c:v>4259.4444444444453</c:v>
                </c:pt>
                <c:pt idx="114">
                  <c:v>4259.4444444444453</c:v>
                </c:pt>
                <c:pt idx="115">
                  <c:v>4259.4444444444453</c:v>
                </c:pt>
                <c:pt idx="116">
                  <c:v>4259.4444444444453</c:v>
                </c:pt>
                <c:pt idx="117">
                  <c:v>4259.4444444444453</c:v>
                </c:pt>
                <c:pt idx="118">
                  <c:v>4259.4444444444453</c:v>
                </c:pt>
                <c:pt idx="119">
                  <c:v>4259.4444444444453</c:v>
                </c:pt>
                <c:pt idx="120">
                  <c:v>4259.4444444444453</c:v>
                </c:pt>
                <c:pt idx="121">
                  <c:v>4259.4444444444453</c:v>
                </c:pt>
                <c:pt idx="122">
                  <c:v>4259.4444444444453</c:v>
                </c:pt>
                <c:pt idx="123">
                  <c:v>4259.4444444444453</c:v>
                </c:pt>
                <c:pt idx="124">
                  <c:v>4259.4444444444453</c:v>
                </c:pt>
                <c:pt idx="125">
                  <c:v>4259.4444444444453</c:v>
                </c:pt>
                <c:pt idx="126">
                  <c:v>4259.4444444444453</c:v>
                </c:pt>
                <c:pt idx="127">
                  <c:v>4259.4444444444453</c:v>
                </c:pt>
                <c:pt idx="128">
                  <c:v>4259.4444444444453</c:v>
                </c:pt>
                <c:pt idx="129">
                  <c:v>4259.4444444444453</c:v>
                </c:pt>
                <c:pt idx="130">
                  <c:v>4259.4444444444453</c:v>
                </c:pt>
                <c:pt idx="131">
                  <c:v>4259.4444444444453</c:v>
                </c:pt>
                <c:pt idx="132">
                  <c:v>4259.4444444444453</c:v>
                </c:pt>
                <c:pt idx="133">
                  <c:v>4259.4444444444453</c:v>
                </c:pt>
                <c:pt idx="134">
                  <c:v>4259.4444444444453</c:v>
                </c:pt>
                <c:pt idx="135">
                  <c:v>4259.4444444444453</c:v>
                </c:pt>
                <c:pt idx="136">
                  <c:v>4259.4444444444453</c:v>
                </c:pt>
                <c:pt idx="137">
                  <c:v>4259.4444444444453</c:v>
                </c:pt>
                <c:pt idx="138">
                  <c:v>4259.4444444444453</c:v>
                </c:pt>
                <c:pt idx="139">
                  <c:v>4259.4444444444453</c:v>
                </c:pt>
                <c:pt idx="140">
                  <c:v>4259.4444444444453</c:v>
                </c:pt>
                <c:pt idx="141">
                  <c:v>4259.4444444444453</c:v>
                </c:pt>
                <c:pt idx="142">
                  <c:v>4259.4444444444453</c:v>
                </c:pt>
                <c:pt idx="143">
                  <c:v>4259.4444444444453</c:v>
                </c:pt>
                <c:pt idx="144">
                  <c:v>4259.4444444444453</c:v>
                </c:pt>
                <c:pt idx="145">
                  <c:v>4259.4444444444453</c:v>
                </c:pt>
                <c:pt idx="146">
                  <c:v>4259.4444444444453</c:v>
                </c:pt>
                <c:pt idx="147">
                  <c:v>4259.4444444444453</c:v>
                </c:pt>
                <c:pt idx="148">
                  <c:v>4259.4444444444453</c:v>
                </c:pt>
                <c:pt idx="149">
                  <c:v>4259.4444444444453</c:v>
                </c:pt>
                <c:pt idx="150">
                  <c:v>4259.4444444444453</c:v>
                </c:pt>
                <c:pt idx="151">
                  <c:v>4259.4444444444453</c:v>
                </c:pt>
                <c:pt idx="152">
                  <c:v>4259.4444444444453</c:v>
                </c:pt>
                <c:pt idx="153">
                  <c:v>4259.4444444444453</c:v>
                </c:pt>
                <c:pt idx="154">
                  <c:v>4259.4444444444453</c:v>
                </c:pt>
                <c:pt idx="155">
                  <c:v>4259.4444444444453</c:v>
                </c:pt>
                <c:pt idx="156">
                  <c:v>4259.4444444444453</c:v>
                </c:pt>
                <c:pt idx="157">
                  <c:v>4259.4444444444453</c:v>
                </c:pt>
                <c:pt idx="158">
                  <c:v>4259.4444444444453</c:v>
                </c:pt>
                <c:pt idx="159">
                  <c:v>4259.4444444444453</c:v>
                </c:pt>
                <c:pt idx="160">
                  <c:v>4259.4444444444453</c:v>
                </c:pt>
                <c:pt idx="161">
                  <c:v>4259.4444444444453</c:v>
                </c:pt>
                <c:pt idx="162">
                  <c:v>4259.4444444444453</c:v>
                </c:pt>
                <c:pt idx="163">
                  <c:v>4259.4444444444453</c:v>
                </c:pt>
                <c:pt idx="164">
                  <c:v>4259.4444444444453</c:v>
                </c:pt>
                <c:pt idx="165">
                  <c:v>4259.4444444444453</c:v>
                </c:pt>
                <c:pt idx="166">
                  <c:v>4259.4444444444453</c:v>
                </c:pt>
                <c:pt idx="167">
                  <c:v>4259.4444444444453</c:v>
                </c:pt>
                <c:pt idx="168">
                  <c:v>4259.4444444444453</c:v>
                </c:pt>
                <c:pt idx="169">
                  <c:v>4259.4444444444453</c:v>
                </c:pt>
                <c:pt idx="170">
                  <c:v>4259.4444444444453</c:v>
                </c:pt>
                <c:pt idx="171">
                  <c:v>4259.4444444444453</c:v>
                </c:pt>
                <c:pt idx="172">
                  <c:v>4259.4444444444453</c:v>
                </c:pt>
                <c:pt idx="173">
                  <c:v>4259.4444444444453</c:v>
                </c:pt>
                <c:pt idx="174">
                  <c:v>4259.4444444444453</c:v>
                </c:pt>
                <c:pt idx="175">
                  <c:v>4259.4444444444453</c:v>
                </c:pt>
                <c:pt idx="176">
                  <c:v>4259.4444444444453</c:v>
                </c:pt>
                <c:pt idx="177">
                  <c:v>4259.4444444444453</c:v>
                </c:pt>
                <c:pt idx="178">
                  <c:v>4259.4444444444453</c:v>
                </c:pt>
                <c:pt idx="179">
                  <c:v>4259.4444444444453</c:v>
                </c:pt>
                <c:pt idx="180">
                  <c:v>4259.4444444444453</c:v>
                </c:pt>
                <c:pt idx="181">
                  <c:v>4259.4444444444453</c:v>
                </c:pt>
                <c:pt idx="182">
                  <c:v>4259.4444444444453</c:v>
                </c:pt>
                <c:pt idx="183">
                  <c:v>4259.4444444444453</c:v>
                </c:pt>
                <c:pt idx="184">
                  <c:v>4259.4444444444453</c:v>
                </c:pt>
                <c:pt idx="185">
                  <c:v>4259.4444444444453</c:v>
                </c:pt>
                <c:pt idx="186">
                  <c:v>4259.4444444444453</c:v>
                </c:pt>
                <c:pt idx="187">
                  <c:v>4259.4444444444453</c:v>
                </c:pt>
                <c:pt idx="188">
                  <c:v>4259.4444444444453</c:v>
                </c:pt>
                <c:pt idx="189">
                  <c:v>4259.4444444444453</c:v>
                </c:pt>
                <c:pt idx="190">
                  <c:v>4259.4444444444453</c:v>
                </c:pt>
                <c:pt idx="191">
                  <c:v>4259.4444444444453</c:v>
                </c:pt>
                <c:pt idx="192">
                  <c:v>4259.4444444444453</c:v>
                </c:pt>
                <c:pt idx="193">
                  <c:v>4259.4444444444453</c:v>
                </c:pt>
                <c:pt idx="194">
                  <c:v>4259.4444444444453</c:v>
                </c:pt>
                <c:pt idx="195">
                  <c:v>4259.4444444444453</c:v>
                </c:pt>
                <c:pt idx="196">
                  <c:v>4259.4444444444453</c:v>
                </c:pt>
                <c:pt idx="197">
                  <c:v>4259.4444444444453</c:v>
                </c:pt>
                <c:pt idx="198">
                  <c:v>4259.4444444444453</c:v>
                </c:pt>
                <c:pt idx="199">
                  <c:v>4259.4444444444453</c:v>
                </c:pt>
                <c:pt idx="200">
                  <c:v>4259.4444444444453</c:v>
                </c:pt>
                <c:pt idx="201">
                  <c:v>4259.4444444444453</c:v>
                </c:pt>
                <c:pt idx="202">
                  <c:v>4259.4444444444453</c:v>
                </c:pt>
              </c:numCache>
            </c:numRef>
          </c:yVal>
          <c:smooth val="0"/>
          <c:extLst>
            <c:ext xmlns:c16="http://schemas.microsoft.com/office/drawing/2014/chart" uri="{C3380CC4-5D6E-409C-BE32-E72D297353CC}">
              <c16:uniqueId val="{00000000-E08F-4EEB-AE15-6A8855B8A35F}"/>
            </c:ext>
          </c:extLst>
        </c:ser>
        <c:dLbls>
          <c:showLegendKey val="0"/>
          <c:showVal val="0"/>
          <c:showCatName val="0"/>
          <c:showSerName val="0"/>
          <c:showPercent val="0"/>
          <c:showBubbleSize val="0"/>
        </c:dLbls>
        <c:axId val="365896888"/>
        <c:axId val="365897280"/>
      </c:scatterChart>
      <c:valAx>
        <c:axId val="365896888"/>
        <c:scaling>
          <c:orientation val="minMax"/>
          <c:max val="100"/>
          <c:min val="0"/>
        </c:scaling>
        <c:delete val="0"/>
        <c:axPos val="b"/>
        <c:majorGridlines>
          <c:spPr>
            <a:ln>
              <a:solidFill>
                <a:schemeClr val="bg1">
                  <a:lumMod val="95000"/>
                </a:schemeClr>
              </a:solidFill>
            </a:ln>
          </c:spPr>
        </c:majorGridlines>
        <c:title>
          <c:tx>
            <c:rich>
              <a:bodyPr/>
              <a:lstStyle/>
              <a:p>
                <a:pPr>
                  <a:defRPr/>
                </a:pPr>
                <a:r>
                  <a:rPr lang="en-US" b="0" dirty="0"/>
                  <a:t>Time [min]</a:t>
                </a:r>
              </a:p>
            </c:rich>
          </c:tx>
          <c:layout/>
          <c:overlay val="0"/>
        </c:title>
        <c:numFmt formatCode="General" sourceLinked="1"/>
        <c:majorTickMark val="out"/>
        <c:minorTickMark val="none"/>
        <c:tickLblPos val="nextTo"/>
        <c:spPr>
          <a:ln>
            <a:solidFill>
              <a:schemeClr val="tx1"/>
            </a:solidFill>
          </a:ln>
        </c:spPr>
        <c:txPr>
          <a:bodyPr/>
          <a:lstStyle/>
          <a:p>
            <a:pPr>
              <a:defRPr sz="900">
                <a:solidFill>
                  <a:schemeClr val="tx1"/>
                </a:solidFill>
              </a:defRPr>
            </a:pPr>
            <a:endParaRPr lang="en-US"/>
          </a:p>
        </c:txPr>
        <c:crossAx val="365897280"/>
        <c:crosses val="autoZero"/>
        <c:crossBetween val="midCat"/>
        <c:majorUnit val="10"/>
      </c:valAx>
      <c:valAx>
        <c:axId val="365897280"/>
        <c:scaling>
          <c:orientation val="minMax"/>
          <c:max val="9000"/>
        </c:scaling>
        <c:delete val="0"/>
        <c:axPos val="l"/>
        <c:majorGridlines>
          <c:spPr>
            <a:ln>
              <a:solidFill>
                <a:schemeClr val="bg1">
                  <a:lumMod val="95000"/>
                </a:schemeClr>
              </a:solidFill>
            </a:ln>
          </c:spPr>
        </c:majorGridlines>
        <c:title>
          <c:tx>
            <c:rich>
              <a:bodyPr/>
              <a:lstStyle/>
              <a:p>
                <a:pPr>
                  <a:defRPr/>
                </a:pPr>
                <a:r>
                  <a:rPr lang="en-US" b="0" dirty="0"/>
                  <a:t>HRR [kW]</a:t>
                </a:r>
              </a:p>
            </c:rich>
          </c:tx>
          <c:layout/>
          <c:overlay val="0"/>
        </c:title>
        <c:numFmt formatCode="0" sourceLinked="1"/>
        <c:majorTickMark val="out"/>
        <c:minorTickMark val="none"/>
        <c:tickLblPos val="nextTo"/>
        <c:txPr>
          <a:bodyPr/>
          <a:lstStyle/>
          <a:p>
            <a:pPr>
              <a:defRPr sz="900">
                <a:solidFill>
                  <a:schemeClr val="tx1"/>
                </a:solidFill>
              </a:defRPr>
            </a:pPr>
            <a:endParaRPr lang="en-US"/>
          </a:p>
        </c:txPr>
        <c:crossAx val="365896888"/>
        <c:crosses val="autoZero"/>
        <c:crossBetween val="midCat"/>
      </c:valAx>
      <c:spPr>
        <a:ln>
          <a:solidFill>
            <a:schemeClr val="bg1">
              <a:lumMod val="85000"/>
            </a:schemeClr>
          </a:solidFill>
        </a:ln>
      </c:spPr>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800" b="1" i="0" u="none" strike="noStrike" kern="1200" baseline="0">
                <a:solidFill>
                  <a:srgbClr val="000000"/>
                </a:solidFill>
                <a:latin typeface="+mn-lt"/>
                <a:ea typeface="+mn-ea"/>
                <a:cs typeface="+mn-cs"/>
              </a:defRPr>
            </a:pPr>
            <a:r>
              <a:rPr lang="en-US"/>
              <a:t>Fan Temperature</a:t>
            </a:r>
          </a:p>
        </c:rich>
      </c:tx>
      <c:layout/>
      <c:overlay val="0"/>
      <c:spPr>
        <a:noFill/>
        <a:ln>
          <a:noFill/>
        </a:ln>
        <a:effectLst/>
      </c:spPr>
      <c:txPr>
        <a:bodyPr rot="0" spcFirstLastPara="1" vertOverflow="ellipsis" vert="horz" wrap="square" anchor="ctr" anchorCtr="1"/>
        <a:lstStyle/>
        <a:p>
          <a:pPr>
            <a:defRPr sz="1800" b="1" i="0" u="none" strike="noStrike" kern="1200" baseline="0">
              <a:solidFill>
                <a:srgbClr val="000000"/>
              </a:solidFill>
              <a:latin typeface="+mn-lt"/>
              <a:ea typeface="+mn-ea"/>
              <a:cs typeface="+mn-cs"/>
            </a:defRPr>
          </a:pPr>
          <a:endParaRPr lang="en-US"/>
        </a:p>
      </c:txPr>
    </c:title>
    <c:autoTitleDeleted val="0"/>
    <c:plotArea>
      <c:layout/>
      <c:scatterChart>
        <c:scatterStyle val="smoothMarker"/>
        <c:varyColors val="0"/>
        <c:ser>
          <c:idx val="2"/>
          <c:order val="0"/>
          <c:tx>
            <c:strRef>
              <c:f>'00.Smoke temp Extrapolation'!$C$1:$C$2</c:f>
              <c:strCache>
                <c:ptCount val="2"/>
                <c:pt idx="0">
                  <c:v>C</c:v>
                </c:pt>
                <c:pt idx="1">
                  <c:v>Ta OUT</c:v>
                </c:pt>
              </c:strCache>
            </c:strRef>
          </c:tx>
          <c:spPr>
            <a:ln w="31750" cap="rnd" cmpd="sng" algn="ctr">
              <a:solidFill>
                <a:schemeClr val="tx1"/>
              </a:solidFill>
              <a:prstDash val="solid"/>
              <a:round/>
            </a:ln>
            <a:effectLst/>
          </c:spPr>
          <c:marker>
            <c:symbol val="none"/>
          </c:marker>
          <c:trendline>
            <c:spPr>
              <a:ln w="12700" cap="rnd" cmpd="sng" algn="ctr">
                <a:solidFill>
                  <a:schemeClr val="accent5"/>
                </a:solidFill>
                <a:prstDash val="solid"/>
                <a:round/>
              </a:ln>
              <a:effectLst/>
            </c:spPr>
            <c:trendlineType val="linear"/>
            <c:forward val="5700"/>
            <c:dispRSqr val="0"/>
            <c:dispEq val="0"/>
          </c:trendline>
          <c:xVal>
            <c:numRef>
              <c:f>'00.Smoke temp Extrapolation'!$A$115:$A$940</c:f>
              <c:numCache>
                <c:formatCode>0.00</c:formatCode>
                <c:ptCount val="826"/>
                <c:pt idx="0">
                  <c:v>201.60543999999999</c:v>
                </c:pt>
                <c:pt idx="1">
                  <c:v>203.40414999999999</c:v>
                </c:pt>
                <c:pt idx="2">
                  <c:v>205.20285000000001</c:v>
                </c:pt>
                <c:pt idx="3">
                  <c:v>207.00156000000001</c:v>
                </c:pt>
                <c:pt idx="4">
                  <c:v>208.80027000000001</c:v>
                </c:pt>
                <c:pt idx="5">
                  <c:v>210.61609999999999</c:v>
                </c:pt>
                <c:pt idx="6">
                  <c:v>212.41480999999999</c:v>
                </c:pt>
                <c:pt idx="7">
                  <c:v>214.21351999999999</c:v>
                </c:pt>
                <c:pt idx="8">
                  <c:v>216.01222999999999</c:v>
                </c:pt>
                <c:pt idx="9">
                  <c:v>217.81093000000001</c:v>
                </c:pt>
                <c:pt idx="10">
                  <c:v>219.60964000000001</c:v>
                </c:pt>
                <c:pt idx="11">
                  <c:v>221.40835000000001</c:v>
                </c:pt>
                <c:pt idx="12">
                  <c:v>223.20705000000001</c:v>
                </c:pt>
                <c:pt idx="13">
                  <c:v>225.00576000000001</c:v>
                </c:pt>
                <c:pt idx="14">
                  <c:v>226.80447000000001</c:v>
                </c:pt>
                <c:pt idx="15">
                  <c:v>228.60318000000001</c:v>
                </c:pt>
                <c:pt idx="16">
                  <c:v>230.40188000000001</c:v>
                </c:pt>
                <c:pt idx="17">
                  <c:v>232.20059000000001</c:v>
                </c:pt>
                <c:pt idx="18">
                  <c:v>234.01643000000001</c:v>
                </c:pt>
                <c:pt idx="19">
                  <c:v>235.81513000000001</c:v>
                </c:pt>
                <c:pt idx="20">
                  <c:v>237.61384000000001</c:v>
                </c:pt>
                <c:pt idx="21">
                  <c:v>239.41255000000001</c:v>
                </c:pt>
                <c:pt idx="22">
                  <c:v>241.21126000000001</c:v>
                </c:pt>
                <c:pt idx="23">
                  <c:v>243.00996000000001</c:v>
                </c:pt>
                <c:pt idx="24">
                  <c:v>244.80867000000001</c:v>
                </c:pt>
                <c:pt idx="25">
                  <c:v>246.60738000000001</c:v>
                </c:pt>
                <c:pt idx="26">
                  <c:v>248.40608</c:v>
                </c:pt>
                <c:pt idx="27">
                  <c:v>250.20479</c:v>
                </c:pt>
                <c:pt idx="28">
                  <c:v>252.0035</c:v>
                </c:pt>
                <c:pt idx="29">
                  <c:v>253.8022</c:v>
                </c:pt>
                <c:pt idx="30">
                  <c:v>255.60091</c:v>
                </c:pt>
                <c:pt idx="31">
                  <c:v>257.41674999999998</c:v>
                </c:pt>
                <c:pt idx="32">
                  <c:v>259.21546000000001</c:v>
                </c:pt>
                <c:pt idx="33">
                  <c:v>261.01416</c:v>
                </c:pt>
                <c:pt idx="34">
                  <c:v>262.81286999999998</c:v>
                </c:pt>
                <c:pt idx="35">
                  <c:v>264.61158</c:v>
                </c:pt>
                <c:pt idx="36">
                  <c:v>266.41028</c:v>
                </c:pt>
                <c:pt idx="37">
                  <c:v>268.20898999999997</c:v>
                </c:pt>
                <c:pt idx="38">
                  <c:v>270.0077</c:v>
                </c:pt>
                <c:pt idx="39">
                  <c:v>271.80641000000003</c:v>
                </c:pt>
                <c:pt idx="40">
                  <c:v>273.60511000000002</c:v>
                </c:pt>
                <c:pt idx="41">
                  <c:v>275.40382</c:v>
                </c:pt>
                <c:pt idx="42">
                  <c:v>277.20253000000002</c:v>
                </c:pt>
                <c:pt idx="43">
                  <c:v>279.00123000000002</c:v>
                </c:pt>
                <c:pt idx="44">
                  <c:v>280.81707</c:v>
                </c:pt>
                <c:pt idx="45">
                  <c:v>282.61577999999997</c:v>
                </c:pt>
                <c:pt idx="46">
                  <c:v>284.41449</c:v>
                </c:pt>
                <c:pt idx="47">
                  <c:v>286.21319</c:v>
                </c:pt>
                <c:pt idx="48">
                  <c:v>288.01190000000003</c:v>
                </c:pt>
                <c:pt idx="49">
                  <c:v>289.81061</c:v>
                </c:pt>
                <c:pt idx="50">
                  <c:v>291.60930999999999</c:v>
                </c:pt>
                <c:pt idx="51">
                  <c:v>293.40802000000002</c:v>
                </c:pt>
                <c:pt idx="52">
                  <c:v>295.20672999999999</c:v>
                </c:pt>
                <c:pt idx="53">
                  <c:v>297.00544000000002</c:v>
                </c:pt>
                <c:pt idx="54">
                  <c:v>298.80414000000002</c:v>
                </c:pt>
                <c:pt idx="55">
                  <c:v>300.60284999999999</c:v>
                </c:pt>
                <c:pt idx="56">
                  <c:v>302.40156000000002</c:v>
                </c:pt>
                <c:pt idx="57">
                  <c:v>304.20026000000001</c:v>
                </c:pt>
                <c:pt idx="58">
                  <c:v>306.01609999999999</c:v>
                </c:pt>
                <c:pt idx="59">
                  <c:v>307.81481000000002</c:v>
                </c:pt>
                <c:pt idx="60">
                  <c:v>309.61351999999999</c:v>
                </c:pt>
                <c:pt idx="61">
                  <c:v>311.41221999999999</c:v>
                </c:pt>
                <c:pt idx="62">
                  <c:v>313.21093000000002</c:v>
                </c:pt>
                <c:pt idx="63">
                  <c:v>315.00963999999999</c:v>
                </c:pt>
                <c:pt idx="64">
                  <c:v>316.80833999999999</c:v>
                </c:pt>
                <c:pt idx="65">
                  <c:v>318.60705000000002</c:v>
                </c:pt>
                <c:pt idx="66">
                  <c:v>320.40575999999999</c:v>
                </c:pt>
                <c:pt idx="67">
                  <c:v>322.20447000000001</c:v>
                </c:pt>
                <c:pt idx="68">
                  <c:v>324.00317000000001</c:v>
                </c:pt>
                <c:pt idx="69">
                  <c:v>325.80187999999998</c:v>
                </c:pt>
                <c:pt idx="70">
                  <c:v>327.60059000000001</c:v>
                </c:pt>
                <c:pt idx="71">
                  <c:v>329.41642000000002</c:v>
                </c:pt>
                <c:pt idx="72">
                  <c:v>331.21512999999999</c:v>
                </c:pt>
                <c:pt idx="73">
                  <c:v>333.01384000000002</c:v>
                </c:pt>
                <c:pt idx="74">
                  <c:v>334.81254999999999</c:v>
                </c:pt>
                <c:pt idx="75">
                  <c:v>336.61124999999998</c:v>
                </c:pt>
                <c:pt idx="76">
                  <c:v>338.40996000000001</c:v>
                </c:pt>
                <c:pt idx="77">
                  <c:v>340.20866999999998</c:v>
                </c:pt>
                <c:pt idx="78">
                  <c:v>342.00736999999998</c:v>
                </c:pt>
                <c:pt idx="79">
                  <c:v>343.80608000000001</c:v>
                </c:pt>
                <c:pt idx="80">
                  <c:v>345.60478999999998</c:v>
                </c:pt>
                <c:pt idx="81">
                  <c:v>347.40348999999998</c:v>
                </c:pt>
                <c:pt idx="82">
                  <c:v>349.2022</c:v>
                </c:pt>
                <c:pt idx="83">
                  <c:v>351.00090999999998</c:v>
                </c:pt>
                <c:pt idx="84">
                  <c:v>352.81675000000001</c:v>
                </c:pt>
                <c:pt idx="85">
                  <c:v>354.61545000000001</c:v>
                </c:pt>
                <c:pt idx="86">
                  <c:v>356.41415999999998</c:v>
                </c:pt>
                <c:pt idx="87">
                  <c:v>358.21287000000001</c:v>
                </c:pt>
                <c:pt idx="88">
                  <c:v>360.01157000000001</c:v>
                </c:pt>
                <c:pt idx="89">
                  <c:v>361.81027999999998</c:v>
                </c:pt>
                <c:pt idx="90">
                  <c:v>363.60899000000001</c:v>
                </c:pt>
                <c:pt idx="91">
                  <c:v>365.40769999999998</c:v>
                </c:pt>
                <c:pt idx="92">
                  <c:v>367.20639999999997</c:v>
                </c:pt>
                <c:pt idx="93">
                  <c:v>369.00511</c:v>
                </c:pt>
                <c:pt idx="94">
                  <c:v>370.80381999999997</c:v>
                </c:pt>
                <c:pt idx="95">
                  <c:v>372.60252000000003</c:v>
                </c:pt>
                <c:pt idx="96">
                  <c:v>374.40123</c:v>
                </c:pt>
                <c:pt idx="97">
                  <c:v>376.21706999999998</c:v>
                </c:pt>
                <c:pt idx="98">
                  <c:v>378.01578000000001</c:v>
                </c:pt>
                <c:pt idx="99">
                  <c:v>379.81448</c:v>
                </c:pt>
                <c:pt idx="100">
                  <c:v>381.61318999999997</c:v>
                </c:pt>
                <c:pt idx="101">
                  <c:v>383.4119</c:v>
                </c:pt>
                <c:pt idx="102">
                  <c:v>385.2106</c:v>
                </c:pt>
                <c:pt idx="103">
                  <c:v>387.00931000000003</c:v>
                </c:pt>
                <c:pt idx="104">
                  <c:v>388.80802</c:v>
                </c:pt>
                <c:pt idx="105">
                  <c:v>390.60673000000003</c:v>
                </c:pt>
                <c:pt idx="106">
                  <c:v>392.40543000000002</c:v>
                </c:pt>
                <c:pt idx="107">
                  <c:v>394.20414</c:v>
                </c:pt>
                <c:pt idx="108">
                  <c:v>396.00285000000002</c:v>
                </c:pt>
                <c:pt idx="109">
                  <c:v>397.80155000000002</c:v>
                </c:pt>
                <c:pt idx="110">
                  <c:v>399.60025999999999</c:v>
                </c:pt>
                <c:pt idx="111">
                  <c:v>401.41609999999997</c:v>
                </c:pt>
                <c:pt idx="112">
                  <c:v>403.21481</c:v>
                </c:pt>
                <c:pt idx="113">
                  <c:v>405.01351</c:v>
                </c:pt>
                <c:pt idx="114">
                  <c:v>406.81222000000002</c:v>
                </c:pt>
                <c:pt idx="115">
                  <c:v>408.61093</c:v>
                </c:pt>
                <c:pt idx="116">
                  <c:v>410.40962999999999</c:v>
                </c:pt>
                <c:pt idx="117">
                  <c:v>412.20834000000002</c:v>
                </c:pt>
                <c:pt idx="118">
                  <c:v>414.00704999999999</c:v>
                </c:pt>
                <c:pt idx="119">
                  <c:v>415.80576000000002</c:v>
                </c:pt>
                <c:pt idx="120">
                  <c:v>417.60446000000002</c:v>
                </c:pt>
                <c:pt idx="121">
                  <c:v>419.40316999999999</c:v>
                </c:pt>
                <c:pt idx="122">
                  <c:v>421.20188000000002</c:v>
                </c:pt>
                <c:pt idx="123">
                  <c:v>423.00058000000001</c:v>
                </c:pt>
                <c:pt idx="124">
                  <c:v>424.81641999999999</c:v>
                </c:pt>
                <c:pt idx="125">
                  <c:v>426.61513000000002</c:v>
                </c:pt>
                <c:pt idx="126">
                  <c:v>428.41383999999999</c:v>
                </c:pt>
                <c:pt idx="127">
                  <c:v>430.21253999999999</c:v>
                </c:pt>
                <c:pt idx="128">
                  <c:v>432.01125000000002</c:v>
                </c:pt>
                <c:pt idx="129">
                  <c:v>433.80995999999999</c:v>
                </c:pt>
                <c:pt idx="130">
                  <c:v>435.60865999999999</c:v>
                </c:pt>
                <c:pt idx="131">
                  <c:v>437.40737000000001</c:v>
                </c:pt>
                <c:pt idx="132">
                  <c:v>439.20607999999999</c:v>
                </c:pt>
                <c:pt idx="133">
                  <c:v>441.00479000000001</c:v>
                </c:pt>
                <c:pt idx="134">
                  <c:v>442.80349000000001</c:v>
                </c:pt>
                <c:pt idx="135">
                  <c:v>444.60219999999998</c:v>
                </c:pt>
                <c:pt idx="136">
                  <c:v>446.40091000000001</c:v>
                </c:pt>
                <c:pt idx="137">
                  <c:v>448.21674000000002</c:v>
                </c:pt>
                <c:pt idx="138">
                  <c:v>450.01544999999999</c:v>
                </c:pt>
                <c:pt idx="139">
                  <c:v>451.81416000000002</c:v>
                </c:pt>
                <c:pt idx="140">
                  <c:v>453.61286999999999</c:v>
                </c:pt>
                <c:pt idx="141">
                  <c:v>455.41156999999998</c:v>
                </c:pt>
                <c:pt idx="142">
                  <c:v>457.21028000000001</c:v>
                </c:pt>
                <c:pt idx="143">
                  <c:v>459.00898999999998</c:v>
                </c:pt>
                <c:pt idx="144">
                  <c:v>460.80768999999998</c:v>
                </c:pt>
                <c:pt idx="145">
                  <c:v>462.60640000000001</c:v>
                </c:pt>
                <c:pt idx="146">
                  <c:v>464.40510999999998</c:v>
                </c:pt>
                <c:pt idx="147">
                  <c:v>466.20380999999998</c:v>
                </c:pt>
                <c:pt idx="148">
                  <c:v>468.00252</c:v>
                </c:pt>
                <c:pt idx="149">
                  <c:v>469.80122999999998</c:v>
                </c:pt>
                <c:pt idx="150">
                  <c:v>471.61707000000001</c:v>
                </c:pt>
                <c:pt idx="151">
                  <c:v>473.41577000000001</c:v>
                </c:pt>
                <c:pt idx="152">
                  <c:v>475.21447999999998</c:v>
                </c:pt>
                <c:pt idx="153">
                  <c:v>477.01319000000001</c:v>
                </c:pt>
                <c:pt idx="154">
                  <c:v>478.81189000000001</c:v>
                </c:pt>
                <c:pt idx="155">
                  <c:v>480.61059999999998</c:v>
                </c:pt>
                <c:pt idx="156">
                  <c:v>482.40931</c:v>
                </c:pt>
                <c:pt idx="157">
                  <c:v>484.20801999999998</c:v>
                </c:pt>
                <c:pt idx="158">
                  <c:v>486.00671999999997</c:v>
                </c:pt>
                <c:pt idx="159">
                  <c:v>487.80543</c:v>
                </c:pt>
                <c:pt idx="160">
                  <c:v>489.60413999999997</c:v>
                </c:pt>
                <c:pt idx="161">
                  <c:v>491.40284000000003</c:v>
                </c:pt>
                <c:pt idx="162">
                  <c:v>493.20155</c:v>
                </c:pt>
                <c:pt idx="163">
                  <c:v>495.00026000000003</c:v>
                </c:pt>
                <c:pt idx="164">
                  <c:v>496.81610000000001</c:v>
                </c:pt>
                <c:pt idx="165">
                  <c:v>498.6148</c:v>
                </c:pt>
                <c:pt idx="166">
                  <c:v>500.41350999999997</c:v>
                </c:pt>
                <c:pt idx="167">
                  <c:v>502.21222</c:v>
                </c:pt>
                <c:pt idx="168">
                  <c:v>504.01092</c:v>
                </c:pt>
                <c:pt idx="169">
                  <c:v>505.80963000000003</c:v>
                </c:pt>
                <c:pt idx="170">
                  <c:v>507.60834</c:v>
                </c:pt>
                <c:pt idx="171">
                  <c:v>509.40705000000003</c:v>
                </c:pt>
                <c:pt idx="172">
                  <c:v>511.20575000000002</c:v>
                </c:pt>
                <c:pt idx="173">
                  <c:v>513.00445999999999</c:v>
                </c:pt>
                <c:pt idx="174">
                  <c:v>514.80317000000002</c:v>
                </c:pt>
                <c:pt idx="175">
                  <c:v>516.60186999999996</c:v>
                </c:pt>
                <c:pt idx="176">
                  <c:v>518.40057999999999</c:v>
                </c:pt>
                <c:pt idx="177">
                  <c:v>520.21641999999997</c:v>
                </c:pt>
                <c:pt idx="178">
                  <c:v>522.01513</c:v>
                </c:pt>
                <c:pt idx="179">
                  <c:v>523.81383000000005</c:v>
                </c:pt>
                <c:pt idx="180">
                  <c:v>525.61253999999997</c:v>
                </c:pt>
                <c:pt idx="181">
                  <c:v>527.41125</c:v>
                </c:pt>
                <c:pt idx="182">
                  <c:v>529.20995000000005</c:v>
                </c:pt>
                <c:pt idx="183">
                  <c:v>531.00865999999996</c:v>
                </c:pt>
                <c:pt idx="184">
                  <c:v>532.80736999999999</c:v>
                </c:pt>
                <c:pt idx="185">
                  <c:v>534.60608000000002</c:v>
                </c:pt>
                <c:pt idx="186">
                  <c:v>536.40477999999996</c:v>
                </c:pt>
                <c:pt idx="187">
                  <c:v>538.20348999999999</c:v>
                </c:pt>
                <c:pt idx="188">
                  <c:v>540.00220000000002</c:v>
                </c:pt>
                <c:pt idx="189">
                  <c:v>541.80089999999996</c:v>
                </c:pt>
                <c:pt idx="190">
                  <c:v>543.61674000000005</c:v>
                </c:pt>
                <c:pt idx="191">
                  <c:v>545.41544999999996</c:v>
                </c:pt>
                <c:pt idx="192">
                  <c:v>547.21415999999999</c:v>
                </c:pt>
                <c:pt idx="193">
                  <c:v>549.01286000000005</c:v>
                </c:pt>
                <c:pt idx="194">
                  <c:v>550.81156999999996</c:v>
                </c:pt>
                <c:pt idx="195">
                  <c:v>552.61027999999999</c:v>
                </c:pt>
                <c:pt idx="196">
                  <c:v>554.40898000000004</c:v>
                </c:pt>
                <c:pt idx="197">
                  <c:v>556.20768999999996</c:v>
                </c:pt>
                <c:pt idx="198">
                  <c:v>558.00639999999999</c:v>
                </c:pt>
                <c:pt idx="199">
                  <c:v>559.80510000000004</c:v>
                </c:pt>
                <c:pt idx="200">
                  <c:v>561.60380999999995</c:v>
                </c:pt>
                <c:pt idx="201">
                  <c:v>563.40251999999998</c:v>
                </c:pt>
                <c:pt idx="202">
                  <c:v>565.20123000000001</c:v>
                </c:pt>
                <c:pt idx="203">
                  <c:v>567.01706000000001</c:v>
                </c:pt>
                <c:pt idx="204">
                  <c:v>568.81577000000004</c:v>
                </c:pt>
                <c:pt idx="205">
                  <c:v>570.61447999999996</c:v>
                </c:pt>
                <c:pt idx="206">
                  <c:v>572.41318000000001</c:v>
                </c:pt>
                <c:pt idx="207">
                  <c:v>574.21189000000004</c:v>
                </c:pt>
                <c:pt idx="208">
                  <c:v>576.01059999999995</c:v>
                </c:pt>
                <c:pt idx="209">
                  <c:v>577.80930999999998</c:v>
                </c:pt>
                <c:pt idx="210">
                  <c:v>579.60801000000004</c:v>
                </c:pt>
                <c:pt idx="211">
                  <c:v>581.40671999999995</c:v>
                </c:pt>
                <c:pt idx="212">
                  <c:v>583.20542999999998</c:v>
                </c:pt>
                <c:pt idx="213">
                  <c:v>585.00413000000003</c:v>
                </c:pt>
                <c:pt idx="214">
                  <c:v>586.80283999999995</c:v>
                </c:pt>
                <c:pt idx="215">
                  <c:v>588.60154999999997</c:v>
                </c:pt>
                <c:pt idx="216">
                  <c:v>590.40026</c:v>
                </c:pt>
                <c:pt idx="217">
                  <c:v>592.21609000000001</c:v>
                </c:pt>
                <c:pt idx="218">
                  <c:v>594.01480000000004</c:v>
                </c:pt>
                <c:pt idx="219">
                  <c:v>595.81350999999995</c:v>
                </c:pt>
                <c:pt idx="220">
                  <c:v>597.61221</c:v>
                </c:pt>
                <c:pt idx="221">
                  <c:v>599.41092000000003</c:v>
                </c:pt>
                <c:pt idx="222">
                  <c:v>601.20962999999995</c:v>
                </c:pt>
                <c:pt idx="223">
                  <c:v>603.00833999999998</c:v>
                </c:pt>
                <c:pt idx="224">
                  <c:v>604.80704000000003</c:v>
                </c:pt>
                <c:pt idx="225">
                  <c:v>606.60574999999994</c:v>
                </c:pt>
                <c:pt idx="226">
                  <c:v>608.40445999999997</c:v>
                </c:pt>
                <c:pt idx="227">
                  <c:v>610.20316000000003</c:v>
                </c:pt>
                <c:pt idx="228">
                  <c:v>612.00187000000005</c:v>
                </c:pt>
                <c:pt idx="229">
                  <c:v>613.80057999999997</c:v>
                </c:pt>
                <c:pt idx="230">
                  <c:v>615.61641999999995</c:v>
                </c:pt>
                <c:pt idx="231">
                  <c:v>617.41512</c:v>
                </c:pt>
                <c:pt idx="232">
                  <c:v>619.21383000000003</c:v>
                </c:pt>
                <c:pt idx="233">
                  <c:v>621.01253999999994</c:v>
                </c:pt>
                <c:pt idx="234">
                  <c:v>622.81124</c:v>
                </c:pt>
                <c:pt idx="235">
                  <c:v>624.60995000000003</c:v>
                </c:pt>
                <c:pt idx="236">
                  <c:v>626.40866000000005</c:v>
                </c:pt>
                <c:pt idx="237">
                  <c:v>628.20736999999997</c:v>
                </c:pt>
                <c:pt idx="238">
                  <c:v>630.00607000000002</c:v>
                </c:pt>
                <c:pt idx="239">
                  <c:v>631.80478000000005</c:v>
                </c:pt>
                <c:pt idx="240">
                  <c:v>633.60348999999997</c:v>
                </c:pt>
                <c:pt idx="241">
                  <c:v>635.40219000000002</c:v>
                </c:pt>
                <c:pt idx="242">
                  <c:v>637.20090000000005</c:v>
                </c:pt>
                <c:pt idx="243">
                  <c:v>639.01674000000003</c:v>
                </c:pt>
                <c:pt idx="244">
                  <c:v>640.81545000000006</c:v>
                </c:pt>
                <c:pt idx="245">
                  <c:v>642.61415</c:v>
                </c:pt>
                <c:pt idx="246">
                  <c:v>644.41286000000002</c:v>
                </c:pt>
                <c:pt idx="247">
                  <c:v>646.21157000000005</c:v>
                </c:pt>
                <c:pt idx="248">
                  <c:v>648.01026999999999</c:v>
                </c:pt>
                <c:pt idx="249">
                  <c:v>649.80898000000002</c:v>
                </c:pt>
                <c:pt idx="250">
                  <c:v>651.60769000000005</c:v>
                </c:pt>
                <c:pt idx="251">
                  <c:v>653.40639999999996</c:v>
                </c:pt>
                <c:pt idx="252">
                  <c:v>655.20510000000002</c:v>
                </c:pt>
                <c:pt idx="253">
                  <c:v>657.00381000000004</c:v>
                </c:pt>
                <c:pt idx="254">
                  <c:v>658.80251999999996</c:v>
                </c:pt>
                <c:pt idx="255">
                  <c:v>660.60122000000001</c:v>
                </c:pt>
                <c:pt idx="256">
                  <c:v>662.41705999999999</c:v>
                </c:pt>
                <c:pt idx="257">
                  <c:v>664.21577000000002</c:v>
                </c:pt>
                <c:pt idx="258">
                  <c:v>666.01448000000005</c:v>
                </c:pt>
                <c:pt idx="259">
                  <c:v>667.81317999999999</c:v>
                </c:pt>
                <c:pt idx="260">
                  <c:v>669.61189000000002</c:v>
                </c:pt>
                <c:pt idx="261">
                  <c:v>671.41060000000004</c:v>
                </c:pt>
                <c:pt idx="262">
                  <c:v>673.20929999999998</c:v>
                </c:pt>
                <c:pt idx="263">
                  <c:v>675.00801000000001</c:v>
                </c:pt>
                <c:pt idx="264">
                  <c:v>676.80672000000004</c:v>
                </c:pt>
                <c:pt idx="265">
                  <c:v>678.60541999999998</c:v>
                </c:pt>
                <c:pt idx="266">
                  <c:v>680.40413000000001</c:v>
                </c:pt>
                <c:pt idx="267">
                  <c:v>682.20284000000004</c:v>
                </c:pt>
                <c:pt idx="268">
                  <c:v>684.00154999999995</c:v>
                </c:pt>
                <c:pt idx="269">
                  <c:v>685.80025000000001</c:v>
                </c:pt>
                <c:pt idx="270">
                  <c:v>687.61608999999999</c:v>
                </c:pt>
                <c:pt idx="271">
                  <c:v>689.41480000000001</c:v>
                </c:pt>
                <c:pt idx="272">
                  <c:v>691.21349999999995</c:v>
                </c:pt>
                <c:pt idx="273">
                  <c:v>693.01220999999998</c:v>
                </c:pt>
                <c:pt idx="274">
                  <c:v>694.80555000000004</c:v>
                </c:pt>
                <c:pt idx="275">
                  <c:v>696.6155</c:v>
                </c:pt>
                <c:pt idx="276">
                  <c:v>698.40899999999999</c:v>
                </c:pt>
                <c:pt idx="277">
                  <c:v>700.20249000000001</c:v>
                </c:pt>
                <c:pt idx="278">
                  <c:v>702.01244999999994</c:v>
                </c:pt>
                <c:pt idx="279">
                  <c:v>703.80593999999996</c:v>
                </c:pt>
                <c:pt idx="280">
                  <c:v>705.61590000000001</c:v>
                </c:pt>
                <c:pt idx="281">
                  <c:v>707.40939000000003</c:v>
                </c:pt>
                <c:pt idx="282">
                  <c:v>709.20289000000002</c:v>
                </c:pt>
                <c:pt idx="283">
                  <c:v>711.01284999999996</c:v>
                </c:pt>
                <c:pt idx="284">
                  <c:v>712.80633999999998</c:v>
                </c:pt>
                <c:pt idx="285">
                  <c:v>714.61630000000002</c:v>
                </c:pt>
                <c:pt idx="286">
                  <c:v>716.40979000000004</c:v>
                </c:pt>
                <c:pt idx="287">
                  <c:v>718.20329000000004</c:v>
                </c:pt>
                <c:pt idx="288">
                  <c:v>720.01324</c:v>
                </c:pt>
                <c:pt idx="289">
                  <c:v>721.80673999999999</c:v>
                </c:pt>
                <c:pt idx="290">
                  <c:v>723.60023999999999</c:v>
                </c:pt>
                <c:pt idx="291">
                  <c:v>725.41018999999994</c:v>
                </c:pt>
                <c:pt idx="292">
                  <c:v>727.20369000000005</c:v>
                </c:pt>
                <c:pt idx="293">
                  <c:v>729.01364000000001</c:v>
                </c:pt>
                <c:pt idx="294">
                  <c:v>730.80714</c:v>
                </c:pt>
                <c:pt idx="295">
                  <c:v>732.60064</c:v>
                </c:pt>
                <c:pt idx="296">
                  <c:v>734.41058999999996</c:v>
                </c:pt>
                <c:pt idx="297">
                  <c:v>736.20408999999995</c:v>
                </c:pt>
                <c:pt idx="298">
                  <c:v>738.01404000000002</c:v>
                </c:pt>
                <c:pt idx="299">
                  <c:v>739.80754000000002</c:v>
                </c:pt>
                <c:pt idx="300">
                  <c:v>741.60104000000001</c:v>
                </c:pt>
                <c:pt idx="301">
                  <c:v>743.41098999999997</c:v>
                </c:pt>
                <c:pt idx="302">
                  <c:v>745.20448999999996</c:v>
                </c:pt>
                <c:pt idx="303">
                  <c:v>747.01444000000004</c:v>
                </c:pt>
                <c:pt idx="304">
                  <c:v>748.80794000000003</c:v>
                </c:pt>
                <c:pt idx="305">
                  <c:v>750.60144000000003</c:v>
                </c:pt>
                <c:pt idx="306">
                  <c:v>752.41138999999998</c:v>
                </c:pt>
                <c:pt idx="307">
                  <c:v>754.20488999999998</c:v>
                </c:pt>
                <c:pt idx="308">
                  <c:v>756.01484000000005</c:v>
                </c:pt>
                <c:pt idx="309">
                  <c:v>757.80834000000004</c:v>
                </c:pt>
                <c:pt idx="310">
                  <c:v>759.60184000000004</c:v>
                </c:pt>
                <c:pt idx="311">
                  <c:v>761.41179</c:v>
                </c:pt>
                <c:pt idx="312">
                  <c:v>763.20528999999999</c:v>
                </c:pt>
                <c:pt idx="313">
                  <c:v>765.01523999999995</c:v>
                </c:pt>
                <c:pt idx="314">
                  <c:v>766.80873999999994</c:v>
                </c:pt>
                <c:pt idx="315">
                  <c:v>768.60222999999996</c:v>
                </c:pt>
                <c:pt idx="316">
                  <c:v>770.41219000000001</c:v>
                </c:pt>
                <c:pt idx="317">
                  <c:v>772.20568000000003</c:v>
                </c:pt>
                <c:pt idx="318">
                  <c:v>774.01563999999996</c:v>
                </c:pt>
                <c:pt idx="319">
                  <c:v>775.80912999999998</c:v>
                </c:pt>
                <c:pt idx="320">
                  <c:v>777.60262999999998</c:v>
                </c:pt>
                <c:pt idx="321">
                  <c:v>779.41258000000005</c:v>
                </c:pt>
                <c:pt idx="322">
                  <c:v>781.20608000000004</c:v>
                </c:pt>
                <c:pt idx="323">
                  <c:v>783.01603999999998</c:v>
                </c:pt>
                <c:pt idx="324">
                  <c:v>784.80953</c:v>
                </c:pt>
                <c:pt idx="325">
                  <c:v>786.60302999999999</c:v>
                </c:pt>
                <c:pt idx="326">
                  <c:v>788.41297999999995</c:v>
                </c:pt>
                <c:pt idx="327">
                  <c:v>790.20648000000006</c:v>
                </c:pt>
                <c:pt idx="328">
                  <c:v>792.01643000000001</c:v>
                </c:pt>
                <c:pt idx="329">
                  <c:v>793.80993000000001</c:v>
                </c:pt>
                <c:pt idx="330">
                  <c:v>795.60343</c:v>
                </c:pt>
                <c:pt idx="331">
                  <c:v>797.41337999999996</c:v>
                </c:pt>
                <c:pt idx="332">
                  <c:v>799.20687999999996</c:v>
                </c:pt>
                <c:pt idx="333">
                  <c:v>801.00037999999995</c:v>
                </c:pt>
                <c:pt idx="334">
                  <c:v>802.81033000000002</c:v>
                </c:pt>
                <c:pt idx="335">
                  <c:v>804.60383000000002</c:v>
                </c:pt>
                <c:pt idx="336">
                  <c:v>806.41377999999997</c:v>
                </c:pt>
                <c:pt idx="337">
                  <c:v>808.20727999999997</c:v>
                </c:pt>
                <c:pt idx="338">
                  <c:v>810.00077999999996</c:v>
                </c:pt>
                <c:pt idx="339">
                  <c:v>811.81073000000004</c:v>
                </c:pt>
                <c:pt idx="340">
                  <c:v>813.60423000000003</c:v>
                </c:pt>
                <c:pt idx="341">
                  <c:v>815.41417999999999</c:v>
                </c:pt>
                <c:pt idx="342">
                  <c:v>817.20767999999998</c:v>
                </c:pt>
                <c:pt idx="343">
                  <c:v>819.00117999999998</c:v>
                </c:pt>
                <c:pt idx="344">
                  <c:v>820.81113000000005</c:v>
                </c:pt>
                <c:pt idx="345">
                  <c:v>822.60463000000004</c:v>
                </c:pt>
                <c:pt idx="346">
                  <c:v>824.41458</c:v>
                </c:pt>
                <c:pt idx="347">
                  <c:v>826.20808</c:v>
                </c:pt>
                <c:pt idx="348">
                  <c:v>828.00157000000002</c:v>
                </c:pt>
                <c:pt idx="349">
                  <c:v>829.81152999999995</c:v>
                </c:pt>
                <c:pt idx="350">
                  <c:v>831.60503000000006</c:v>
                </c:pt>
                <c:pt idx="351">
                  <c:v>833.41498000000001</c:v>
                </c:pt>
                <c:pt idx="352">
                  <c:v>835.20848000000001</c:v>
                </c:pt>
                <c:pt idx="353">
                  <c:v>837.00197000000003</c:v>
                </c:pt>
                <c:pt idx="354">
                  <c:v>838.81192999999996</c:v>
                </c:pt>
                <c:pt idx="355">
                  <c:v>840.60541999999998</c:v>
                </c:pt>
                <c:pt idx="356">
                  <c:v>842.41538000000003</c:v>
                </c:pt>
                <c:pt idx="357">
                  <c:v>844.20887000000005</c:v>
                </c:pt>
                <c:pt idx="358">
                  <c:v>846.00237000000004</c:v>
                </c:pt>
                <c:pt idx="359">
                  <c:v>847.81232</c:v>
                </c:pt>
                <c:pt idx="360">
                  <c:v>849.60581999999999</c:v>
                </c:pt>
                <c:pt idx="361">
                  <c:v>851.41576999999995</c:v>
                </c:pt>
                <c:pt idx="362">
                  <c:v>853.20926999999995</c:v>
                </c:pt>
                <c:pt idx="363">
                  <c:v>855.00277000000006</c:v>
                </c:pt>
                <c:pt idx="364">
                  <c:v>856.81272000000001</c:v>
                </c:pt>
                <c:pt idx="365">
                  <c:v>858.60622000000001</c:v>
                </c:pt>
                <c:pt idx="366">
                  <c:v>860.41616999999997</c:v>
                </c:pt>
                <c:pt idx="367">
                  <c:v>862.20966999999996</c:v>
                </c:pt>
                <c:pt idx="368">
                  <c:v>864.00316999999995</c:v>
                </c:pt>
                <c:pt idx="369">
                  <c:v>865.81312000000003</c:v>
                </c:pt>
                <c:pt idx="370">
                  <c:v>867.60662000000002</c:v>
                </c:pt>
                <c:pt idx="371">
                  <c:v>869.40012000000002</c:v>
                </c:pt>
                <c:pt idx="372">
                  <c:v>871.21006999999997</c:v>
                </c:pt>
                <c:pt idx="373">
                  <c:v>873.00356999999997</c:v>
                </c:pt>
                <c:pt idx="374">
                  <c:v>874.81352000000004</c:v>
                </c:pt>
                <c:pt idx="375">
                  <c:v>876.60702000000003</c:v>
                </c:pt>
                <c:pt idx="376">
                  <c:v>878.40052000000003</c:v>
                </c:pt>
                <c:pt idx="377">
                  <c:v>880.21046999999999</c:v>
                </c:pt>
                <c:pt idx="378">
                  <c:v>882.00396999999998</c:v>
                </c:pt>
                <c:pt idx="379">
                  <c:v>883.81392000000005</c:v>
                </c:pt>
                <c:pt idx="380">
                  <c:v>885.60742000000005</c:v>
                </c:pt>
                <c:pt idx="381">
                  <c:v>887.40092000000004</c:v>
                </c:pt>
                <c:pt idx="382">
                  <c:v>889.21087</c:v>
                </c:pt>
                <c:pt idx="383">
                  <c:v>891.00436999999999</c:v>
                </c:pt>
                <c:pt idx="384">
                  <c:v>892.81431999999995</c:v>
                </c:pt>
                <c:pt idx="385">
                  <c:v>894.60781999999995</c:v>
                </c:pt>
                <c:pt idx="386">
                  <c:v>896.40130999999997</c:v>
                </c:pt>
                <c:pt idx="387">
                  <c:v>898.21127000000001</c:v>
                </c:pt>
                <c:pt idx="388">
                  <c:v>900.00476000000003</c:v>
                </c:pt>
                <c:pt idx="389">
                  <c:v>901.81471999999997</c:v>
                </c:pt>
                <c:pt idx="390">
                  <c:v>903.60982999999999</c:v>
                </c:pt>
                <c:pt idx="391">
                  <c:v>905.40832999999998</c:v>
                </c:pt>
                <c:pt idx="392">
                  <c:v>907.20682999999997</c:v>
                </c:pt>
                <c:pt idx="393">
                  <c:v>909.00531999999998</c:v>
                </c:pt>
                <c:pt idx="394">
                  <c:v>910.80381999999997</c:v>
                </c:pt>
                <c:pt idx="395">
                  <c:v>912.60231999999996</c:v>
                </c:pt>
                <c:pt idx="396">
                  <c:v>914.40080999999998</c:v>
                </c:pt>
                <c:pt idx="397">
                  <c:v>916.21550999999999</c:v>
                </c:pt>
                <c:pt idx="398">
                  <c:v>918.01400999999998</c:v>
                </c:pt>
                <c:pt idx="399">
                  <c:v>919.81250999999997</c:v>
                </c:pt>
                <c:pt idx="400">
                  <c:v>921.61099999999999</c:v>
                </c:pt>
                <c:pt idx="401">
                  <c:v>923.40949999999998</c:v>
                </c:pt>
                <c:pt idx="402">
                  <c:v>925.20799999999997</c:v>
                </c:pt>
                <c:pt idx="403">
                  <c:v>927.00649999999996</c:v>
                </c:pt>
                <c:pt idx="404">
                  <c:v>928.80498999999998</c:v>
                </c:pt>
                <c:pt idx="405">
                  <c:v>930.60348999999997</c:v>
                </c:pt>
                <c:pt idx="406">
                  <c:v>932.40198999999996</c:v>
                </c:pt>
                <c:pt idx="407">
                  <c:v>934.20047999999997</c:v>
                </c:pt>
                <c:pt idx="408">
                  <c:v>936.01517999999999</c:v>
                </c:pt>
                <c:pt idx="409">
                  <c:v>937.81367999999998</c:v>
                </c:pt>
                <c:pt idx="410">
                  <c:v>939.61217999999997</c:v>
                </c:pt>
                <c:pt idx="411">
                  <c:v>941.41066999999998</c:v>
                </c:pt>
                <c:pt idx="412">
                  <c:v>943.20916999999997</c:v>
                </c:pt>
                <c:pt idx="413">
                  <c:v>945.00766999999996</c:v>
                </c:pt>
                <c:pt idx="414">
                  <c:v>946.80615999999998</c:v>
                </c:pt>
                <c:pt idx="415">
                  <c:v>948.60465999999997</c:v>
                </c:pt>
                <c:pt idx="416">
                  <c:v>950.40315999999996</c:v>
                </c:pt>
                <c:pt idx="417">
                  <c:v>952.20164999999997</c:v>
                </c:pt>
                <c:pt idx="418">
                  <c:v>954.00014999999996</c:v>
                </c:pt>
                <c:pt idx="419">
                  <c:v>955.81484999999998</c:v>
                </c:pt>
                <c:pt idx="420">
                  <c:v>957.61334999999997</c:v>
                </c:pt>
                <c:pt idx="421">
                  <c:v>959.41184999999996</c:v>
                </c:pt>
                <c:pt idx="422">
                  <c:v>961.21033999999997</c:v>
                </c:pt>
                <c:pt idx="423">
                  <c:v>963.00883999999996</c:v>
                </c:pt>
                <c:pt idx="424">
                  <c:v>964.80733999999995</c:v>
                </c:pt>
                <c:pt idx="425">
                  <c:v>966.60582999999997</c:v>
                </c:pt>
                <c:pt idx="426">
                  <c:v>968.40432999999996</c:v>
                </c:pt>
                <c:pt idx="427">
                  <c:v>970.20282999999995</c:v>
                </c:pt>
                <c:pt idx="428">
                  <c:v>972.00131999999996</c:v>
                </c:pt>
                <c:pt idx="429">
                  <c:v>973.81601999999998</c:v>
                </c:pt>
                <c:pt idx="430">
                  <c:v>975.61451999999997</c:v>
                </c:pt>
                <c:pt idx="431">
                  <c:v>977.41301999999996</c:v>
                </c:pt>
                <c:pt idx="432">
                  <c:v>979.21150999999998</c:v>
                </c:pt>
                <c:pt idx="433">
                  <c:v>981.01000999999997</c:v>
                </c:pt>
                <c:pt idx="434">
                  <c:v>982.80850999999996</c:v>
                </c:pt>
                <c:pt idx="435">
                  <c:v>984.60700999999995</c:v>
                </c:pt>
                <c:pt idx="436">
                  <c:v>986.40549999999996</c:v>
                </c:pt>
                <c:pt idx="437">
                  <c:v>988.20399999999995</c:v>
                </c:pt>
                <c:pt idx="438">
                  <c:v>990.00250000000005</c:v>
                </c:pt>
                <c:pt idx="439">
                  <c:v>991.80098999999996</c:v>
                </c:pt>
                <c:pt idx="440">
                  <c:v>993.61568999999997</c:v>
                </c:pt>
                <c:pt idx="441">
                  <c:v>995.41418999999996</c:v>
                </c:pt>
                <c:pt idx="442">
                  <c:v>997.21268999999995</c:v>
                </c:pt>
                <c:pt idx="443">
                  <c:v>999.01117999999997</c:v>
                </c:pt>
                <c:pt idx="444">
                  <c:v>1000.8097</c:v>
                </c:pt>
                <c:pt idx="445">
                  <c:v>1002.6045</c:v>
                </c:pt>
                <c:pt idx="446">
                  <c:v>1004.4023</c:v>
                </c:pt>
                <c:pt idx="447">
                  <c:v>1006.2119</c:v>
                </c:pt>
                <c:pt idx="448">
                  <c:v>1008.0041</c:v>
                </c:pt>
                <c:pt idx="449">
                  <c:v>1009.8137</c:v>
                </c:pt>
                <c:pt idx="450">
                  <c:v>1011.6059</c:v>
                </c:pt>
                <c:pt idx="451">
                  <c:v>1013.4082</c:v>
                </c:pt>
                <c:pt idx="452">
                  <c:v>1015.2098999999999</c:v>
                </c:pt>
                <c:pt idx="453">
                  <c:v>1017.0116</c:v>
                </c:pt>
                <c:pt idx="454">
                  <c:v>1018.8134</c:v>
                </c:pt>
                <c:pt idx="455">
                  <c:v>1020.6151</c:v>
                </c:pt>
                <c:pt idx="456">
                  <c:v>1022.4001</c:v>
                </c:pt>
                <c:pt idx="457">
                  <c:v>1024.2019</c:v>
                </c:pt>
                <c:pt idx="458">
                  <c:v>1026.0036</c:v>
                </c:pt>
                <c:pt idx="459">
                  <c:v>1027.8053</c:v>
                </c:pt>
                <c:pt idx="460">
                  <c:v>1029.607</c:v>
                </c:pt>
                <c:pt idx="461">
                  <c:v>1031.4087</c:v>
                </c:pt>
                <c:pt idx="462">
                  <c:v>1033.2104999999999</c:v>
                </c:pt>
                <c:pt idx="463">
                  <c:v>1035.0121999999999</c:v>
                </c:pt>
                <c:pt idx="464">
                  <c:v>1036.8139000000001</c:v>
                </c:pt>
                <c:pt idx="465">
                  <c:v>1038.6156000000001</c:v>
                </c:pt>
                <c:pt idx="466">
                  <c:v>1040.4006999999999</c:v>
                </c:pt>
                <c:pt idx="467">
                  <c:v>1042.2023999999999</c:v>
                </c:pt>
                <c:pt idx="468">
                  <c:v>1044.0041000000001</c:v>
                </c:pt>
                <c:pt idx="469">
                  <c:v>1045.8058000000001</c:v>
                </c:pt>
                <c:pt idx="470">
                  <c:v>1047.6076</c:v>
                </c:pt>
                <c:pt idx="471">
                  <c:v>1049.4093</c:v>
                </c:pt>
                <c:pt idx="472">
                  <c:v>1051.211</c:v>
                </c:pt>
                <c:pt idx="473">
                  <c:v>1053.0057999999999</c:v>
                </c:pt>
                <c:pt idx="474">
                  <c:v>1054.8126999999999</c:v>
                </c:pt>
                <c:pt idx="475">
                  <c:v>1056.6047000000001</c:v>
                </c:pt>
                <c:pt idx="476">
                  <c:v>1058.4131</c:v>
                </c:pt>
                <c:pt idx="477">
                  <c:v>1060.2050999999999</c:v>
                </c:pt>
                <c:pt idx="478">
                  <c:v>1062.0135</c:v>
                </c:pt>
                <c:pt idx="479">
                  <c:v>1063.8054999999999</c:v>
                </c:pt>
                <c:pt idx="480">
                  <c:v>1065.6139000000001</c:v>
                </c:pt>
                <c:pt idx="481">
                  <c:v>1067.4059</c:v>
                </c:pt>
                <c:pt idx="482">
                  <c:v>1069.2143000000001</c:v>
                </c:pt>
                <c:pt idx="483">
                  <c:v>1071.0063</c:v>
                </c:pt>
                <c:pt idx="484">
                  <c:v>1072.8146999999999</c:v>
                </c:pt>
                <c:pt idx="485">
                  <c:v>1074.6066000000001</c:v>
                </c:pt>
                <c:pt idx="486">
                  <c:v>1076.4025999999999</c:v>
                </c:pt>
                <c:pt idx="487">
                  <c:v>1078.2137</c:v>
                </c:pt>
                <c:pt idx="488">
                  <c:v>1080.0030999999999</c:v>
                </c:pt>
                <c:pt idx="489">
                  <c:v>1081.8094000000001</c:v>
                </c:pt>
                <c:pt idx="490">
                  <c:v>1083.6157000000001</c:v>
                </c:pt>
                <c:pt idx="491">
                  <c:v>1085.4050999999999</c:v>
                </c:pt>
                <c:pt idx="492">
                  <c:v>1087.2113999999999</c:v>
                </c:pt>
                <c:pt idx="493">
                  <c:v>1089.0008</c:v>
                </c:pt>
                <c:pt idx="494">
                  <c:v>1090.8062</c:v>
                </c:pt>
                <c:pt idx="495">
                  <c:v>1092.6025</c:v>
                </c:pt>
                <c:pt idx="496">
                  <c:v>1094.4151999999999</c:v>
                </c:pt>
                <c:pt idx="497">
                  <c:v>1096.2114999999999</c:v>
                </c:pt>
                <c:pt idx="498">
                  <c:v>1098.0078000000001</c:v>
                </c:pt>
                <c:pt idx="499">
                  <c:v>1099.8041000000001</c:v>
                </c:pt>
                <c:pt idx="500">
                  <c:v>1101.6003000000001</c:v>
                </c:pt>
                <c:pt idx="501">
                  <c:v>1103.4109000000001</c:v>
                </c:pt>
                <c:pt idx="502">
                  <c:v>1105.2050999999999</c:v>
                </c:pt>
                <c:pt idx="503">
                  <c:v>1107.0155999999999</c:v>
                </c:pt>
                <c:pt idx="504">
                  <c:v>1108.8098</c:v>
                </c:pt>
                <c:pt idx="505">
                  <c:v>1110.6041</c:v>
                </c:pt>
                <c:pt idx="506">
                  <c:v>1112.4002</c:v>
                </c:pt>
                <c:pt idx="507">
                  <c:v>1114.2149999999999</c:v>
                </c:pt>
                <c:pt idx="508">
                  <c:v>1116.0137</c:v>
                </c:pt>
                <c:pt idx="509">
                  <c:v>1117.8124</c:v>
                </c:pt>
                <c:pt idx="510">
                  <c:v>1119.6111000000001</c:v>
                </c:pt>
                <c:pt idx="511">
                  <c:v>1121.4097999999999</c:v>
                </c:pt>
                <c:pt idx="512">
                  <c:v>1123.2085</c:v>
                </c:pt>
                <c:pt idx="513">
                  <c:v>1125.0072</c:v>
                </c:pt>
                <c:pt idx="514">
                  <c:v>1126.8059000000001</c:v>
                </c:pt>
                <c:pt idx="515">
                  <c:v>1128.6044999999999</c:v>
                </c:pt>
                <c:pt idx="516">
                  <c:v>1130.4032</c:v>
                </c:pt>
                <c:pt idx="517">
                  <c:v>1132.2019</c:v>
                </c:pt>
                <c:pt idx="518">
                  <c:v>1134.0006000000001</c:v>
                </c:pt>
                <c:pt idx="519">
                  <c:v>1135.8154</c:v>
                </c:pt>
                <c:pt idx="520">
                  <c:v>1137.6141</c:v>
                </c:pt>
                <c:pt idx="521">
                  <c:v>1139.4128000000001</c:v>
                </c:pt>
                <c:pt idx="522">
                  <c:v>1141.2114999999999</c:v>
                </c:pt>
                <c:pt idx="523">
                  <c:v>1143.0101999999999</c:v>
                </c:pt>
                <c:pt idx="524">
                  <c:v>1144.8089</c:v>
                </c:pt>
                <c:pt idx="525">
                  <c:v>1146.6076</c:v>
                </c:pt>
                <c:pt idx="526">
                  <c:v>1148.4063000000001</c:v>
                </c:pt>
                <c:pt idx="527">
                  <c:v>1150.2049</c:v>
                </c:pt>
                <c:pt idx="528">
                  <c:v>1152.0036</c:v>
                </c:pt>
                <c:pt idx="529">
                  <c:v>1153.8023000000001</c:v>
                </c:pt>
                <c:pt idx="530">
                  <c:v>1155.6010000000001</c:v>
                </c:pt>
                <c:pt idx="531">
                  <c:v>1157.4158</c:v>
                </c:pt>
                <c:pt idx="532">
                  <c:v>1159.2145</c:v>
                </c:pt>
                <c:pt idx="533">
                  <c:v>1161.0132000000001</c:v>
                </c:pt>
                <c:pt idx="534">
                  <c:v>1162.8118999999999</c:v>
                </c:pt>
                <c:pt idx="535">
                  <c:v>1164.6106</c:v>
                </c:pt>
                <c:pt idx="536">
                  <c:v>1166.4093</c:v>
                </c:pt>
                <c:pt idx="537">
                  <c:v>1168.2049999999999</c:v>
                </c:pt>
                <c:pt idx="538">
                  <c:v>1170.0011999999999</c:v>
                </c:pt>
                <c:pt idx="539">
                  <c:v>1171.8133</c:v>
                </c:pt>
                <c:pt idx="540">
                  <c:v>1173.6094000000001</c:v>
                </c:pt>
                <c:pt idx="541">
                  <c:v>1175.4056</c:v>
                </c:pt>
                <c:pt idx="542">
                  <c:v>1177.2129</c:v>
                </c:pt>
                <c:pt idx="543">
                  <c:v>1179.0138999999999</c:v>
                </c:pt>
                <c:pt idx="544">
                  <c:v>1180.8148000000001</c:v>
                </c:pt>
                <c:pt idx="545">
                  <c:v>1182.6158</c:v>
                </c:pt>
                <c:pt idx="546">
                  <c:v>1184.4167</c:v>
                </c:pt>
                <c:pt idx="547">
                  <c:v>1186.2002</c:v>
                </c:pt>
                <c:pt idx="548">
                  <c:v>1188.0132000000001</c:v>
                </c:pt>
                <c:pt idx="549">
                  <c:v>1189.8025</c:v>
                </c:pt>
                <c:pt idx="550">
                  <c:v>1191.6077</c:v>
                </c:pt>
                <c:pt idx="551">
                  <c:v>1193.4128000000001</c:v>
                </c:pt>
                <c:pt idx="552">
                  <c:v>1195.2013999999999</c:v>
                </c:pt>
                <c:pt idx="553">
                  <c:v>1197.0065</c:v>
                </c:pt>
                <c:pt idx="554">
                  <c:v>1198.8116</c:v>
                </c:pt>
                <c:pt idx="555">
                  <c:v>1200.6002000000001</c:v>
                </c:pt>
                <c:pt idx="556">
                  <c:v>1202.4052999999999</c:v>
                </c:pt>
                <c:pt idx="557">
                  <c:v>1204.2104999999999</c:v>
                </c:pt>
                <c:pt idx="558">
                  <c:v>1206.0073</c:v>
                </c:pt>
                <c:pt idx="559">
                  <c:v>1207.8058000000001</c:v>
                </c:pt>
                <c:pt idx="560">
                  <c:v>1209.6042</c:v>
                </c:pt>
                <c:pt idx="561">
                  <c:v>1211.4027000000001</c:v>
                </c:pt>
                <c:pt idx="562">
                  <c:v>1213.2012</c:v>
                </c:pt>
                <c:pt idx="563">
                  <c:v>1215.0159000000001</c:v>
                </c:pt>
                <c:pt idx="564">
                  <c:v>1216.8143</c:v>
                </c:pt>
                <c:pt idx="565">
                  <c:v>1218.6128000000001</c:v>
                </c:pt>
                <c:pt idx="566">
                  <c:v>1220.4113</c:v>
                </c:pt>
                <c:pt idx="567">
                  <c:v>1222.2098000000001</c:v>
                </c:pt>
                <c:pt idx="568">
                  <c:v>1224.0082</c:v>
                </c:pt>
                <c:pt idx="569">
                  <c:v>1225.8067000000001</c:v>
                </c:pt>
                <c:pt idx="570">
                  <c:v>1227.6052</c:v>
                </c:pt>
                <c:pt idx="571">
                  <c:v>1229.4036000000001</c:v>
                </c:pt>
                <c:pt idx="572">
                  <c:v>1231.2021</c:v>
                </c:pt>
                <c:pt idx="573">
                  <c:v>1233.0006000000001</c:v>
                </c:pt>
                <c:pt idx="574">
                  <c:v>1234.8153</c:v>
                </c:pt>
                <c:pt idx="575">
                  <c:v>1236.6137000000001</c:v>
                </c:pt>
                <c:pt idx="576">
                  <c:v>1238.4122</c:v>
                </c:pt>
                <c:pt idx="577">
                  <c:v>1240.2107000000001</c:v>
                </c:pt>
                <c:pt idx="578">
                  <c:v>1242.0092</c:v>
                </c:pt>
                <c:pt idx="579">
                  <c:v>1243.8076000000001</c:v>
                </c:pt>
                <c:pt idx="580">
                  <c:v>1245.6061</c:v>
                </c:pt>
                <c:pt idx="581">
                  <c:v>1247.4046000000001</c:v>
                </c:pt>
                <c:pt idx="582">
                  <c:v>1249.2030999999999</c:v>
                </c:pt>
                <c:pt idx="583">
                  <c:v>1251.0015000000001</c:v>
                </c:pt>
                <c:pt idx="584">
                  <c:v>1252.8</c:v>
                </c:pt>
                <c:pt idx="585">
                  <c:v>1254.6147000000001</c:v>
                </c:pt>
                <c:pt idx="586">
                  <c:v>1256.4132</c:v>
                </c:pt>
                <c:pt idx="587">
                  <c:v>1258.2116000000001</c:v>
                </c:pt>
                <c:pt idx="588">
                  <c:v>1260.0101</c:v>
                </c:pt>
                <c:pt idx="589">
                  <c:v>1261.8086000000001</c:v>
                </c:pt>
                <c:pt idx="590">
                  <c:v>1263.6070999999999</c:v>
                </c:pt>
                <c:pt idx="591">
                  <c:v>1265.4055000000001</c:v>
                </c:pt>
                <c:pt idx="592">
                  <c:v>1267.204</c:v>
                </c:pt>
                <c:pt idx="593">
                  <c:v>1269.0025000000001</c:v>
                </c:pt>
                <c:pt idx="594">
                  <c:v>1270.8009999999999</c:v>
                </c:pt>
                <c:pt idx="595">
                  <c:v>1272.6156000000001</c:v>
                </c:pt>
                <c:pt idx="596">
                  <c:v>1274.4141</c:v>
                </c:pt>
                <c:pt idx="597">
                  <c:v>1276.2126000000001</c:v>
                </c:pt>
                <c:pt idx="598">
                  <c:v>1278.0110999999999</c:v>
                </c:pt>
                <c:pt idx="599">
                  <c:v>1279.8095000000001</c:v>
                </c:pt>
                <c:pt idx="600">
                  <c:v>1281.6079999999999</c:v>
                </c:pt>
                <c:pt idx="601">
                  <c:v>1283.4066</c:v>
                </c:pt>
                <c:pt idx="602">
                  <c:v>1285.2028</c:v>
                </c:pt>
                <c:pt idx="603">
                  <c:v>1287.0151000000001</c:v>
                </c:pt>
                <c:pt idx="604">
                  <c:v>1288.8113000000001</c:v>
                </c:pt>
                <c:pt idx="605">
                  <c:v>1290.6075000000001</c:v>
                </c:pt>
                <c:pt idx="606">
                  <c:v>1292.4037000000001</c:v>
                </c:pt>
                <c:pt idx="607">
                  <c:v>1294.2159999999999</c:v>
                </c:pt>
                <c:pt idx="608">
                  <c:v>1296.0121999999999</c:v>
                </c:pt>
                <c:pt idx="609">
                  <c:v>1297.8083999999999</c:v>
                </c:pt>
                <c:pt idx="610">
                  <c:v>1299.6045999999999</c:v>
                </c:pt>
                <c:pt idx="611">
                  <c:v>1301.4007999999999</c:v>
                </c:pt>
                <c:pt idx="612">
                  <c:v>1303.2130999999999</c:v>
                </c:pt>
                <c:pt idx="613">
                  <c:v>1305.0092999999999</c:v>
                </c:pt>
                <c:pt idx="614">
                  <c:v>1306.8054999999999</c:v>
                </c:pt>
                <c:pt idx="615">
                  <c:v>1308.6016999999999</c:v>
                </c:pt>
                <c:pt idx="616">
                  <c:v>1310.4139</c:v>
                </c:pt>
                <c:pt idx="617">
                  <c:v>1312.2101</c:v>
                </c:pt>
                <c:pt idx="618">
                  <c:v>1314.0064</c:v>
                </c:pt>
                <c:pt idx="619">
                  <c:v>1315.8026</c:v>
                </c:pt>
                <c:pt idx="620">
                  <c:v>1317.6148000000001</c:v>
                </c:pt>
                <c:pt idx="621">
                  <c:v>1319.4110000000001</c:v>
                </c:pt>
                <c:pt idx="622">
                  <c:v>1321.2072000000001</c:v>
                </c:pt>
                <c:pt idx="623">
                  <c:v>1323.0083999999999</c:v>
                </c:pt>
                <c:pt idx="624">
                  <c:v>1324.8039000000001</c:v>
                </c:pt>
                <c:pt idx="625">
                  <c:v>1326.6054999999999</c:v>
                </c:pt>
                <c:pt idx="626">
                  <c:v>1328.4151999999999</c:v>
                </c:pt>
                <c:pt idx="627">
                  <c:v>1330.2153000000001</c:v>
                </c:pt>
                <c:pt idx="628">
                  <c:v>1332.0117</c:v>
                </c:pt>
                <c:pt idx="629">
                  <c:v>1333.8061</c:v>
                </c:pt>
                <c:pt idx="630">
                  <c:v>1335.6035999999999</c:v>
                </c:pt>
                <c:pt idx="631">
                  <c:v>1337.4037000000001</c:v>
                </c:pt>
                <c:pt idx="632">
                  <c:v>1339.2126000000001</c:v>
                </c:pt>
                <c:pt idx="633">
                  <c:v>1341.0053</c:v>
                </c:pt>
                <c:pt idx="634">
                  <c:v>1342.8099</c:v>
                </c:pt>
                <c:pt idx="635">
                  <c:v>1344.6006</c:v>
                </c:pt>
                <c:pt idx="636">
                  <c:v>1346.4126000000001</c:v>
                </c:pt>
                <c:pt idx="637">
                  <c:v>1348.2117000000001</c:v>
                </c:pt>
                <c:pt idx="638">
                  <c:v>1350.0109</c:v>
                </c:pt>
                <c:pt idx="639">
                  <c:v>1351.81</c:v>
                </c:pt>
                <c:pt idx="640">
                  <c:v>1353.6143</c:v>
                </c:pt>
                <c:pt idx="641">
                  <c:v>1355.4050999999999</c:v>
                </c:pt>
                <c:pt idx="642">
                  <c:v>1357.2058999999999</c:v>
                </c:pt>
                <c:pt idx="643">
                  <c:v>1359.0065999999999</c:v>
                </c:pt>
                <c:pt idx="644">
                  <c:v>1360.8158000000001</c:v>
                </c:pt>
                <c:pt idx="645">
                  <c:v>1362.6057000000001</c:v>
                </c:pt>
                <c:pt idx="646">
                  <c:v>1364.4119000000001</c:v>
                </c:pt>
                <c:pt idx="647">
                  <c:v>1366.2019</c:v>
                </c:pt>
                <c:pt idx="648">
                  <c:v>1368.0081</c:v>
                </c:pt>
                <c:pt idx="649">
                  <c:v>1369.8143</c:v>
                </c:pt>
                <c:pt idx="650">
                  <c:v>1371.6043</c:v>
                </c:pt>
                <c:pt idx="651">
                  <c:v>1373.4023999999999</c:v>
                </c:pt>
                <c:pt idx="652">
                  <c:v>1375.2090000000001</c:v>
                </c:pt>
                <c:pt idx="653">
                  <c:v>1377.0105000000001</c:v>
                </c:pt>
                <c:pt idx="654">
                  <c:v>1378.8141000000001</c:v>
                </c:pt>
                <c:pt idx="655">
                  <c:v>1380.6002000000001</c:v>
                </c:pt>
                <c:pt idx="656">
                  <c:v>1382.4038</c:v>
                </c:pt>
                <c:pt idx="657">
                  <c:v>1384.2103</c:v>
                </c:pt>
                <c:pt idx="658">
                  <c:v>1386.0143</c:v>
                </c:pt>
                <c:pt idx="659">
                  <c:v>1387.8014000000001</c:v>
                </c:pt>
                <c:pt idx="660">
                  <c:v>1389.6053999999999</c:v>
                </c:pt>
                <c:pt idx="661">
                  <c:v>1391.4068</c:v>
                </c:pt>
                <c:pt idx="662">
                  <c:v>1393.2054000000001</c:v>
                </c:pt>
                <c:pt idx="663">
                  <c:v>1395.0056999999999</c:v>
                </c:pt>
                <c:pt idx="664">
                  <c:v>1396.8061</c:v>
                </c:pt>
                <c:pt idx="665">
                  <c:v>1398.6065000000001</c:v>
                </c:pt>
                <c:pt idx="666">
                  <c:v>1400.4069</c:v>
                </c:pt>
                <c:pt idx="667">
                  <c:v>1402.2073</c:v>
                </c:pt>
                <c:pt idx="668">
                  <c:v>1404.0144</c:v>
                </c:pt>
                <c:pt idx="669">
                  <c:v>1405.8073999999999</c:v>
                </c:pt>
                <c:pt idx="670">
                  <c:v>1407.6137000000001</c:v>
                </c:pt>
                <c:pt idx="671">
                  <c:v>1409.4137000000001</c:v>
                </c:pt>
                <c:pt idx="672">
                  <c:v>1411.2061000000001</c:v>
                </c:pt>
                <c:pt idx="673">
                  <c:v>1413.0114000000001</c:v>
                </c:pt>
                <c:pt idx="674">
                  <c:v>1414.8141000000001</c:v>
                </c:pt>
                <c:pt idx="675">
                  <c:v>1416.6070999999999</c:v>
                </c:pt>
                <c:pt idx="676">
                  <c:v>1418.4007999999999</c:v>
                </c:pt>
                <c:pt idx="677">
                  <c:v>1420.2016000000001</c:v>
                </c:pt>
                <c:pt idx="678">
                  <c:v>1422.0024000000001</c:v>
                </c:pt>
                <c:pt idx="679">
                  <c:v>1423.8033</c:v>
                </c:pt>
                <c:pt idx="680">
                  <c:v>1425.6041</c:v>
                </c:pt>
                <c:pt idx="681">
                  <c:v>1427.4049</c:v>
                </c:pt>
                <c:pt idx="682">
                  <c:v>1429.2057</c:v>
                </c:pt>
                <c:pt idx="683">
                  <c:v>1431.0065</c:v>
                </c:pt>
                <c:pt idx="684">
                  <c:v>1432.8073999999999</c:v>
                </c:pt>
                <c:pt idx="685">
                  <c:v>1434.6081999999999</c:v>
                </c:pt>
                <c:pt idx="686">
                  <c:v>1436.4090000000001</c:v>
                </c:pt>
                <c:pt idx="687">
                  <c:v>1438.2098000000001</c:v>
                </c:pt>
                <c:pt idx="688">
                  <c:v>1440.0106000000001</c:v>
                </c:pt>
                <c:pt idx="689">
                  <c:v>1441.8081</c:v>
                </c:pt>
                <c:pt idx="690">
                  <c:v>1443.6086</c:v>
                </c:pt>
                <c:pt idx="691">
                  <c:v>1445.415</c:v>
                </c:pt>
                <c:pt idx="692">
                  <c:v>1447.2049999999999</c:v>
                </c:pt>
                <c:pt idx="693">
                  <c:v>1449.0130999999999</c:v>
                </c:pt>
                <c:pt idx="694">
                  <c:v>1450.8100999999999</c:v>
                </c:pt>
                <c:pt idx="695">
                  <c:v>1452.6070999999999</c:v>
                </c:pt>
                <c:pt idx="696">
                  <c:v>1454.4041</c:v>
                </c:pt>
                <c:pt idx="697">
                  <c:v>1456.2011</c:v>
                </c:pt>
                <c:pt idx="698">
                  <c:v>1458.0146</c:v>
                </c:pt>
                <c:pt idx="699">
                  <c:v>1459.8079</c:v>
                </c:pt>
                <c:pt idx="700">
                  <c:v>1461.6024</c:v>
                </c:pt>
                <c:pt idx="701">
                  <c:v>1463.4114999999999</c:v>
                </c:pt>
                <c:pt idx="702">
                  <c:v>1465.2088000000001</c:v>
                </c:pt>
                <c:pt idx="703">
                  <c:v>1467.0106000000001</c:v>
                </c:pt>
                <c:pt idx="704">
                  <c:v>1468.8124</c:v>
                </c:pt>
                <c:pt idx="705">
                  <c:v>1470.6142</c:v>
                </c:pt>
                <c:pt idx="706">
                  <c:v>1472.4159999999999</c:v>
                </c:pt>
                <c:pt idx="707">
                  <c:v>1474.2014999999999</c:v>
                </c:pt>
                <c:pt idx="708">
                  <c:v>1476.0033000000001</c:v>
                </c:pt>
                <c:pt idx="709">
                  <c:v>1477.8051</c:v>
                </c:pt>
                <c:pt idx="710">
                  <c:v>1479.6069</c:v>
                </c:pt>
                <c:pt idx="711">
                  <c:v>1481.4086</c:v>
                </c:pt>
                <c:pt idx="712">
                  <c:v>1483.2103999999999</c:v>
                </c:pt>
                <c:pt idx="713">
                  <c:v>1485.0121999999999</c:v>
                </c:pt>
                <c:pt idx="714">
                  <c:v>1486.8149000000001</c:v>
                </c:pt>
                <c:pt idx="715">
                  <c:v>1488.6133</c:v>
                </c:pt>
                <c:pt idx="716">
                  <c:v>1490.4101000000001</c:v>
                </c:pt>
                <c:pt idx="717">
                  <c:v>1492.2111</c:v>
                </c:pt>
                <c:pt idx="718">
                  <c:v>1494.0121999999999</c:v>
                </c:pt>
                <c:pt idx="719">
                  <c:v>1495.8133</c:v>
                </c:pt>
                <c:pt idx="720">
                  <c:v>1497.6143</c:v>
                </c:pt>
                <c:pt idx="721">
                  <c:v>1499.4154000000001</c:v>
                </c:pt>
                <c:pt idx="722">
                  <c:v>1501.2003999999999</c:v>
                </c:pt>
                <c:pt idx="723">
                  <c:v>1503.0116</c:v>
                </c:pt>
                <c:pt idx="724">
                  <c:v>1504.8089</c:v>
                </c:pt>
                <c:pt idx="725">
                  <c:v>1506.6069</c:v>
                </c:pt>
                <c:pt idx="726">
                  <c:v>1508.4070999999999</c:v>
                </c:pt>
                <c:pt idx="727">
                  <c:v>1510.2064</c:v>
                </c:pt>
                <c:pt idx="728">
                  <c:v>1512.0105000000001</c:v>
                </c:pt>
                <c:pt idx="729">
                  <c:v>1513.8098</c:v>
                </c:pt>
                <c:pt idx="730">
                  <c:v>1515.6090999999999</c:v>
                </c:pt>
                <c:pt idx="731">
                  <c:v>1517.4161999999999</c:v>
                </c:pt>
                <c:pt idx="732">
                  <c:v>1519.2075</c:v>
                </c:pt>
                <c:pt idx="733">
                  <c:v>1521.0088000000001</c:v>
                </c:pt>
                <c:pt idx="734">
                  <c:v>1522.8132000000001</c:v>
                </c:pt>
                <c:pt idx="735">
                  <c:v>1524.6014</c:v>
                </c:pt>
                <c:pt idx="736">
                  <c:v>1526.4059</c:v>
                </c:pt>
                <c:pt idx="737">
                  <c:v>1528.2103</c:v>
                </c:pt>
                <c:pt idx="738">
                  <c:v>1530.0146999999999</c:v>
                </c:pt>
                <c:pt idx="739">
                  <c:v>1531.8028999999999</c:v>
                </c:pt>
                <c:pt idx="740">
                  <c:v>1533.6152</c:v>
                </c:pt>
                <c:pt idx="741">
                  <c:v>1535.4032</c:v>
                </c:pt>
                <c:pt idx="742">
                  <c:v>1537.2073</c:v>
                </c:pt>
                <c:pt idx="743">
                  <c:v>1539.0112999999999</c:v>
                </c:pt>
                <c:pt idx="744">
                  <c:v>1540.8154</c:v>
                </c:pt>
                <c:pt idx="745">
                  <c:v>1542.6034999999999</c:v>
                </c:pt>
                <c:pt idx="746">
                  <c:v>1544.4075</c:v>
                </c:pt>
                <c:pt idx="747">
                  <c:v>1546.2154</c:v>
                </c:pt>
                <c:pt idx="748">
                  <c:v>1548.0070000000001</c:v>
                </c:pt>
                <c:pt idx="749">
                  <c:v>1549.8021000000001</c:v>
                </c:pt>
                <c:pt idx="750">
                  <c:v>1551.6165000000001</c:v>
                </c:pt>
                <c:pt idx="751">
                  <c:v>1553.4039</c:v>
                </c:pt>
                <c:pt idx="752">
                  <c:v>1555.2005999999999</c:v>
                </c:pt>
                <c:pt idx="753">
                  <c:v>1557.0041000000001</c:v>
                </c:pt>
                <c:pt idx="754">
                  <c:v>1558.8076000000001</c:v>
                </c:pt>
                <c:pt idx="755">
                  <c:v>1560.6081999999999</c:v>
                </c:pt>
                <c:pt idx="756">
                  <c:v>1562.4061999999999</c:v>
                </c:pt>
                <c:pt idx="757">
                  <c:v>1564.2157</c:v>
                </c:pt>
                <c:pt idx="758">
                  <c:v>1566.0114000000001</c:v>
                </c:pt>
                <c:pt idx="759">
                  <c:v>1567.807</c:v>
                </c:pt>
                <c:pt idx="760">
                  <c:v>1569.6025999999999</c:v>
                </c:pt>
                <c:pt idx="761">
                  <c:v>1571.4052999999999</c:v>
                </c:pt>
                <c:pt idx="762">
                  <c:v>1573.2135000000001</c:v>
                </c:pt>
                <c:pt idx="763">
                  <c:v>1575.0142000000001</c:v>
                </c:pt>
                <c:pt idx="764">
                  <c:v>1576.8149000000001</c:v>
                </c:pt>
                <c:pt idx="765">
                  <c:v>1578.6155000000001</c:v>
                </c:pt>
                <c:pt idx="766">
                  <c:v>1580.4002</c:v>
                </c:pt>
                <c:pt idx="767">
                  <c:v>1582.2009</c:v>
                </c:pt>
                <c:pt idx="768">
                  <c:v>1584.0016000000001</c:v>
                </c:pt>
                <c:pt idx="769">
                  <c:v>1585.8022000000001</c:v>
                </c:pt>
                <c:pt idx="770">
                  <c:v>1587.6029000000001</c:v>
                </c:pt>
                <c:pt idx="771">
                  <c:v>1589.4034999999999</c:v>
                </c:pt>
                <c:pt idx="772">
                  <c:v>1591.2041999999999</c:v>
                </c:pt>
                <c:pt idx="773">
                  <c:v>1593.0048999999999</c:v>
                </c:pt>
                <c:pt idx="774">
                  <c:v>1594.8054999999999</c:v>
                </c:pt>
                <c:pt idx="775">
                  <c:v>1596.6061999999999</c:v>
                </c:pt>
                <c:pt idx="776">
                  <c:v>1598.4068</c:v>
                </c:pt>
                <c:pt idx="777">
                  <c:v>1600.2075</c:v>
                </c:pt>
                <c:pt idx="778">
                  <c:v>1602.0082</c:v>
                </c:pt>
                <c:pt idx="779">
                  <c:v>1603.8088</c:v>
                </c:pt>
                <c:pt idx="780">
                  <c:v>1605.6095</c:v>
                </c:pt>
                <c:pt idx="781">
                  <c:v>1607.4121</c:v>
                </c:pt>
                <c:pt idx="782">
                  <c:v>1609.2035000000001</c:v>
                </c:pt>
                <c:pt idx="783">
                  <c:v>1611.0111999999999</c:v>
                </c:pt>
                <c:pt idx="784">
                  <c:v>1612.8026</c:v>
                </c:pt>
                <c:pt idx="785">
                  <c:v>1614.6103000000001</c:v>
                </c:pt>
                <c:pt idx="786">
                  <c:v>1616.4016999999999</c:v>
                </c:pt>
                <c:pt idx="787">
                  <c:v>1618.2094</c:v>
                </c:pt>
                <c:pt idx="788">
                  <c:v>1620.0059000000001</c:v>
                </c:pt>
                <c:pt idx="789">
                  <c:v>1621.8157000000001</c:v>
                </c:pt>
                <c:pt idx="790">
                  <c:v>1623.6094000000001</c:v>
                </c:pt>
                <c:pt idx="791">
                  <c:v>1625.4108000000001</c:v>
                </c:pt>
                <c:pt idx="792">
                  <c:v>1627.2031999999999</c:v>
                </c:pt>
                <c:pt idx="793">
                  <c:v>1629.0123000000001</c:v>
                </c:pt>
                <c:pt idx="794">
                  <c:v>1630.8141000000001</c:v>
                </c:pt>
                <c:pt idx="795">
                  <c:v>1632.6116</c:v>
                </c:pt>
                <c:pt idx="796">
                  <c:v>1634.4091000000001</c:v>
                </c:pt>
                <c:pt idx="797">
                  <c:v>1636.2066</c:v>
                </c:pt>
                <c:pt idx="798">
                  <c:v>1638.0041000000001</c:v>
                </c:pt>
                <c:pt idx="799">
                  <c:v>1639.8016</c:v>
                </c:pt>
                <c:pt idx="800">
                  <c:v>1641.615</c:v>
                </c:pt>
                <c:pt idx="801">
                  <c:v>1643.4123999999999</c:v>
                </c:pt>
                <c:pt idx="802">
                  <c:v>1645.2099000000001</c:v>
                </c:pt>
                <c:pt idx="803">
                  <c:v>1647.0074</c:v>
                </c:pt>
                <c:pt idx="804">
                  <c:v>1648.8049000000001</c:v>
                </c:pt>
                <c:pt idx="805">
                  <c:v>1650.6024</c:v>
                </c:pt>
                <c:pt idx="806">
                  <c:v>1652.4158</c:v>
                </c:pt>
                <c:pt idx="807">
                  <c:v>1654.2132999999999</c:v>
                </c:pt>
                <c:pt idx="808">
                  <c:v>1656.0108</c:v>
                </c:pt>
                <c:pt idx="809">
                  <c:v>1657.8082999999999</c:v>
                </c:pt>
                <c:pt idx="810">
                  <c:v>1659.6057000000001</c:v>
                </c:pt>
                <c:pt idx="811">
                  <c:v>1661.4032</c:v>
                </c:pt>
                <c:pt idx="812">
                  <c:v>1663.2007000000001</c:v>
                </c:pt>
                <c:pt idx="813">
                  <c:v>1665.0141000000001</c:v>
                </c:pt>
                <c:pt idx="814">
                  <c:v>1666.8116</c:v>
                </c:pt>
                <c:pt idx="815">
                  <c:v>1668.6053999999999</c:v>
                </c:pt>
                <c:pt idx="816">
                  <c:v>1670.4075</c:v>
                </c:pt>
                <c:pt idx="817">
                  <c:v>1672.2097000000001</c:v>
                </c:pt>
                <c:pt idx="818">
                  <c:v>1674.0071</c:v>
                </c:pt>
                <c:pt idx="819">
                  <c:v>1675.8101999999999</c:v>
                </c:pt>
                <c:pt idx="820">
                  <c:v>1677.6133</c:v>
                </c:pt>
                <c:pt idx="821">
                  <c:v>1679.4065000000001</c:v>
                </c:pt>
                <c:pt idx="822">
                  <c:v>1681.2021</c:v>
                </c:pt>
                <c:pt idx="823">
                  <c:v>1683.011</c:v>
                </c:pt>
                <c:pt idx="824">
                  <c:v>1684.8055999999999</c:v>
                </c:pt>
                <c:pt idx="825">
                  <c:v>1686.6134999999999</c:v>
                </c:pt>
              </c:numCache>
            </c:numRef>
          </c:xVal>
          <c:yVal>
            <c:numRef>
              <c:f>'00.Smoke temp Extrapolation'!$C$115:$C$940</c:f>
              <c:numCache>
                <c:formatCode>0.00</c:formatCode>
                <c:ptCount val="826"/>
                <c:pt idx="0">
                  <c:v>20.273198000000001</c:v>
                </c:pt>
                <c:pt idx="1">
                  <c:v>20.321594999999999</c:v>
                </c:pt>
                <c:pt idx="2">
                  <c:v>20.386932999999999</c:v>
                </c:pt>
                <c:pt idx="3">
                  <c:v>20.436402999999999</c:v>
                </c:pt>
                <c:pt idx="4">
                  <c:v>20.473579000000001</c:v>
                </c:pt>
                <c:pt idx="5">
                  <c:v>20.501154</c:v>
                </c:pt>
                <c:pt idx="6">
                  <c:v>20.543149</c:v>
                </c:pt>
                <c:pt idx="7">
                  <c:v>20.584714999999999</c:v>
                </c:pt>
                <c:pt idx="8">
                  <c:v>20.620768999999999</c:v>
                </c:pt>
                <c:pt idx="9">
                  <c:v>20.649038999999998</c:v>
                </c:pt>
                <c:pt idx="10">
                  <c:v>20.679500000000001</c:v>
                </c:pt>
                <c:pt idx="11">
                  <c:v>20.713009</c:v>
                </c:pt>
                <c:pt idx="12">
                  <c:v>20.738437999999999</c:v>
                </c:pt>
                <c:pt idx="13">
                  <c:v>20.760379</c:v>
                </c:pt>
                <c:pt idx="14">
                  <c:v>20.788453000000001</c:v>
                </c:pt>
                <c:pt idx="15">
                  <c:v>20.823340000000002</c:v>
                </c:pt>
                <c:pt idx="16">
                  <c:v>20.861260999999999</c:v>
                </c:pt>
                <c:pt idx="17">
                  <c:v>20.897646999999999</c:v>
                </c:pt>
                <c:pt idx="18">
                  <c:v>20.929863999999998</c:v>
                </c:pt>
                <c:pt idx="19">
                  <c:v>20.961155000000002</c:v>
                </c:pt>
                <c:pt idx="20">
                  <c:v>20.988742999999999</c:v>
                </c:pt>
                <c:pt idx="21">
                  <c:v>21.007162000000001</c:v>
                </c:pt>
                <c:pt idx="22">
                  <c:v>21.026577</c:v>
                </c:pt>
                <c:pt idx="23">
                  <c:v>21.054190999999999</c:v>
                </c:pt>
                <c:pt idx="24">
                  <c:v>21.076992000000001</c:v>
                </c:pt>
                <c:pt idx="25">
                  <c:v>21.09844</c:v>
                </c:pt>
                <c:pt idx="26">
                  <c:v>21.111908</c:v>
                </c:pt>
                <c:pt idx="27">
                  <c:v>21.131416999999999</c:v>
                </c:pt>
                <c:pt idx="28">
                  <c:v>21.158075</c:v>
                </c:pt>
                <c:pt idx="29">
                  <c:v>21.187721</c:v>
                </c:pt>
                <c:pt idx="30">
                  <c:v>21.246964999999999</c:v>
                </c:pt>
                <c:pt idx="31">
                  <c:v>21.299676000000002</c:v>
                </c:pt>
                <c:pt idx="32">
                  <c:v>21.356591000000002</c:v>
                </c:pt>
                <c:pt idx="33">
                  <c:v>21.406471</c:v>
                </c:pt>
                <c:pt idx="34">
                  <c:v>21.450357</c:v>
                </c:pt>
                <c:pt idx="35">
                  <c:v>21.494706999999998</c:v>
                </c:pt>
                <c:pt idx="36">
                  <c:v>21.526772000000001</c:v>
                </c:pt>
                <c:pt idx="37">
                  <c:v>21.557511000000002</c:v>
                </c:pt>
                <c:pt idx="38">
                  <c:v>21.590005000000001</c:v>
                </c:pt>
                <c:pt idx="39">
                  <c:v>21.639282000000001</c:v>
                </c:pt>
                <c:pt idx="40">
                  <c:v>21.687505000000002</c:v>
                </c:pt>
                <c:pt idx="41">
                  <c:v>21.730101999999999</c:v>
                </c:pt>
                <c:pt idx="42">
                  <c:v>21.762027</c:v>
                </c:pt>
                <c:pt idx="43">
                  <c:v>21.811802</c:v>
                </c:pt>
                <c:pt idx="44">
                  <c:v>21.874687000000002</c:v>
                </c:pt>
                <c:pt idx="45">
                  <c:v>21.920849</c:v>
                </c:pt>
                <c:pt idx="46">
                  <c:v>21.963656</c:v>
                </c:pt>
                <c:pt idx="47">
                  <c:v>22.001840000000001</c:v>
                </c:pt>
                <c:pt idx="48">
                  <c:v>22.038827999999999</c:v>
                </c:pt>
                <c:pt idx="49">
                  <c:v>22.076454999999999</c:v>
                </c:pt>
                <c:pt idx="50">
                  <c:v>22.120114999999998</c:v>
                </c:pt>
                <c:pt idx="51">
                  <c:v>22.162499</c:v>
                </c:pt>
                <c:pt idx="52">
                  <c:v>22.206229</c:v>
                </c:pt>
                <c:pt idx="53">
                  <c:v>22.254867999999998</c:v>
                </c:pt>
                <c:pt idx="54">
                  <c:v>22.303553999999998</c:v>
                </c:pt>
                <c:pt idx="55">
                  <c:v>22.36384</c:v>
                </c:pt>
                <c:pt idx="56">
                  <c:v>22.425561999999999</c:v>
                </c:pt>
                <c:pt idx="57">
                  <c:v>22.481359000000001</c:v>
                </c:pt>
                <c:pt idx="58">
                  <c:v>22.539411000000001</c:v>
                </c:pt>
                <c:pt idx="59">
                  <c:v>22.609814</c:v>
                </c:pt>
                <c:pt idx="60">
                  <c:v>22.671393999999999</c:v>
                </c:pt>
                <c:pt idx="61">
                  <c:v>22.712527999999999</c:v>
                </c:pt>
                <c:pt idx="62">
                  <c:v>22.7592</c:v>
                </c:pt>
                <c:pt idx="63">
                  <c:v>22.810395</c:v>
                </c:pt>
                <c:pt idx="64">
                  <c:v>22.845362000000002</c:v>
                </c:pt>
                <c:pt idx="65">
                  <c:v>22.886119999999998</c:v>
                </c:pt>
                <c:pt idx="66">
                  <c:v>22.954008999999999</c:v>
                </c:pt>
                <c:pt idx="67">
                  <c:v>23.015557000000001</c:v>
                </c:pt>
                <c:pt idx="68">
                  <c:v>23.052005000000001</c:v>
                </c:pt>
                <c:pt idx="69">
                  <c:v>23.109863000000001</c:v>
                </c:pt>
                <c:pt idx="70">
                  <c:v>23.163779999999999</c:v>
                </c:pt>
                <c:pt idx="71">
                  <c:v>23.197293999999999</c:v>
                </c:pt>
                <c:pt idx="72">
                  <c:v>23.242829</c:v>
                </c:pt>
                <c:pt idx="73">
                  <c:v>23.303263999999999</c:v>
                </c:pt>
                <c:pt idx="74">
                  <c:v>23.351852999999998</c:v>
                </c:pt>
                <c:pt idx="75">
                  <c:v>23.425049000000001</c:v>
                </c:pt>
                <c:pt idx="76">
                  <c:v>23.508769999999998</c:v>
                </c:pt>
                <c:pt idx="77">
                  <c:v>23.5745</c:v>
                </c:pt>
                <c:pt idx="78">
                  <c:v>23.614808</c:v>
                </c:pt>
                <c:pt idx="79">
                  <c:v>23.664168</c:v>
                </c:pt>
                <c:pt idx="80">
                  <c:v>23.718237999999999</c:v>
                </c:pt>
                <c:pt idx="81">
                  <c:v>23.762452</c:v>
                </c:pt>
                <c:pt idx="82">
                  <c:v>23.810587999999999</c:v>
                </c:pt>
                <c:pt idx="83">
                  <c:v>23.854565999999998</c:v>
                </c:pt>
                <c:pt idx="84">
                  <c:v>23.907661999999998</c:v>
                </c:pt>
                <c:pt idx="85">
                  <c:v>23.947914000000001</c:v>
                </c:pt>
                <c:pt idx="86">
                  <c:v>23.990458</c:v>
                </c:pt>
                <c:pt idx="87">
                  <c:v>24.046021</c:v>
                </c:pt>
                <c:pt idx="88">
                  <c:v>24.111072</c:v>
                </c:pt>
                <c:pt idx="89">
                  <c:v>24.163709999999998</c:v>
                </c:pt>
                <c:pt idx="90">
                  <c:v>24.242602999999999</c:v>
                </c:pt>
                <c:pt idx="91">
                  <c:v>24.317081000000002</c:v>
                </c:pt>
                <c:pt idx="92">
                  <c:v>24.39095</c:v>
                </c:pt>
                <c:pt idx="93">
                  <c:v>24.495829000000001</c:v>
                </c:pt>
                <c:pt idx="94">
                  <c:v>24.567661999999999</c:v>
                </c:pt>
                <c:pt idx="95">
                  <c:v>24.651579999999999</c:v>
                </c:pt>
                <c:pt idx="96">
                  <c:v>24.753978</c:v>
                </c:pt>
                <c:pt idx="97">
                  <c:v>24.828306000000001</c:v>
                </c:pt>
                <c:pt idx="98">
                  <c:v>24.863710000000001</c:v>
                </c:pt>
                <c:pt idx="99">
                  <c:v>24.887305000000001</c:v>
                </c:pt>
                <c:pt idx="100">
                  <c:v>24.929470999999999</c:v>
                </c:pt>
                <c:pt idx="101">
                  <c:v>25.012352</c:v>
                </c:pt>
                <c:pt idx="102">
                  <c:v>25.093423000000001</c:v>
                </c:pt>
                <c:pt idx="103">
                  <c:v>25.150009000000001</c:v>
                </c:pt>
                <c:pt idx="104">
                  <c:v>25.171866999999999</c:v>
                </c:pt>
                <c:pt idx="105">
                  <c:v>25.191034999999999</c:v>
                </c:pt>
                <c:pt idx="106">
                  <c:v>25.271573</c:v>
                </c:pt>
                <c:pt idx="107">
                  <c:v>25.335415999999999</c:v>
                </c:pt>
                <c:pt idx="108">
                  <c:v>25.395928000000001</c:v>
                </c:pt>
                <c:pt idx="109">
                  <c:v>25.484100000000002</c:v>
                </c:pt>
                <c:pt idx="110">
                  <c:v>25.552630000000001</c:v>
                </c:pt>
                <c:pt idx="111">
                  <c:v>25.595102000000001</c:v>
                </c:pt>
                <c:pt idx="112">
                  <c:v>25.632850000000001</c:v>
                </c:pt>
                <c:pt idx="113">
                  <c:v>25.668096999999999</c:v>
                </c:pt>
                <c:pt idx="114">
                  <c:v>25.724523999999999</c:v>
                </c:pt>
                <c:pt idx="115">
                  <c:v>25.795089999999998</c:v>
                </c:pt>
                <c:pt idx="116">
                  <c:v>25.858273000000001</c:v>
                </c:pt>
                <c:pt idx="117">
                  <c:v>25.929936000000001</c:v>
                </c:pt>
                <c:pt idx="118">
                  <c:v>25.995529000000001</c:v>
                </c:pt>
                <c:pt idx="119">
                  <c:v>26.052893999999998</c:v>
                </c:pt>
                <c:pt idx="120">
                  <c:v>26.114412999999999</c:v>
                </c:pt>
                <c:pt idx="121">
                  <c:v>26.211026</c:v>
                </c:pt>
                <c:pt idx="122">
                  <c:v>26.322147999999999</c:v>
                </c:pt>
                <c:pt idx="123">
                  <c:v>26.392983000000001</c:v>
                </c:pt>
                <c:pt idx="124">
                  <c:v>26.423577000000002</c:v>
                </c:pt>
                <c:pt idx="125">
                  <c:v>26.502472999999998</c:v>
                </c:pt>
                <c:pt idx="126">
                  <c:v>26.576494</c:v>
                </c:pt>
                <c:pt idx="127">
                  <c:v>26.633845000000001</c:v>
                </c:pt>
                <c:pt idx="128">
                  <c:v>26.680873999999999</c:v>
                </c:pt>
                <c:pt idx="129">
                  <c:v>26.712105000000001</c:v>
                </c:pt>
                <c:pt idx="130">
                  <c:v>26.779170000000001</c:v>
                </c:pt>
                <c:pt idx="131">
                  <c:v>26.839359999999999</c:v>
                </c:pt>
                <c:pt idx="132">
                  <c:v>26.882701000000001</c:v>
                </c:pt>
                <c:pt idx="133">
                  <c:v>26.990514000000001</c:v>
                </c:pt>
                <c:pt idx="134">
                  <c:v>27.033939</c:v>
                </c:pt>
                <c:pt idx="135">
                  <c:v>27.096617999999999</c:v>
                </c:pt>
                <c:pt idx="136">
                  <c:v>27.211416</c:v>
                </c:pt>
                <c:pt idx="137">
                  <c:v>27.306083999999998</c:v>
                </c:pt>
                <c:pt idx="138">
                  <c:v>27.374345000000002</c:v>
                </c:pt>
                <c:pt idx="139">
                  <c:v>27.426000999999999</c:v>
                </c:pt>
                <c:pt idx="140">
                  <c:v>27.490020000000001</c:v>
                </c:pt>
                <c:pt idx="141">
                  <c:v>27.581492000000001</c:v>
                </c:pt>
                <c:pt idx="142">
                  <c:v>27.635375</c:v>
                </c:pt>
                <c:pt idx="143">
                  <c:v>27.667414000000001</c:v>
                </c:pt>
                <c:pt idx="144">
                  <c:v>27.734093000000001</c:v>
                </c:pt>
                <c:pt idx="145">
                  <c:v>27.779467</c:v>
                </c:pt>
                <c:pt idx="146">
                  <c:v>27.785266</c:v>
                </c:pt>
                <c:pt idx="147">
                  <c:v>27.841830999999999</c:v>
                </c:pt>
                <c:pt idx="148">
                  <c:v>27.893097000000001</c:v>
                </c:pt>
                <c:pt idx="149">
                  <c:v>27.937297000000001</c:v>
                </c:pt>
                <c:pt idx="150">
                  <c:v>28.013994</c:v>
                </c:pt>
                <c:pt idx="151">
                  <c:v>28.033256000000002</c:v>
                </c:pt>
                <c:pt idx="152">
                  <c:v>28.039566000000001</c:v>
                </c:pt>
                <c:pt idx="153">
                  <c:v>28.077791999999999</c:v>
                </c:pt>
                <c:pt idx="154">
                  <c:v>28.115034000000001</c:v>
                </c:pt>
                <c:pt idx="155">
                  <c:v>28.149702000000001</c:v>
                </c:pt>
                <c:pt idx="156">
                  <c:v>28.220490000000002</c:v>
                </c:pt>
                <c:pt idx="157">
                  <c:v>28.280629999999999</c:v>
                </c:pt>
                <c:pt idx="158">
                  <c:v>28.300733999999999</c:v>
                </c:pt>
                <c:pt idx="159">
                  <c:v>28.336279000000001</c:v>
                </c:pt>
                <c:pt idx="160">
                  <c:v>28.392443</c:v>
                </c:pt>
                <c:pt idx="161">
                  <c:v>28.458976</c:v>
                </c:pt>
                <c:pt idx="162">
                  <c:v>28.505545999999999</c:v>
                </c:pt>
                <c:pt idx="163">
                  <c:v>28.583649000000001</c:v>
                </c:pt>
                <c:pt idx="164">
                  <c:v>28.667176999999999</c:v>
                </c:pt>
                <c:pt idx="165">
                  <c:v>28.686166</c:v>
                </c:pt>
                <c:pt idx="166">
                  <c:v>28.717051999999999</c:v>
                </c:pt>
                <c:pt idx="167">
                  <c:v>28.781576999999999</c:v>
                </c:pt>
                <c:pt idx="168">
                  <c:v>28.866696000000001</c:v>
                </c:pt>
                <c:pt idx="169">
                  <c:v>28.955528999999999</c:v>
                </c:pt>
                <c:pt idx="170">
                  <c:v>29.026194</c:v>
                </c:pt>
                <c:pt idx="171">
                  <c:v>29.126588000000002</c:v>
                </c:pt>
                <c:pt idx="172">
                  <c:v>29.162274</c:v>
                </c:pt>
                <c:pt idx="173">
                  <c:v>29.219750000000001</c:v>
                </c:pt>
                <c:pt idx="174">
                  <c:v>29.261634999999998</c:v>
                </c:pt>
                <c:pt idx="175">
                  <c:v>29.293906</c:v>
                </c:pt>
                <c:pt idx="176">
                  <c:v>29.351357</c:v>
                </c:pt>
                <c:pt idx="177">
                  <c:v>29.411214000000001</c:v>
                </c:pt>
                <c:pt idx="178">
                  <c:v>29.501279</c:v>
                </c:pt>
                <c:pt idx="179">
                  <c:v>29.599900999999999</c:v>
                </c:pt>
                <c:pt idx="180">
                  <c:v>29.635721</c:v>
                </c:pt>
                <c:pt idx="181">
                  <c:v>29.643281999999999</c:v>
                </c:pt>
                <c:pt idx="182">
                  <c:v>29.653919999999999</c:v>
                </c:pt>
                <c:pt idx="183">
                  <c:v>29.700952999999998</c:v>
                </c:pt>
                <c:pt idx="184">
                  <c:v>29.790299000000001</c:v>
                </c:pt>
                <c:pt idx="185">
                  <c:v>29.877378</c:v>
                </c:pt>
                <c:pt idx="186">
                  <c:v>29.954205999999999</c:v>
                </c:pt>
                <c:pt idx="187">
                  <c:v>30.038083</c:v>
                </c:pt>
                <c:pt idx="188">
                  <c:v>30.108719000000001</c:v>
                </c:pt>
                <c:pt idx="189">
                  <c:v>30.158856</c:v>
                </c:pt>
                <c:pt idx="190">
                  <c:v>30.24025</c:v>
                </c:pt>
                <c:pt idx="191">
                  <c:v>30.318439999999999</c:v>
                </c:pt>
                <c:pt idx="192">
                  <c:v>30.375924000000001</c:v>
                </c:pt>
                <c:pt idx="193">
                  <c:v>30.457447999999999</c:v>
                </c:pt>
                <c:pt idx="194">
                  <c:v>30.503584</c:v>
                </c:pt>
                <c:pt idx="195">
                  <c:v>30.547985000000001</c:v>
                </c:pt>
                <c:pt idx="196">
                  <c:v>30.604676999999999</c:v>
                </c:pt>
                <c:pt idx="197">
                  <c:v>30.703690000000002</c:v>
                </c:pt>
                <c:pt idx="198">
                  <c:v>30.746024999999999</c:v>
                </c:pt>
                <c:pt idx="199">
                  <c:v>30.759399999999999</c:v>
                </c:pt>
                <c:pt idx="200">
                  <c:v>30.829706999999999</c:v>
                </c:pt>
                <c:pt idx="201">
                  <c:v>30.916791</c:v>
                </c:pt>
                <c:pt idx="202">
                  <c:v>30.988547000000001</c:v>
                </c:pt>
                <c:pt idx="203">
                  <c:v>31.063797999999998</c:v>
                </c:pt>
                <c:pt idx="204">
                  <c:v>31.113783999999999</c:v>
                </c:pt>
                <c:pt idx="205">
                  <c:v>31.130292000000001</c:v>
                </c:pt>
                <c:pt idx="206">
                  <c:v>31.207916000000001</c:v>
                </c:pt>
                <c:pt idx="207">
                  <c:v>31.292992999999999</c:v>
                </c:pt>
                <c:pt idx="208">
                  <c:v>31.347525000000001</c:v>
                </c:pt>
                <c:pt idx="209">
                  <c:v>31.408176999999998</c:v>
                </c:pt>
                <c:pt idx="210">
                  <c:v>31.406396000000001</c:v>
                </c:pt>
                <c:pt idx="211">
                  <c:v>31.421075999999999</c:v>
                </c:pt>
                <c:pt idx="212">
                  <c:v>31.473117999999999</c:v>
                </c:pt>
                <c:pt idx="213">
                  <c:v>31.551756000000001</c:v>
                </c:pt>
                <c:pt idx="214">
                  <c:v>31.620248</c:v>
                </c:pt>
                <c:pt idx="215">
                  <c:v>31.707222000000002</c:v>
                </c:pt>
                <c:pt idx="216">
                  <c:v>31.818142000000002</c:v>
                </c:pt>
                <c:pt idx="217">
                  <c:v>31.904512</c:v>
                </c:pt>
                <c:pt idx="218">
                  <c:v>31.975664999999999</c:v>
                </c:pt>
                <c:pt idx="219">
                  <c:v>32.000143999999999</c:v>
                </c:pt>
                <c:pt idx="220">
                  <c:v>32.049483000000002</c:v>
                </c:pt>
                <c:pt idx="221">
                  <c:v>32.078252999999997</c:v>
                </c:pt>
                <c:pt idx="222">
                  <c:v>32.162604000000002</c:v>
                </c:pt>
                <c:pt idx="223">
                  <c:v>32.210312000000002</c:v>
                </c:pt>
                <c:pt idx="224">
                  <c:v>32.230443000000001</c:v>
                </c:pt>
                <c:pt idx="225">
                  <c:v>32.262799000000001</c:v>
                </c:pt>
                <c:pt idx="226">
                  <c:v>32.307828000000001</c:v>
                </c:pt>
                <c:pt idx="227">
                  <c:v>32.337255999999996</c:v>
                </c:pt>
                <c:pt idx="228">
                  <c:v>32.437356999999999</c:v>
                </c:pt>
                <c:pt idx="229">
                  <c:v>32.528798999999999</c:v>
                </c:pt>
                <c:pt idx="230">
                  <c:v>32.538519000000001</c:v>
                </c:pt>
                <c:pt idx="231">
                  <c:v>32.565708999999998</c:v>
                </c:pt>
                <c:pt idx="232">
                  <c:v>32.679876</c:v>
                </c:pt>
                <c:pt idx="233">
                  <c:v>32.803522999999998</c:v>
                </c:pt>
                <c:pt idx="234">
                  <c:v>32.900154000000001</c:v>
                </c:pt>
                <c:pt idx="235">
                  <c:v>32.973180999999997</c:v>
                </c:pt>
                <c:pt idx="236">
                  <c:v>33.042304000000001</c:v>
                </c:pt>
                <c:pt idx="237">
                  <c:v>33.063898000000002</c:v>
                </c:pt>
                <c:pt idx="238">
                  <c:v>33.079497000000003</c:v>
                </c:pt>
                <c:pt idx="239">
                  <c:v>33.113402999999998</c:v>
                </c:pt>
                <c:pt idx="240">
                  <c:v>33.170189999999998</c:v>
                </c:pt>
                <c:pt idx="241">
                  <c:v>33.220064000000001</c:v>
                </c:pt>
                <c:pt idx="242">
                  <c:v>33.269357999999997</c:v>
                </c:pt>
                <c:pt idx="243">
                  <c:v>33.336779</c:v>
                </c:pt>
                <c:pt idx="244">
                  <c:v>33.415641999999998</c:v>
                </c:pt>
                <c:pt idx="245">
                  <c:v>33.482509999999998</c:v>
                </c:pt>
                <c:pt idx="246">
                  <c:v>33.550671000000001</c:v>
                </c:pt>
                <c:pt idx="247">
                  <c:v>33.636429</c:v>
                </c:pt>
                <c:pt idx="248">
                  <c:v>33.712207999999997</c:v>
                </c:pt>
                <c:pt idx="249">
                  <c:v>33.761792</c:v>
                </c:pt>
                <c:pt idx="250">
                  <c:v>33.770485000000001</c:v>
                </c:pt>
                <c:pt idx="251">
                  <c:v>33.773071000000002</c:v>
                </c:pt>
                <c:pt idx="252">
                  <c:v>33.825315000000003</c:v>
                </c:pt>
                <c:pt idx="253">
                  <c:v>33.886952999999998</c:v>
                </c:pt>
                <c:pt idx="254">
                  <c:v>33.929592999999997</c:v>
                </c:pt>
                <c:pt idx="255">
                  <c:v>33.973582999999998</c:v>
                </c:pt>
                <c:pt idx="256">
                  <c:v>34.033538999999998</c:v>
                </c:pt>
                <c:pt idx="257">
                  <c:v>34.107536000000003</c:v>
                </c:pt>
                <c:pt idx="258">
                  <c:v>34.142467000000003</c:v>
                </c:pt>
                <c:pt idx="259">
                  <c:v>34.238613999999998</c:v>
                </c:pt>
                <c:pt idx="260">
                  <c:v>34.281306000000001</c:v>
                </c:pt>
                <c:pt idx="261">
                  <c:v>34.249102999999998</c:v>
                </c:pt>
                <c:pt idx="262">
                  <c:v>34.263990999999997</c:v>
                </c:pt>
                <c:pt idx="263">
                  <c:v>34.381188000000002</c:v>
                </c:pt>
                <c:pt idx="264">
                  <c:v>34.451506000000002</c:v>
                </c:pt>
                <c:pt idx="265">
                  <c:v>34.518478000000002</c:v>
                </c:pt>
                <c:pt idx="266">
                  <c:v>34.543142000000003</c:v>
                </c:pt>
                <c:pt idx="267">
                  <c:v>34.580559999999998</c:v>
                </c:pt>
                <c:pt idx="268">
                  <c:v>34.601630999999998</c:v>
                </c:pt>
                <c:pt idx="269">
                  <c:v>34.658093000000001</c:v>
                </c:pt>
                <c:pt idx="270">
                  <c:v>34.743960000000001</c:v>
                </c:pt>
                <c:pt idx="271">
                  <c:v>34.835496999999997</c:v>
                </c:pt>
                <c:pt idx="272">
                  <c:v>34.906612000000003</c:v>
                </c:pt>
                <c:pt idx="273">
                  <c:v>34.947676000000001</c:v>
                </c:pt>
                <c:pt idx="274">
                  <c:v>35.031652000000001</c:v>
                </c:pt>
                <c:pt idx="275">
                  <c:v>35.144224000000001</c:v>
                </c:pt>
                <c:pt idx="276">
                  <c:v>35.171712999999997</c:v>
                </c:pt>
                <c:pt idx="277">
                  <c:v>35.231025000000002</c:v>
                </c:pt>
                <c:pt idx="278">
                  <c:v>35.249701000000002</c:v>
                </c:pt>
                <c:pt idx="279">
                  <c:v>35.301628000000001</c:v>
                </c:pt>
                <c:pt idx="280">
                  <c:v>35.353915999999998</c:v>
                </c:pt>
                <c:pt idx="281">
                  <c:v>35.428922999999998</c:v>
                </c:pt>
                <c:pt idx="282">
                  <c:v>35.511338000000002</c:v>
                </c:pt>
                <c:pt idx="283">
                  <c:v>35.539074999999997</c:v>
                </c:pt>
                <c:pt idx="284">
                  <c:v>35.619627000000001</c:v>
                </c:pt>
                <c:pt idx="285">
                  <c:v>35.657786999999999</c:v>
                </c:pt>
                <c:pt idx="286">
                  <c:v>35.705454000000003</c:v>
                </c:pt>
                <c:pt idx="287">
                  <c:v>35.820753000000003</c:v>
                </c:pt>
                <c:pt idx="288">
                  <c:v>35.867082000000003</c:v>
                </c:pt>
                <c:pt idx="289">
                  <c:v>35.874721999999998</c:v>
                </c:pt>
                <c:pt idx="290">
                  <c:v>35.886477999999997</c:v>
                </c:pt>
                <c:pt idx="291">
                  <c:v>35.954445</c:v>
                </c:pt>
                <c:pt idx="292">
                  <c:v>36.051364</c:v>
                </c:pt>
                <c:pt idx="293">
                  <c:v>36.111077000000002</c:v>
                </c:pt>
                <c:pt idx="294">
                  <c:v>36.107984999999999</c:v>
                </c:pt>
                <c:pt idx="295">
                  <c:v>36.116377</c:v>
                </c:pt>
                <c:pt idx="296">
                  <c:v>36.200615999999997</c:v>
                </c:pt>
                <c:pt idx="297">
                  <c:v>36.289448999999998</c:v>
                </c:pt>
                <c:pt idx="298">
                  <c:v>36.340854999999998</c:v>
                </c:pt>
                <c:pt idx="299">
                  <c:v>36.374398999999997</c:v>
                </c:pt>
                <c:pt idx="300">
                  <c:v>36.424565000000001</c:v>
                </c:pt>
                <c:pt idx="301">
                  <c:v>36.530892999999999</c:v>
                </c:pt>
                <c:pt idx="302">
                  <c:v>36.624423999999998</c:v>
                </c:pt>
                <c:pt idx="303">
                  <c:v>36.61215</c:v>
                </c:pt>
                <c:pt idx="304">
                  <c:v>36.615507000000001</c:v>
                </c:pt>
                <c:pt idx="305">
                  <c:v>36.627997000000001</c:v>
                </c:pt>
                <c:pt idx="306">
                  <c:v>36.635435000000001</c:v>
                </c:pt>
                <c:pt idx="307">
                  <c:v>36.712950999999997</c:v>
                </c:pt>
                <c:pt idx="308">
                  <c:v>36.755076000000003</c:v>
                </c:pt>
                <c:pt idx="309">
                  <c:v>36.800370000000001</c:v>
                </c:pt>
                <c:pt idx="310">
                  <c:v>36.864721000000003</c:v>
                </c:pt>
                <c:pt idx="311">
                  <c:v>36.909522000000003</c:v>
                </c:pt>
                <c:pt idx="312">
                  <c:v>36.991554999999998</c:v>
                </c:pt>
                <c:pt idx="313">
                  <c:v>37.047908</c:v>
                </c:pt>
                <c:pt idx="314">
                  <c:v>37.142629999999997</c:v>
                </c:pt>
                <c:pt idx="315">
                  <c:v>37.199294999999999</c:v>
                </c:pt>
                <c:pt idx="316">
                  <c:v>37.201881999999998</c:v>
                </c:pt>
                <c:pt idx="317">
                  <c:v>37.253751000000001</c:v>
                </c:pt>
                <c:pt idx="318">
                  <c:v>37.358592999999999</c:v>
                </c:pt>
                <c:pt idx="319">
                  <c:v>37.474629999999998</c:v>
                </c:pt>
                <c:pt idx="320">
                  <c:v>37.572029999999998</c:v>
                </c:pt>
                <c:pt idx="321">
                  <c:v>37.627550999999997</c:v>
                </c:pt>
                <c:pt idx="322">
                  <c:v>37.650444999999998</c:v>
                </c:pt>
                <c:pt idx="323">
                  <c:v>37.662840000000003</c:v>
                </c:pt>
                <c:pt idx="324">
                  <c:v>37.729733000000003</c:v>
                </c:pt>
                <c:pt idx="325">
                  <c:v>37.858601999999998</c:v>
                </c:pt>
                <c:pt idx="326">
                  <c:v>37.968885999999998</c:v>
                </c:pt>
                <c:pt idx="327">
                  <c:v>37.990533999999997</c:v>
                </c:pt>
                <c:pt idx="328">
                  <c:v>37.973562999999999</c:v>
                </c:pt>
                <c:pt idx="329">
                  <c:v>38.003903999999999</c:v>
                </c:pt>
                <c:pt idx="330">
                  <c:v>38.091312000000002</c:v>
                </c:pt>
                <c:pt idx="331">
                  <c:v>38.146636999999998</c:v>
                </c:pt>
                <c:pt idx="332">
                  <c:v>38.177757</c:v>
                </c:pt>
                <c:pt idx="333">
                  <c:v>38.206226999999998</c:v>
                </c:pt>
                <c:pt idx="334">
                  <c:v>38.251691999999998</c:v>
                </c:pt>
                <c:pt idx="335">
                  <c:v>38.357841000000001</c:v>
                </c:pt>
                <c:pt idx="336">
                  <c:v>38.414628</c:v>
                </c:pt>
                <c:pt idx="337">
                  <c:v>38.425297</c:v>
                </c:pt>
                <c:pt idx="338">
                  <c:v>38.437296000000003</c:v>
                </c:pt>
                <c:pt idx="339">
                  <c:v>38.448512999999998</c:v>
                </c:pt>
                <c:pt idx="340">
                  <c:v>38.503847999999998</c:v>
                </c:pt>
                <c:pt idx="341">
                  <c:v>38.658062000000001</c:v>
                </c:pt>
                <c:pt idx="342">
                  <c:v>38.713464999999999</c:v>
                </c:pt>
                <c:pt idx="343">
                  <c:v>38.772168999999998</c:v>
                </c:pt>
                <c:pt idx="344">
                  <c:v>38.829583999999997</c:v>
                </c:pt>
                <c:pt idx="345">
                  <c:v>38.831522999999997</c:v>
                </c:pt>
                <c:pt idx="346">
                  <c:v>38.854810000000001</c:v>
                </c:pt>
                <c:pt idx="347">
                  <c:v>38.941966000000001</c:v>
                </c:pt>
                <c:pt idx="348">
                  <c:v>39.071497000000001</c:v>
                </c:pt>
                <c:pt idx="349">
                  <c:v>39.121619000000003</c:v>
                </c:pt>
                <c:pt idx="350">
                  <c:v>39.179402000000003</c:v>
                </c:pt>
                <c:pt idx="351">
                  <c:v>39.232683000000002</c:v>
                </c:pt>
                <c:pt idx="352">
                  <c:v>39.213171000000003</c:v>
                </c:pt>
                <c:pt idx="353">
                  <c:v>39.233863999999997</c:v>
                </c:pt>
                <c:pt idx="354">
                  <c:v>39.304288</c:v>
                </c:pt>
                <c:pt idx="355">
                  <c:v>39.359445999999998</c:v>
                </c:pt>
                <c:pt idx="356">
                  <c:v>39.442045999999998</c:v>
                </c:pt>
                <c:pt idx="357">
                  <c:v>39.441991000000002</c:v>
                </c:pt>
                <c:pt idx="358">
                  <c:v>39.495066000000001</c:v>
                </c:pt>
                <c:pt idx="359">
                  <c:v>39.504984</c:v>
                </c:pt>
                <c:pt idx="360">
                  <c:v>39.506565000000002</c:v>
                </c:pt>
                <c:pt idx="361">
                  <c:v>39.534216999999998</c:v>
                </c:pt>
                <c:pt idx="362">
                  <c:v>39.591731000000003</c:v>
                </c:pt>
                <c:pt idx="363">
                  <c:v>39.659215000000003</c:v>
                </c:pt>
                <c:pt idx="364">
                  <c:v>39.731729999999999</c:v>
                </c:pt>
                <c:pt idx="365">
                  <c:v>39.782581</c:v>
                </c:pt>
                <c:pt idx="366">
                  <c:v>39.828513000000001</c:v>
                </c:pt>
                <c:pt idx="367">
                  <c:v>39.938844000000003</c:v>
                </c:pt>
                <c:pt idx="368">
                  <c:v>39.981574999999999</c:v>
                </c:pt>
                <c:pt idx="369">
                  <c:v>39.954166999999998</c:v>
                </c:pt>
                <c:pt idx="370">
                  <c:v>39.999411000000002</c:v>
                </c:pt>
                <c:pt idx="371">
                  <c:v>40.064241000000003</c:v>
                </c:pt>
                <c:pt idx="372">
                  <c:v>40.108933</c:v>
                </c:pt>
                <c:pt idx="373">
                  <c:v>40.168613999999998</c:v>
                </c:pt>
                <c:pt idx="374">
                  <c:v>40.309314999999998</c:v>
                </c:pt>
                <c:pt idx="375">
                  <c:v>40.409571</c:v>
                </c:pt>
                <c:pt idx="376">
                  <c:v>40.417752</c:v>
                </c:pt>
                <c:pt idx="377">
                  <c:v>40.439065999999997</c:v>
                </c:pt>
                <c:pt idx="378">
                  <c:v>40.481447000000003</c:v>
                </c:pt>
                <c:pt idx="379">
                  <c:v>40.614477000000001</c:v>
                </c:pt>
                <c:pt idx="380">
                  <c:v>40.659005000000001</c:v>
                </c:pt>
                <c:pt idx="381">
                  <c:v>40.697406000000001</c:v>
                </c:pt>
                <c:pt idx="382">
                  <c:v>40.727575000000002</c:v>
                </c:pt>
                <c:pt idx="383">
                  <c:v>40.799593000000002</c:v>
                </c:pt>
                <c:pt idx="384">
                  <c:v>40.907153999999998</c:v>
                </c:pt>
                <c:pt idx="385">
                  <c:v>40.984274999999997</c:v>
                </c:pt>
                <c:pt idx="386">
                  <c:v>40.994376000000003</c:v>
                </c:pt>
                <c:pt idx="387">
                  <c:v>41.002276999999999</c:v>
                </c:pt>
                <c:pt idx="388">
                  <c:v>41.039684999999999</c:v>
                </c:pt>
                <c:pt idx="389">
                  <c:v>41.098905000000002</c:v>
                </c:pt>
                <c:pt idx="390">
                  <c:v>41.192616999999998</c:v>
                </c:pt>
                <c:pt idx="391">
                  <c:v>41.233150999999999</c:v>
                </c:pt>
                <c:pt idx="392">
                  <c:v>41.252099000000001</c:v>
                </c:pt>
                <c:pt idx="393">
                  <c:v>41.245150000000002</c:v>
                </c:pt>
                <c:pt idx="394">
                  <c:v>41.280107999999998</c:v>
                </c:pt>
                <c:pt idx="395">
                  <c:v>41.328065000000002</c:v>
                </c:pt>
                <c:pt idx="396">
                  <c:v>41.323945000000002</c:v>
                </c:pt>
                <c:pt idx="397">
                  <c:v>41.360700999999999</c:v>
                </c:pt>
                <c:pt idx="398">
                  <c:v>41.453000000000003</c:v>
                </c:pt>
                <c:pt idx="399">
                  <c:v>41.538654000000001</c:v>
                </c:pt>
                <c:pt idx="400">
                  <c:v>41.636768000000004</c:v>
                </c:pt>
                <c:pt idx="401">
                  <c:v>41.710470999999998</c:v>
                </c:pt>
                <c:pt idx="402">
                  <c:v>41.727679999999999</c:v>
                </c:pt>
                <c:pt idx="403">
                  <c:v>41.723412000000003</c:v>
                </c:pt>
                <c:pt idx="404">
                  <c:v>41.702267999999997</c:v>
                </c:pt>
                <c:pt idx="405">
                  <c:v>41.723089000000002</c:v>
                </c:pt>
                <c:pt idx="406">
                  <c:v>41.753825999999997</c:v>
                </c:pt>
                <c:pt idx="407">
                  <c:v>41.877178000000001</c:v>
                </c:pt>
                <c:pt idx="408">
                  <c:v>41.941366000000002</c:v>
                </c:pt>
                <c:pt idx="409">
                  <c:v>41.965873000000002</c:v>
                </c:pt>
                <c:pt idx="410">
                  <c:v>42.057156999999997</c:v>
                </c:pt>
                <c:pt idx="411">
                  <c:v>42.179993000000003</c:v>
                </c:pt>
                <c:pt idx="412">
                  <c:v>42.239260000000002</c:v>
                </c:pt>
                <c:pt idx="413">
                  <c:v>42.237147</c:v>
                </c:pt>
                <c:pt idx="414">
                  <c:v>42.298223</c:v>
                </c:pt>
                <c:pt idx="415">
                  <c:v>42.376593</c:v>
                </c:pt>
                <c:pt idx="416">
                  <c:v>42.421156000000003</c:v>
                </c:pt>
                <c:pt idx="417">
                  <c:v>42.448300000000003</c:v>
                </c:pt>
                <c:pt idx="418">
                  <c:v>42.412851000000003</c:v>
                </c:pt>
                <c:pt idx="419">
                  <c:v>42.440897999999997</c:v>
                </c:pt>
                <c:pt idx="420">
                  <c:v>42.501800000000003</c:v>
                </c:pt>
                <c:pt idx="421">
                  <c:v>42.591427000000003</c:v>
                </c:pt>
                <c:pt idx="422">
                  <c:v>42.724533000000001</c:v>
                </c:pt>
                <c:pt idx="423">
                  <c:v>42.769500000000001</c:v>
                </c:pt>
                <c:pt idx="424">
                  <c:v>42.804265999999998</c:v>
                </c:pt>
                <c:pt idx="425">
                  <c:v>42.891392000000003</c:v>
                </c:pt>
                <c:pt idx="426">
                  <c:v>42.935946000000001</c:v>
                </c:pt>
                <c:pt idx="427">
                  <c:v>42.993906000000003</c:v>
                </c:pt>
                <c:pt idx="428">
                  <c:v>43.074683999999998</c:v>
                </c:pt>
                <c:pt idx="429">
                  <c:v>43.141362000000001</c:v>
                </c:pt>
                <c:pt idx="430">
                  <c:v>43.173338000000001</c:v>
                </c:pt>
                <c:pt idx="431">
                  <c:v>43.178145000000001</c:v>
                </c:pt>
                <c:pt idx="432">
                  <c:v>43.219304000000001</c:v>
                </c:pt>
                <c:pt idx="433">
                  <c:v>43.267876000000001</c:v>
                </c:pt>
                <c:pt idx="434">
                  <c:v>43.263173000000002</c:v>
                </c:pt>
                <c:pt idx="435">
                  <c:v>43.374021999999997</c:v>
                </c:pt>
                <c:pt idx="436">
                  <c:v>43.407955000000001</c:v>
                </c:pt>
                <c:pt idx="437">
                  <c:v>43.438921000000001</c:v>
                </c:pt>
                <c:pt idx="438">
                  <c:v>43.545757000000002</c:v>
                </c:pt>
                <c:pt idx="439">
                  <c:v>43.615690000000001</c:v>
                </c:pt>
                <c:pt idx="440">
                  <c:v>43.652087000000002</c:v>
                </c:pt>
                <c:pt idx="441">
                  <c:v>43.727916</c:v>
                </c:pt>
                <c:pt idx="442">
                  <c:v>43.769272000000001</c:v>
                </c:pt>
                <c:pt idx="443">
                  <c:v>43.811062</c:v>
                </c:pt>
                <c:pt idx="444">
                  <c:v>43.909475999999998</c:v>
                </c:pt>
                <c:pt idx="445">
                  <c:v>43.981997</c:v>
                </c:pt>
                <c:pt idx="446">
                  <c:v>44.031103000000002</c:v>
                </c:pt>
                <c:pt idx="447">
                  <c:v>44.119720999999998</c:v>
                </c:pt>
                <c:pt idx="448">
                  <c:v>44.156804999999999</c:v>
                </c:pt>
                <c:pt idx="449">
                  <c:v>44.142643</c:v>
                </c:pt>
                <c:pt idx="450">
                  <c:v>44.152245000000001</c:v>
                </c:pt>
                <c:pt idx="451">
                  <c:v>44.244110999999997</c:v>
                </c:pt>
                <c:pt idx="452">
                  <c:v>44.336785999999996</c:v>
                </c:pt>
                <c:pt idx="453">
                  <c:v>44.374903000000003</c:v>
                </c:pt>
                <c:pt idx="454">
                  <c:v>44.416887000000003</c:v>
                </c:pt>
                <c:pt idx="455">
                  <c:v>44.530244000000003</c:v>
                </c:pt>
                <c:pt idx="456">
                  <c:v>44.602186000000003</c:v>
                </c:pt>
                <c:pt idx="457">
                  <c:v>44.589706999999997</c:v>
                </c:pt>
                <c:pt idx="458">
                  <c:v>44.558807999999999</c:v>
                </c:pt>
                <c:pt idx="459">
                  <c:v>44.595816999999997</c:v>
                </c:pt>
                <c:pt idx="460">
                  <c:v>44.675978999999998</c:v>
                </c:pt>
                <c:pt idx="461">
                  <c:v>44.708632999999999</c:v>
                </c:pt>
                <c:pt idx="462">
                  <c:v>44.739548999999997</c:v>
                </c:pt>
                <c:pt idx="463">
                  <c:v>44.772672999999998</c:v>
                </c:pt>
                <c:pt idx="464">
                  <c:v>44.8401</c:v>
                </c:pt>
                <c:pt idx="465">
                  <c:v>44.964669999999998</c:v>
                </c:pt>
                <c:pt idx="466">
                  <c:v>44.990405000000003</c:v>
                </c:pt>
                <c:pt idx="467">
                  <c:v>44.983074000000002</c:v>
                </c:pt>
                <c:pt idx="468">
                  <c:v>45.018362000000003</c:v>
                </c:pt>
                <c:pt idx="469">
                  <c:v>45.005574000000003</c:v>
                </c:pt>
                <c:pt idx="470">
                  <c:v>45.044418999999998</c:v>
                </c:pt>
                <c:pt idx="471">
                  <c:v>45.144326</c:v>
                </c:pt>
                <c:pt idx="472">
                  <c:v>45.171593999999999</c:v>
                </c:pt>
                <c:pt idx="473">
                  <c:v>45.263359999999999</c:v>
                </c:pt>
                <c:pt idx="474">
                  <c:v>45.268127999999997</c:v>
                </c:pt>
                <c:pt idx="475">
                  <c:v>45.297589000000002</c:v>
                </c:pt>
                <c:pt idx="476">
                  <c:v>45.346304000000003</c:v>
                </c:pt>
                <c:pt idx="477">
                  <c:v>45.369889000000001</c:v>
                </c:pt>
                <c:pt idx="478">
                  <c:v>45.470033000000001</c:v>
                </c:pt>
                <c:pt idx="479">
                  <c:v>45.608767</c:v>
                </c:pt>
                <c:pt idx="480">
                  <c:v>45.615785000000002</c:v>
                </c:pt>
                <c:pt idx="481">
                  <c:v>45.684071000000003</c:v>
                </c:pt>
                <c:pt idx="482">
                  <c:v>45.717289000000001</c:v>
                </c:pt>
                <c:pt idx="483">
                  <c:v>45.758307000000002</c:v>
                </c:pt>
                <c:pt idx="484">
                  <c:v>45.84552</c:v>
                </c:pt>
                <c:pt idx="485">
                  <c:v>45.90399</c:v>
                </c:pt>
                <c:pt idx="486">
                  <c:v>45.901679999999999</c:v>
                </c:pt>
                <c:pt idx="487">
                  <c:v>45.983555000000003</c:v>
                </c:pt>
                <c:pt idx="488">
                  <c:v>46.047640999999999</c:v>
                </c:pt>
                <c:pt idx="489">
                  <c:v>46.024189</c:v>
                </c:pt>
                <c:pt idx="490">
                  <c:v>46.023642000000002</c:v>
                </c:pt>
                <c:pt idx="491">
                  <c:v>46.139245000000003</c:v>
                </c:pt>
                <c:pt idx="492">
                  <c:v>46.167318999999999</c:v>
                </c:pt>
                <c:pt idx="493">
                  <c:v>46.184646999999998</c:v>
                </c:pt>
                <c:pt idx="494">
                  <c:v>46.210918999999997</c:v>
                </c:pt>
                <c:pt idx="495">
                  <c:v>46.248024999999998</c:v>
                </c:pt>
                <c:pt idx="496">
                  <c:v>46.317587000000003</c:v>
                </c:pt>
                <c:pt idx="497">
                  <c:v>46.384076999999998</c:v>
                </c:pt>
                <c:pt idx="498">
                  <c:v>46.405541999999997</c:v>
                </c:pt>
                <c:pt idx="499">
                  <c:v>46.452865000000003</c:v>
                </c:pt>
                <c:pt idx="500">
                  <c:v>46.556645000000003</c:v>
                </c:pt>
                <c:pt idx="501">
                  <c:v>46.623421999999998</c:v>
                </c:pt>
                <c:pt idx="502">
                  <c:v>46.662503000000001</c:v>
                </c:pt>
                <c:pt idx="503">
                  <c:v>46.744607000000002</c:v>
                </c:pt>
                <c:pt idx="504">
                  <c:v>46.712152000000003</c:v>
                </c:pt>
                <c:pt idx="505">
                  <c:v>46.798479</c:v>
                </c:pt>
                <c:pt idx="506">
                  <c:v>46.918517000000001</c:v>
                </c:pt>
                <c:pt idx="507">
                  <c:v>46.933432000000003</c:v>
                </c:pt>
                <c:pt idx="508">
                  <c:v>46.863959999999999</c:v>
                </c:pt>
                <c:pt idx="509">
                  <c:v>46.915165999999999</c:v>
                </c:pt>
                <c:pt idx="510">
                  <c:v>46.996526000000003</c:v>
                </c:pt>
                <c:pt idx="511">
                  <c:v>47.036360999999999</c:v>
                </c:pt>
                <c:pt idx="512">
                  <c:v>47.096401999999998</c:v>
                </c:pt>
                <c:pt idx="513">
                  <c:v>47.217199000000001</c:v>
                </c:pt>
                <c:pt idx="514">
                  <c:v>47.309244999999997</c:v>
                </c:pt>
                <c:pt idx="515">
                  <c:v>47.362958999999996</c:v>
                </c:pt>
                <c:pt idx="516">
                  <c:v>47.453966000000001</c:v>
                </c:pt>
                <c:pt idx="517">
                  <c:v>47.564467999999998</c:v>
                </c:pt>
                <c:pt idx="518">
                  <c:v>47.609543000000002</c:v>
                </c:pt>
                <c:pt idx="519">
                  <c:v>47.625452000000003</c:v>
                </c:pt>
                <c:pt idx="520">
                  <c:v>47.644193999999999</c:v>
                </c:pt>
                <c:pt idx="521">
                  <c:v>47.637273</c:v>
                </c:pt>
                <c:pt idx="522">
                  <c:v>47.737957999999999</c:v>
                </c:pt>
                <c:pt idx="523">
                  <c:v>47.810361999999998</c:v>
                </c:pt>
                <c:pt idx="524">
                  <c:v>47.820321</c:v>
                </c:pt>
                <c:pt idx="525">
                  <c:v>47.866957999999997</c:v>
                </c:pt>
                <c:pt idx="526">
                  <c:v>47.998331999999998</c:v>
                </c:pt>
                <c:pt idx="527">
                  <c:v>48.10172</c:v>
                </c:pt>
                <c:pt idx="528">
                  <c:v>48.126663000000001</c:v>
                </c:pt>
                <c:pt idx="529">
                  <c:v>48.138069999999999</c:v>
                </c:pt>
                <c:pt idx="530">
                  <c:v>48.167496999999997</c:v>
                </c:pt>
                <c:pt idx="531">
                  <c:v>48.212552000000002</c:v>
                </c:pt>
                <c:pt idx="532">
                  <c:v>48.208466999999999</c:v>
                </c:pt>
                <c:pt idx="533">
                  <c:v>48.153267999999997</c:v>
                </c:pt>
                <c:pt idx="534">
                  <c:v>48.172866999999997</c:v>
                </c:pt>
                <c:pt idx="535">
                  <c:v>48.201011999999999</c:v>
                </c:pt>
                <c:pt idx="536">
                  <c:v>48.311078000000002</c:v>
                </c:pt>
                <c:pt idx="537">
                  <c:v>48.468077000000001</c:v>
                </c:pt>
                <c:pt idx="538">
                  <c:v>48.545319999999997</c:v>
                </c:pt>
                <c:pt idx="539">
                  <c:v>48.562247999999997</c:v>
                </c:pt>
                <c:pt idx="540">
                  <c:v>48.676614000000001</c:v>
                </c:pt>
                <c:pt idx="541">
                  <c:v>48.819051000000002</c:v>
                </c:pt>
                <c:pt idx="542">
                  <c:v>48.817664999999998</c:v>
                </c:pt>
                <c:pt idx="543">
                  <c:v>48.816603999999998</c:v>
                </c:pt>
                <c:pt idx="544">
                  <c:v>48.887683000000003</c:v>
                </c:pt>
                <c:pt idx="545">
                  <c:v>48.955468000000003</c:v>
                </c:pt>
                <c:pt idx="546">
                  <c:v>49.016691000000002</c:v>
                </c:pt>
                <c:pt idx="547">
                  <c:v>49.085368000000003</c:v>
                </c:pt>
                <c:pt idx="548">
                  <c:v>49.115195</c:v>
                </c:pt>
                <c:pt idx="549">
                  <c:v>49.014462999999999</c:v>
                </c:pt>
                <c:pt idx="550">
                  <c:v>49.117156999999999</c:v>
                </c:pt>
                <c:pt idx="551">
                  <c:v>49.277521</c:v>
                </c:pt>
                <c:pt idx="552">
                  <c:v>49.316153</c:v>
                </c:pt>
                <c:pt idx="553">
                  <c:v>49.247404000000003</c:v>
                </c:pt>
                <c:pt idx="554">
                  <c:v>49.238025</c:v>
                </c:pt>
                <c:pt idx="555">
                  <c:v>49.372700000000002</c:v>
                </c:pt>
                <c:pt idx="556">
                  <c:v>49.481377999999999</c:v>
                </c:pt>
                <c:pt idx="557">
                  <c:v>49.534582</c:v>
                </c:pt>
                <c:pt idx="558">
                  <c:v>49.521400999999997</c:v>
                </c:pt>
                <c:pt idx="559">
                  <c:v>49.566552000000001</c:v>
                </c:pt>
                <c:pt idx="560">
                  <c:v>49.600191000000002</c:v>
                </c:pt>
                <c:pt idx="561">
                  <c:v>49.600439000000001</c:v>
                </c:pt>
                <c:pt idx="562">
                  <c:v>49.705953999999998</c:v>
                </c:pt>
                <c:pt idx="563">
                  <c:v>49.735705000000003</c:v>
                </c:pt>
                <c:pt idx="564">
                  <c:v>49.753878999999998</c:v>
                </c:pt>
                <c:pt idx="565">
                  <c:v>49.819633000000003</c:v>
                </c:pt>
                <c:pt idx="566">
                  <c:v>49.947104000000003</c:v>
                </c:pt>
                <c:pt idx="567">
                  <c:v>49.990789999999997</c:v>
                </c:pt>
                <c:pt idx="568">
                  <c:v>49.979807999999998</c:v>
                </c:pt>
                <c:pt idx="569">
                  <c:v>50.020034000000003</c:v>
                </c:pt>
                <c:pt idx="570">
                  <c:v>50.092182999999999</c:v>
                </c:pt>
                <c:pt idx="571">
                  <c:v>50.024732</c:v>
                </c:pt>
                <c:pt idx="572">
                  <c:v>50.049669999999999</c:v>
                </c:pt>
                <c:pt idx="573">
                  <c:v>50.138807</c:v>
                </c:pt>
                <c:pt idx="574">
                  <c:v>50.108812999999998</c:v>
                </c:pt>
                <c:pt idx="575">
                  <c:v>50.222881999999998</c:v>
                </c:pt>
                <c:pt idx="576">
                  <c:v>50.279532000000003</c:v>
                </c:pt>
                <c:pt idx="577">
                  <c:v>50.214812000000002</c:v>
                </c:pt>
                <c:pt idx="578">
                  <c:v>50.125107</c:v>
                </c:pt>
                <c:pt idx="579">
                  <c:v>50.227941000000001</c:v>
                </c:pt>
                <c:pt idx="580">
                  <c:v>50.333849000000001</c:v>
                </c:pt>
                <c:pt idx="581">
                  <c:v>50.392650000000003</c:v>
                </c:pt>
                <c:pt idx="582">
                  <c:v>50.407589999999999</c:v>
                </c:pt>
                <c:pt idx="583">
                  <c:v>50.474234000000003</c:v>
                </c:pt>
                <c:pt idx="584">
                  <c:v>50.495260000000002</c:v>
                </c:pt>
                <c:pt idx="585">
                  <c:v>50.564515999999998</c:v>
                </c:pt>
                <c:pt idx="586">
                  <c:v>50.621873000000001</c:v>
                </c:pt>
                <c:pt idx="587">
                  <c:v>50.710749</c:v>
                </c:pt>
                <c:pt idx="588">
                  <c:v>50.898415</c:v>
                </c:pt>
                <c:pt idx="589">
                  <c:v>50.937179</c:v>
                </c:pt>
                <c:pt idx="590">
                  <c:v>50.834747999999998</c:v>
                </c:pt>
                <c:pt idx="591">
                  <c:v>50.879893000000003</c:v>
                </c:pt>
                <c:pt idx="592">
                  <c:v>51.021839</c:v>
                </c:pt>
                <c:pt idx="593">
                  <c:v>51.018053999999999</c:v>
                </c:pt>
                <c:pt idx="594">
                  <c:v>51.007662000000003</c:v>
                </c:pt>
                <c:pt idx="595">
                  <c:v>51.049256</c:v>
                </c:pt>
                <c:pt idx="596">
                  <c:v>51.067208000000001</c:v>
                </c:pt>
                <c:pt idx="597">
                  <c:v>51.101522000000003</c:v>
                </c:pt>
                <c:pt idx="598">
                  <c:v>51.158479</c:v>
                </c:pt>
                <c:pt idx="599">
                  <c:v>51.268816999999999</c:v>
                </c:pt>
                <c:pt idx="600">
                  <c:v>51.383150000000001</c:v>
                </c:pt>
                <c:pt idx="601">
                  <c:v>51.400950000000002</c:v>
                </c:pt>
                <c:pt idx="602">
                  <c:v>51.455441999999998</c:v>
                </c:pt>
                <c:pt idx="603">
                  <c:v>51.537416999999998</c:v>
                </c:pt>
                <c:pt idx="604">
                  <c:v>51.611373999999998</c:v>
                </c:pt>
                <c:pt idx="605">
                  <c:v>51.676153999999997</c:v>
                </c:pt>
                <c:pt idx="606">
                  <c:v>51.750152999999997</c:v>
                </c:pt>
                <c:pt idx="607">
                  <c:v>51.859828999999998</c:v>
                </c:pt>
                <c:pt idx="608">
                  <c:v>51.914102</c:v>
                </c:pt>
                <c:pt idx="609">
                  <c:v>51.892204</c:v>
                </c:pt>
                <c:pt idx="610">
                  <c:v>51.819186999999999</c:v>
                </c:pt>
                <c:pt idx="611">
                  <c:v>51.832186</c:v>
                </c:pt>
                <c:pt idx="612">
                  <c:v>51.916223000000002</c:v>
                </c:pt>
                <c:pt idx="613">
                  <c:v>51.996676999999998</c:v>
                </c:pt>
                <c:pt idx="614">
                  <c:v>51.991188000000001</c:v>
                </c:pt>
                <c:pt idx="615">
                  <c:v>51.944381999999997</c:v>
                </c:pt>
                <c:pt idx="616">
                  <c:v>51.932315000000003</c:v>
                </c:pt>
                <c:pt idx="617">
                  <c:v>52.097104000000002</c:v>
                </c:pt>
                <c:pt idx="618">
                  <c:v>52.206015000000001</c:v>
                </c:pt>
                <c:pt idx="619">
                  <c:v>52.160026999999999</c:v>
                </c:pt>
                <c:pt idx="620">
                  <c:v>52.159519000000003</c:v>
                </c:pt>
                <c:pt idx="621">
                  <c:v>52.254347000000003</c:v>
                </c:pt>
                <c:pt idx="622">
                  <c:v>52.331713000000001</c:v>
                </c:pt>
                <c:pt idx="623">
                  <c:v>52.316070000000003</c:v>
                </c:pt>
                <c:pt idx="624">
                  <c:v>52.348129</c:v>
                </c:pt>
                <c:pt idx="625">
                  <c:v>52.384706000000001</c:v>
                </c:pt>
                <c:pt idx="626">
                  <c:v>52.427273999999997</c:v>
                </c:pt>
                <c:pt idx="627">
                  <c:v>52.501319000000002</c:v>
                </c:pt>
                <c:pt idx="628">
                  <c:v>52.624526000000003</c:v>
                </c:pt>
                <c:pt idx="629">
                  <c:v>52.587420999999999</c:v>
                </c:pt>
                <c:pt idx="630">
                  <c:v>52.584955999999998</c:v>
                </c:pt>
                <c:pt idx="631">
                  <c:v>52.648356999999997</c:v>
                </c:pt>
                <c:pt idx="632">
                  <c:v>52.799531000000002</c:v>
                </c:pt>
                <c:pt idx="633">
                  <c:v>52.913615999999998</c:v>
                </c:pt>
                <c:pt idx="634">
                  <c:v>52.985464</c:v>
                </c:pt>
                <c:pt idx="635">
                  <c:v>53.035600000000002</c:v>
                </c:pt>
                <c:pt idx="636">
                  <c:v>53.059038000000001</c:v>
                </c:pt>
                <c:pt idx="637">
                  <c:v>53.087639000000003</c:v>
                </c:pt>
                <c:pt idx="638">
                  <c:v>53.06917</c:v>
                </c:pt>
                <c:pt idx="639">
                  <c:v>53.160167999999999</c:v>
                </c:pt>
                <c:pt idx="640">
                  <c:v>53.299408999999997</c:v>
                </c:pt>
                <c:pt idx="641">
                  <c:v>53.361418999999998</c:v>
                </c:pt>
                <c:pt idx="642">
                  <c:v>53.381259999999997</c:v>
                </c:pt>
                <c:pt idx="643">
                  <c:v>53.491852000000002</c:v>
                </c:pt>
                <c:pt idx="644">
                  <c:v>53.518191999999999</c:v>
                </c:pt>
                <c:pt idx="645">
                  <c:v>53.432338000000001</c:v>
                </c:pt>
                <c:pt idx="646">
                  <c:v>53.487859</c:v>
                </c:pt>
                <c:pt idx="647">
                  <c:v>53.568193000000001</c:v>
                </c:pt>
                <c:pt idx="648">
                  <c:v>53.625933000000003</c:v>
                </c:pt>
                <c:pt idx="649">
                  <c:v>53.683342000000003</c:v>
                </c:pt>
                <c:pt idx="650">
                  <c:v>53.707504999999998</c:v>
                </c:pt>
                <c:pt idx="651">
                  <c:v>53.721271000000002</c:v>
                </c:pt>
                <c:pt idx="652">
                  <c:v>53.79468</c:v>
                </c:pt>
                <c:pt idx="653">
                  <c:v>53.865012999999998</c:v>
                </c:pt>
                <c:pt idx="654">
                  <c:v>53.826165000000003</c:v>
                </c:pt>
                <c:pt idx="655">
                  <c:v>53.849252</c:v>
                </c:pt>
                <c:pt idx="656">
                  <c:v>53.913314</c:v>
                </c:pt>
                <c:pt idx="657">
                  <c:v>53.962958</c:v>
                </c:pt>
                <c:pt idx="658">
                  <c:v>53.949333000000003</c:v>
                </c:pt>
                <c:pt idx="659">
                  <c:v>53.898094</c:v>
                </c:pt>
                <c:pt idx="660">
                  <c:v>54.016067</c:v>
                </c:pt>
                <c:pt idx="661">
                  <c:v>54.079883000000002</c:v>
                </c:pt>
                <c:pt idx="662">
                  <c:v>54.076262999999997</c:v>
                </c:pt>
                <c:pt idx="663">
                  <c:v>54.127648000000001</c:v>
                </c:pt>
                <c:pt idx="664">
                  <c:v>54.202921000000003</c:v>
                </c:pt>
                <c:pt idx="665">
                  <c:v>54.261662999999999</c:v>
                </c:pt>
                <c:pt idx="666">
                  <c:v>54.276041999999997</c:v>
                </c:pt>
                <c:pt idx="667">
                  <c:v>54.321738000000003</c:v>
                </c:pt>
                <c:pt idx="668">
                  <c:v>54.432997999999998</c:v>
                </c:pt>
                <c:pt idx="669">
                  <c:v>54.520342999999997</c:v>
                </c:pt>
                <c:pt idx="670">
                  <c:v>54.636912000000002</c:v>
                </c:pt>
                <c:pt idx="671">
                  <c:v>54.736221</c:v>
                </c:pt>
                <c:pt idx="672">
                  <c:v>54.743988999999999</c:v>
                </c:pt>
                <c:pt idx="673">
                  <c:v>54.752012999999998</c:v>
                </c:pt>
                <c:pt idx="674">
                  <c:v>54.902737999999999</c:v>
                </c:pt>
                <c:pt idx="675">
                  <c:v>55.032068000000002</c:v>
                </c:pt>
                <c:pt idx="676">
                  <c:v>55.039816999999999</c:v>
                </c:pt>
                <c:pt idx="677">
                  <c:v>55.026618999999997</c:v>
                </c:pt>
                <c:pt idx="678">
                  <c:v>55.061763999999997</c:v>
                </c:pt>
                <c:pt idx="679">
                  <c:v>55.207306000000003</c:v>
                </c:pt>
                <c:pt idx="680">
                  <c:v>55.333212000000003</c:v>
                </c:pt>
                <c:pt idx="681">
                  <c:v>55.288336999999999</c:v>
                </c:pt>
                <c:pt idx="682">
                  <c:v>55.271369999999997</c:v>
                </c:pt>
                <c:pt idx="683">
                  <c:v>55.31503</c:v>
                </c:pt>
                <c:pt idx="684">
                  <c:v>55.413957000000003</c:v>
                </c:pt>
                <c:pt idx="685">
                  <c:v>55.414855000000003</c:v>
                </c:pt>
                <c:pt idx="686">
                  <c:v>55.396496999999997</c:v>
                </c:pt>
                <c:pt idx="687">
                  <c:v>55.465125999999998</c:v>
                </c:pt>
                <c:pt idx="688">
                  <c:v>55.612414999999999</c:v>
                </c:pt>
                <c:pt idx="689">
                  <c:v>55.645428000000003</c:v>
                </c:pt>
                <c:pt idx="690">
                  <c:v>55.615330999999998</c:v>
                </c:pt>
                <c:pt idx="691">
                  <c:v>55.650184000000003</c:v>
                </c:pt>
                <c:pt idx="692">
                  <c:v>55.771948000000002</c:v>
                </c:pt>
                <c:pt idx="693">
                  <c:v>55.809852999999997</c:v>
                </c:pt>
                <c:pt idx="694">
                  <c:v>55.851163</c:v>
                </c:pt>
                <c:pt idx="695">
                  <c:v>55.878011999999998</c:v>
                </c:pt>
                <c:pt idx="696">
                  <c:v>55.924202999999999</c:v>
                </c:pt>
                <c:pt idx="697">
                  <c:v>56.000425</c:v>
                </c:pt>
                <c:pt idx="698">
                  <c:v>56.090674</c:v>
                </c:pt>
                <c:pt idx="699">
                  <c:v>56.071098999999997</c:v>
                </c:pt>
                <c:pt idx="700">
                  <c:v>56.119810999999999</c:v>
                </c:pt>
                <c:pt idx="701">
                  <c:v>56.136896999999998</c:v>
                </c:pt>
                <c:pt idx="702">
                  <c:v>56.174762999999999</c:v>
                </c:pt>
                <c:pt idx="703">
                  <c:v>56.253154000000002</c:v>
                </c:pt>
                <c:pt idx="704">
                  <c:v>56.233504000000003</c:v>
                </c:pt>
                <c:pt idx="705">
                  <c:v>56.194200000000002</c:v>
                </c:pt>
                <c:pt idx="706">
                  <c:v>56.244315999999998</c:v>
                </c:pt>
                <c:pt idx="707">
                  <c:v>56.395961999999997</c:v>
                </c:pt>
                <c:pt idx="708">
                  <c:v>56.461084</c:v>
                </c:pt>
                <c:pt idx="709">
                  <c:v>56.422809999999998</c:v>
                </c:pt>
                <c:pt idx="710">
                  <c:v>56.437899999999999</c:v>
                </c:pt>
                <c:pt idx="711">
                  <c:v>56.524970000000003</c:v>
                </c:pt>
                <c:pt idx="712">
                  <c:v>56.675801999999997</c:v>
                </c:pt>
                <c:pt idx="713">
                  <c:v>56.693784000000001</c:v>
                </c:pt>
                <c:pt idx="714">
                  <c:v>56.667805999999999</c:v>
                </c:pt>
                <c:pt idx="715">
                  <c:v>56.686532</c:v>
                </c:pt>
                <c:pt idx="716">
                  <c:v>56.770296000000002</c:v>
                </c:pt>
                <c:pt idx="717">
                  <c:v>56.783932</c:v>
                </c:pt>
                <c:pt idx="718">
                  <c:v>56.821368</c:v>
                </c:pt>
                <c:pt idx="719">
                  <c:v>56.904285999999999</c:v>
                </c:pt>
                <c:pt idx="720">
                  <c:v>57.023923000000003</c:v>
                </c:pt>
                <c:pt idx="721">
                  <c:v>57.156959000000001</c:v>
                </c:pt>
                <c:pt idx="722">
                  <c:v>57.196165999999998</c:v>
                </c:pt>
                <c:pt idx="723">
                  <c:v>57.240847000000002</c:v>
                </c:pt>
                <c:pt idx="724">
                  <c:v>57.291061999999997</c:v>
                </c:pt>
                <c:pt idx="725">
                  <c:v>57.342478999999997</c:v>
                </c:pt>
                <c:pt idx="726">
                  <c:v>57.425882999999999</c:v>
                </c:pt>
                <c:pt idx="727">
                  <c:v>57.435414000000002</c:v>
                </c:pt>
                <c:pt idx="728">
                  <c:v>57.496692000000003</c:v>
                </c:pt>
                <c:pt idx="729">
                  <c:v>57.515880000000003</c:v>
                </c:pt>
                <c:pt idx="730">
                  <c:v>57.524999000000001</c:v>
                </c:pt>
                <c:pt idx="731">
                  <c:v>57.525573999999999</c:v>
                </c:pt>
                <c:pt idx="732">
                  <c:v>57.482351999999999</c:v>
                </c:pt>
                <c:pt idx="733">
                  <c:v>57.518231</c:v>
                </c:pt>
                <c:pt idx="734">
                  <c:v>57.654971000000003</c:v>
                </c:pt>
                <c:pt idx="735">
                  <c:v>57.692878999999998</c:v>
                </c:pt>
                <c:pt idx="736">
                  <c:v>57.709099000000002</c:v>
                </c:pt>
                <c:pt idx="737">
                  <c:v>57.809704000000004</c:v>
                </c:pt>
                <c:pt idx="738">
                  <c:v>57.860036000000001</c:v>
                </c:pt>
                <c:pt idx="739">
                  <c:v>57.780757000000001</c:v>
                </c:pt>
                <c:pt idx="740">
                  <c:v>57.793183999999997</c:v>
                </c:pt>
                <c:pt idx="741">
                  <c:v>57.872225</c:v>
                </c:pt>
                <c:pt idx="742">
                  <c:v>57.951200999999998</c:v>
                </c:pt>
                <c:pt idx="743">
                  <c:v>57.965161999999999</c:v>
                </c:pt>
                <c:pt idx="744">
                  <c:v>57.975392999999997</c:v>
                </c:pt>
                <c:pt idx="745">
                  <c:v>58.094610000000003</c:v>
                </c:pt>
                <c:pt idx="746">
                  <c:v>58.137780999999997</c:v>
                </c:pt>
                <c:pt idx="747">
                  <c:v>58.132227999999998</c:v>
                </c:pt>
                <c:pt idx="748">
                  <c:v>58.118386000000001</c:v>
                </c:pt>
                <c:pt idx="749">
                  <c:v>58.189328000000003</c:v>
                </c:pt>
                <c:pt idx="750">
                  <c:v>58.312333000000002</c:v>
                </c:pt>
                <c:pt idx="751">
                  <c:v>58.360903999999998</c:v>
                </c:pt>
                <c:pt idx="752">
                  <c:v>58.341124999999998</c:v>
                </c:pt>
                <c:pt idx="753">
                  <c:v>58.404856000000002</c:v>
                </c:pt>
                <c:pt idx="754">
                  <c:v>58.480956999999997</c:v>
                </c:pt>
                <c:pt idx="755">
                  <c:v>58.518011999999999</c:v>
                </c:pt>
                <c:pt idx="756">
                  <c:v>58.534430999999998</c:v>
                </c:pt>
                <c:pt idx="757">
                  <c:v>58.592965999999997</c:v>
                </c:pt>
                <c:pt idx="758">
                  <c:v>58.673749999999998</c:v>
                </c:pt>
                <c:pt idx="759">
                  <c:v>58.650562000000001</c:v>
                </c:pt>
                <c:pt idx="760">
                  <c:v>58.731152000000002</c:v>
                </c:pt>
                <c:pt idx="761">
                  <c:v>58.747576000000002</c:v>
                </c:pt>
                <c:pt idx="762">
                  <c:v>58.767000000000003</c:v>
                </c:pt>
                <c:pt idx="763">
                  <c:v>58.884739000000003</c:v>
                </c:pt>
                <c:pt idx="764">
                  <c:v>58.955534</c:v>
                </c:pt>
                <c:pt idx="765">
                  <c:v>58.984594999999999</c:v>
                </c:pt>
                <c:pt idx="766">
                  <c:v>59.010576999999998</c:v>
                </c:pt>
                <c:pt idx="767">
                  <c:v>59.047854999999998</c:v>
                </c:pt>
                <c:pt idx="768">
                  <c:v>59.171782999999998</c:v>
                </c:pt>
                <c:pt idx="769">
                  <c:v>59.245685999999999</c:v>
                </c:pt>
                <c:pt idx="770">
                  <c:v>59.217810999999998</c:v>
                </c:pt>
                <c:pt idx="771">
                  <c:v>59.289057</c:v>
                </c:pt>
                <c:pt idx="772">
                  <c:v>59.303601999999998</c:v>
                </c:pt>
                <c:pt idx="773">
                  <c:v>59.340192999999999</c:v>
                </c:pt>
                <c:pt idx="774">
                  <c:v>59.358744999999999</c:v>
                </c:pt>
                <c:pt idx="775">
                  <c:v>59.387413000000002</c:v>
                </c:pt>
                <c:pt idx="776">
                  <c:v>59.400416</c:v>
                </c:pt>
                <c:pt idx="777">
                  <c:v>59.371575</c:v>
                </c:pt>
                <c:pt idx="778">
                  <c:v>59.473999999999997</c:v>
                </c:pt>
                <c:pt idx="779">
                  <c:v>59.604256999999997</c:v>
                </c:pt>
                <c:pt idx="780">
                  <c:v>59.665650999999997</c:v>
                </c:pt>
                <c:pt idx="781">
                  <c:v>59.742189000000003</c:v>
                </c:pt>
                <c:pt idx="782">
                  <c:v>59.738897999999999</c:v>
                </c:pt>
                <c:pt idx="783">
                  <c:v>59.736637999999999</c:v>
                </c:pt>
                <c:pt idx="784">
                  <c:v>59.803474999999999</c:v>
                </c:pt>
                <c:pt idx="785">
                  <c:v>59.760147000000003</c:v>
                </c:pt>
                <c:pt idx="786">
                  <c:v>59.790818000000002</c:v>
                </c:pt>
                <c:pt idx="787">
                  <c:v>59.837198000000001</c:v>
                </c:pt>
                <c:pt idx="788">
                  <c:v>59.753397</c:v>
                </c:pt>
                <c:pt idx="789">
                  <c:v>59.888102000000003</c:v>
                </c:pt>
                <c:pt idx="790">
                  <c:v>60.084642000000002</c:v>
                </c:pt>
                <c:pt idx="791">
                  <c:v>60.186895999999997</c:v>
                </c:pt>
                <c:pt idx="792">
                  <c:v>60.327751999999997</c:v>
                </c:pt>
                <c:pt idx="793">
                  <c:v>60.464646999999999</c:v>
                </c:pt>
                <c:pt idx="794">
                  <c:v>60.494359000000003</c:v>
                </c:pt>
                <c:pt idx="795">
                  <c:v>60.559807999999997</c:v>
                </c:pt>
                <c:pt idx="796">
                  <c:v>60.575732000000002</c:v>
                </c:pt>
                <c:pt idx="797">
                  <c:v>60.629683</c:v>
                </c:pt>
                <c:pt idx="798">
                  <c:v>60.704630000000002</c:v>
                </c:pt>
                <c:pt idx="799">
                  <c:v>60.602665999999999</c:v>
                </c:pt>
                <c:pt idx="800">
                  <c:v>60.576267000000001</c:v>
                </c:pt>
                <c:pt idx="801">
                  <c:v>60.713456000000001</c:v>
                </c:pt>
                <c:pt idx="802">
                  <c:v>60.803341000000003</c:v>
                </c:pt>
                <c:pt idx="803">
                  <c:v>60.770837999999998</c:v>
                </c:pt>
                <c:pt idx="804">
                  <c:v>60.750656999999997</c:v>
                </c:pt>
                <c:pt idx="805">
                  <c:v>60.823154000000002</c:v>
                </c:pt>
                <c:pt idx="806">
                  <c:v>60.866948000000001</c:v>
                </c:pt>
                <c:pt idx="807">
                  <c:v>60.872315</c:v>
                </c:pt>
                <c:pt idx="808">
                  <c:v>60.808197</c:v>
                </c:pt>
                <c:pt idx="809">
                  <c:v>60.904789999999998</c:v>
                </c:pt>
                <c:pt idx="810">
                  <c:v>61.106754000000002</c:v>
                </c:pt>
                <c:pt idx="811">
                  <c:v>61.228155000000001</c:v>
                </c:pt>
                <c:pt idx="812">
                  <c:v>61.255761</c:v>
                </c:pt>
                <c:pt idx="813">
                  <c:v>61.251007999999999</c:v>
                </c:pt>
                <c:pt idx="814">
                  <c:v>61.338295000000002</c:v>
                </c:pt>
                <c:pt idx="815">
                  <c:v>61.359836000000001</c:v>
                </c:pt>
                <c:pt idx="816">
                  <c:v>61.367651000000002</c:v>
                </c:pt>
                <c:pt idx="817">
                  <c:v>61.449261999999997</c:v>
                </c:pt>
                <c:pt idx="818">
                  <c:v>61.394131000000002</c:v>
                </c:pt>
                <c:pt idx="819">
                  <c:v>61.369512999999998</c:v>
                </c:pt>
                <c:pt idx="820">
                  <c:v>61.520442000000003</c:v>
                </c:pt>
                <c:pt idx="821">
                  <c:v>61.674348000000002</c:v>
                </c:pt>
                <c:pt idx="822">
                  <c:v>61.745485000000002</c:v>
                </c:pt>
                <c:pt idx="823">
                  <c:v>61.813906000000003</c:v>
                </c:pt>
                <c:pt idx="824">
                  <c:v>61.849733999999998</c:v>
                </c:pt>
                <c:pt idx="825">
                  <c:v>61.830620000000003</c:v>
                </c:pt>
              </c:numCache>
            </c:numRef>
          </c:yVal>
          <c:smooth val="1"/>
          <c:extLst>
            <c:ext xmlns:c16="http://schemas.microsoft.com/office/drawing/2014/chart" uri="{C3380CC4-5D6E-409C-BE32-E72D297353CC}">
              <c16:uniqueId val="{00000000-516A-4237-91D5-EE02D66BA423}"/>
            </c:ext>
          </c:extLst>
        </c:ser>
        <c:ser>
          <c:idx val="1"/>
          <c:order val="1"/>
          <c:tx>
            <c:strRef>
              <c:f>'00.Smoke temp Extrapolation'!$B$1:$B$2</c:f>
              <c:strCache>
                <c:ptCount val="2"/>
                <c:pt idx="0">
                  <c:v>C</c:v>
                </c:pt>
                <c:pt idx="1">
                  <c:v>Ta OUT</c:v>
                </c:pt>
              </c:strCache>
            </c:strRef>
          </c:tx>
          <c:spPr>
            <a:ln w="19050" cap="rnd" cmpd="sng" algn="ctr">
              <a:solidFill>
                <a:srgbClr val="FF0000"/>
              </a:solidFill>
              <a:prstDash val="solid"/>
              <a:round/>
            </a:ln>
            <a:effectLst/>
          </c:spPr>
          <c:marker>
            <c:symbol val="none"/>
          </c:marker>
          <c:xVal>
            <c:numRef>
              <c:f>'00.Smoke temp Extrapolation'!$A$3:$A$940</c:f>
              <c:numCache>
                <c:formatCode>0.00</c:formatCode>
                <c:ptCount val="938"/>
                <c:pt idx="0">
                  <c:v>0</c:v>
                </c:pt>
                <c:pt idx="1">
                  <c:v>1.8120266</c:v>
                </c:pt>
                <c:pt idx="2">
                  <c:v>3.6113502</c:v>
                </c:pt>
                <c:pt idx="3">
                  <c:v>5.4004117999999997</c:v>
                </c:pt>
                <c:pt idx="4">
                  <c:v>7.200691</c:v>
                </c:pt>
                <c:pt idx="5">
                  <c:v>9.0174225999999997</c:v>
                </c:pt>
                <c:pt idx="6">
                  <c:v>10.816753</c:v>
                </c:pt>
                <c:pt idx="7">
                  <c:v>12.616083</c:v>
                </c:pt>
                <c:pt idx="8">
                  <c:v>14.415412999999999</c:v>
                </c:pt>
                <c:pt idx="9">
                  <c:v>16.214742999999999</c:v>
                </c:pt>
                <c:pt idx="10">
                  <c:v>18.000271999999999</c:v>
                </c:pt>
                <c:pt idx="11">
                  <c:v>19.816109999999998</c:v>
                </c:pt>
                <c:pt idx="12">
                  <c:v>21.614816999999999</c:v>
                </c:pt>
                <c:pt idx="13">
                  <c:v>23.413523999999999</c:v>
                </c:pt>
                <c:pt idx="14">
                  <c:v>25.212230999999999</c:v>
                </c:pt>
                <c:pt idx="15">
                  <c:v>27.010937999999999</c:v>
                </c:pt>
                <c:pt idx="16">
                  <c:v>28.809645</c:v>
                </c:pt>
                <c:pt idx="17">
                  <c:v>30.608352</c:v>
                </c:pt>
                <c:pt idx="18">
                  <c:v>32.407058999999997</c:v>
                </c:pt>
                <c:pt idx="19">
                  <c:v>34.205765999999997</c:v>
                </c:pt>
                <c:pt idx="20">
                  <c:v>36.004472999999997</c:v>
                </c:pt>
                <c:pt idx="21">
                  <c:v>37.803179999999998</c:v>
                </c:pt>
                <c:pt idx="22">
                  <c:v>39.601888000000002</c:v>
                </c:pt>
                <c:pt idx="23">
                  <c:v>41.400595000000003</c:v>
                </c:pt>
                <c:pt idx="24">
                  <c:v>43.216431999999998</c:v>
                </c:pt>
                <c:pt idx="25">
                  <c:v>45.015138999999998</c:v>
                </c:pt>
                <c:pt idx="26">
                  <c:v>46.813845999999998</c:v>
                </c:pt>
                <c:pt idx="27">
                  <c:v>48.612552999999998</c:v>
                </c:pt>
                <c:pt idx="28">
                  <c:v>50.411261000000003</c:v>
                </c:pt>
                <c:pt idx="29">
                  <c:v>52.209968000000003</c:v>
                </c:pt>
                <c:pt idx="30">
                  <c:v>54.008674999999997</c:v>
                </c:pt>
                <c:pt idx="31">
                  <c:v>55.807381999999997</c:v>
                </c:pt>
                <c:pt idx="32">
                  <c:v>57.606088999999997</c:v>
                </c:pt>
                <c:pt idx="33">
                  <c:v>59.404795999999997</c:v>
                </c:pt>
                <c:pt idx="34">
                  <c:v>61.203502999999998</c:v>
                </c:pt>
                <c:pt idx="35">
                  <c:v>63.002209999999998</c:v>
                </c:pt>
                <c:pt idx="36">
                  <c:v>64.800916999999998</c:v>
                </c:pt>
                <c:pt idx="37">
                  <c:v>66.616754999999998</c:v>
                </c:pt>
                <c:pt idx="38">
                  <c:v>68.415462000000005</c:v>
                </c:pt>
                <c:pt idx="39">
                  <c:v>70.214168999999998</c:v>
                </c:pt>
                <c:pt idx="40">
                  <c:v>72.012876000000006</c:v>
                </c:pt>
                <c:pt idx="41">
                  <c:v>73.811582999999999</c:v>
                </c:pt>
                <c:pt idx="42">
                  <c:v>75.610290000000006</c:v>
                </c:pt>
                <c:pt idx="43">
                  <c:v>77.408996999999999</c:v>
                </c:pt>
                <c:pt idx="44">
                  <c:v>79.207704000000007</c:v>
                </c:pt>
                <c:pt idx="45">
                  <c:v>81.006411</c:v>
                </c:pt>
                <c:pt idx="46">
                  <c:v>82.805117999999993</c:v>
                </c:pt>
                <c:pt idx="47">
                  <c:v>84.603825999999998</c:v>
                </c:pt>
                <c:pt idx="48">
                  <c:v>86.402533000000005</c:v>
                </c:pt>
                <c:pt idx="49">
                  <c:v>88.201239999999999</c:v>
                </c:pt>
                <c:pt idx="50">
                  <c:v>90.017077</c:v>
                </c:pt>
                <c:pt idx="51">
                  <c:v>91.815783999999994</c:v>
                </c:pt>
                <c:pt idx="52">
                  <c:v>93.614491999999998</c:v>
                </c:pt>
                <c:pt idx="53">
                  <c:v>95.413199000000006</c:v>
                </c:pt>
                <c:pt idx="54">
                  <c:v>97.211905999999999</c:v>
                </c:pt>
                <c:pt idx="55">
                  <c:v>99.010613000000006</c:v>
                </c:pt>
                <c:pt idx="56">
                  <c:v>100.80932</c:v>
                </c:pt>
                <c:pt idx="57">
                  <c:v>102.60803</c:v>
                </c:pt>
                <c:pt idx="58">
                  <c:v>104.40673</c:v>
                </c:pt>
                <c:pt idx="59">
                  <c:v>106.20544</c:v>
                </c:pt>
                <c:pt idx="60">
                  <c:v>108.00415</c:v>
                </c:pt>
                <c:pt idx="61">
                  <c:v>109.80286</c:v>
                </c:pt>
                <c:pt idx="62">
                  <c:v>111.60156000000001</c:v>
                </c:pt>
                <c:pt idx="63">
                  <c:v>113.40027000000001</c:v>
                </c:pt>
                <c:pt idx="64">
                  <c:v>115.21611</c:v>
                </c:pt>
                <c:pt idx="65">
                  <c:v>117.01481</c:v>
                </c:pt>
                <c:pt idx="66">
                  <c:v>118.81352</c:v>
                </c:pt>
                <c:pt idx="67">
                  <c:v>120.61223</c:v>
                </c:pt>
                <c:pt idx="68">
                  <c:v>122.41094</c:v>
                </c:pt>
                <c:pt idx="69">
                  <c:v>124.20963999999999</c:v>
                </c:pt>
                <c:pt idx="70">
                  <c:v>126.00834999999999</c:v>
                </c:pt>
                <c:pt idx="71">
                  <c:v>127.80706000000001</c:v>
                </c:pt>
                <c:pt idx="72">
                  <c:v>129.60576</c:v>
                </c:pt>
                <c:pt idx="73">
                  <c:v>131.40447</c:v>
                </c:pt>
                <c:pt idx="74">
                  <c:v>133.20318</c:v>
                </c:pt>
                <c:pt idx="75">
                  <c:v>135.00188</c:v>
                </c:pt>
                <c:pt idx="76">
                  <c:v>136.80059</c:v>
                </c:pt>
                <c:pt idx="77">
                  <c:v>138.61643000000001</c:v>
                </c:pt>
                <c:pt idx="78">
                  <c:v>140.41514000000001</c:v>
                </c:pt>
                <c:pt idx="79">
                  <c:v>142.21384</c:v>
                </c:pt>
                <c:pt idx="80">
                  <c:v>144.01255</c:v>
                </c:pt>
                <c:pt idx="81">
                  <c:v>145.81126</c:v>
                </c:pt>
                <c:pt idx="82">
                  <c:v>147.60996</c:v>
                </c:pt>
                <c:pt idx="83">
                  <c:v>149.40867</c:v>
                </c:pt>
                <c:pt idx="84">
                  <c:v>151.20738</c:v>
                </c:pt>
                <c:pt idx="85">
                  <c:v>153.00609</c:v>
                </c:pt>
                <c:pt idx="86">
                  <c:v>154.80479</c:v>
                </c:pt>
                <c:pt idx="87">
                  <c:v>156.6035</c:v>
                </c:pt>
                <c:pt idx="88">
                  <c:v>158.40221</c:v>
                </c:pt>
                <c:pt idx="89">
                  <c:v>160.20090999999999</c:v>
                </c:pt>
                <c:pt idx="90">
                  <c:v>162.01675</c:v>
                </c:pt>
                <c:pt idx="91">
                  <c:v>163.81546</c:v>
                </c:pt>
                <c:pt idx="92">
                  <c:v>165.61417</c:v>
                </c:pt>
                <c:pt idx="93">
                  <c:v>167.41287</c:v>
                </c:pt>
                <c:pt idx="94">
                  <c:v>169.21158</c:v>
                </c:pt>
                <c:pt idx="95">
                  <c:v>171.01029</c:v>
                </c:pt>
                <c:pt idx="96">
                  <c:v>172.80898999999999</c:v>
                </c:pt>
                <c:pt idx="97">
                  <c:v>174.60769999999999</c:v>
                </c:pt>
                <c:pt idx="98">
                  <c:v>176.40640999999999</c:v>
                </c:pt>
                <c:pt idx="99">
                  <c:v>178.20511999999999</c:v>
                </c:pt>
                <c:pt idx="100">
                  <c:v>180.00381999999999</c:v>
                </c:pt>
                <c:pt idx="101">
                  <c:v>181.80252999999999</c:v>
                </c:pt>
                <c:pt idx="102">
                  <c:v>183.60123999999999</c:v>
                </c:pt>
                <c:pt idx="103">
                  <c:v>185.41707</c:v>
                </c:pt>
                <c:pt idx="104">
                  <c:v>187.21578</c:v>
                </c:pt>
                <c:pt idx="105">
                  <c:v>189.01449</c:v>
                </c:pt>
                <c:pt idx="106">
                  <c:v>190.81319999999999</c:v>
                </c:pt>
                <c:pt idx="107">
                  <c:v>192.61189999999999</c:v>
                </c:pt>
                <c:pt idx="108">
                  <c:v>194.41060999999999</c:v>
                </c:pt>
                <c:pt idx="109">
                  <c:v>196.20931999999999</c:v>
                </c:pt>
                <c:pt idx="110">
                  <c:v>198.00801999999999</c:v>
                </c:pt>
                <c:pt idx="111">
                  <c:v>199.80672999999999</c:v>
                </c:pt>
                <c:pt idx="112">
                  <c:v>201.60543999999999</c:v>
                </c:pt>
                <c:pt idx="113">
                  <c:v>203.40414999999999</c:v>
                </c:pt>
                <c:pt idx="114">
                  <c:v>205.20285000000001</c:v>
                </c:pt>
                <c:pt idx="115">
                  <c:v>207.00156000000001</c:v>
                </c:pt>
                <c:pt idx="116">
                  <c:v>208.80027000000001</c:v>
                </c:pt>
                <c:pt idx="117">
                  <c:v>210.61609999999999</c:v>
                </c:pt>
                <c:pt idx="118">
                  <c:v>212.41480999999999</c:v>
                </c:pt>
                <c:pt idx="119">
                  <c:v>214.21351999999999</c:v>
                </c:pt>
                <c:pt idx="120">
                  <c:v>216.01222999999999</c:v>
                </c:pt>
                <c:pt idx="121">
                  <c:v>217.81093000000001</c:v>
                </c:pt>
                <c:pt idx="122">
                  <c:v>219.60964000000001</c:v>
                </c:pt>
                <c:pt idx="123">
                  <c:v>221.40835000000001</c:v>
                </c:pt>
                <c:pt idx="124">
                  <c:v>223.20705000000001</c:v>
                </c:pt>
                <c:pt idx="125">
                  <c:v>225.00576000000001</c:v>
                </c:pt>
                <c:pt idx="126">
                  <c:v>226.80447000000001</c:v>
                </c:pt>
                <c:pt idx="127">
                  <c:v>228.60318000000001</c:v>
                </c:pt>
                <c:pt idx="128">
                  <c:v>230.40188000000001</c:v>
                </c:pt>
                <c:pt idx="129">
                  <c:v>232.20059000000001</c:v>
                </c:pt>
                <c:pt idx="130">
                  <c:v>234.01643000000001</c:v>
                </c:pt>
                <c:pt idx="131">
                  <c:v>235.81513000000001</c:v>
                </c:pt>
                <c:pt idx="132">
                  <c:v>237.61384000000001</c:v>
                </c:pt>
                <c:pt idx="133">
                  <c:v>239.41255000000001</c:v>
                </c:pt>
                <c:pt idx="134">
                  <c:v>241.21126000000001</c:v>
                </c:pt>
                <c:pt idx="135">
                  <c:v>243.00996000000001</c:v>
                </c:pt>
                <c:pt idx="136">
                  <c:v>244.80867000000001</c:v>
                </c:pt>
                <c:pt idx="137">
                  <c:v>246.60738000000001</c:v>
                </c:pt>
                <c:pt idx="138">
                  <c:v>248.40608</c:v>
                </c:pt>
                <c:pt idx="139">
                  <c:v>250.20479</c:v>
                </c:pt>
                <c:pt idx="140">
                  <c:v>252.0035</c:v>
                </c:pt>
                <c:pt idx="141">
                  <c:v>253.8022</c:v>
                </c:pt>
                <c:pt idx="142">
                  <c:v>255.60091</c:v>
                </c:pt>
                <c:pt idx="143">
                  <c:v>257.41674999999998</c:v>
                </c:pt>
                <c:pt idx="144">
                  <c:v>259.21546000000001</c:v>
                </c:pt>
                <c:pt idx="145">
                  <c:v>261.01416</c:v>
                </c:pt>
                <c:pt idx="146">
                  <c:v>262.81286999999998</c:v>
                </c:pt>
                <c:pt idx="147">
                  <c:v>264.61158</c:v>
                </c:pt>
                <c:pt idx="148">
                  <c:v>266.41028</c:v>
                </c:pt>
                <c:pt idx="149">
                  <c:v>268.20898999999997</c:v>
                </c:pt>
                <c:pt idx="150">
                  <c:v>270.0077</c:v>
                </c:pt>
                <c:pt idx="151">
                  <c:v>271.80641000000003</c:v>
                </c:pt>
                <c:pt idx="152">
                  <c:v>273.60511000000002</c:v>
                </c:pt>
                <c:pt idx="153">
                  <c:v>275.40382</c:v>
                </c:pt>
                <c:pt idx="154">
                  <c:v>277.20253000000002</c:v>
                </c:pt>
                <c:pt idx="155">
                  <c:v>279.00123000000002</c:v>
                </c:pt>
                <c:pt idx="156">
                  <c:v>280.81707</c:v>
                </c:pt>
                <c:pt idx="157">
                  <c:v>282.61577999999997</c:v>
                </c:pt>
                <c:pt idx="158">
                  <c:v>284.41449</c:v>
                </c:pt>
                <c:pt idx="159">
                  <c:v>286.21319</c:v>
                </c:pt>
                <c:pt idx="160">
                  <c:v>288.01190000000003</c:v>
                </c:pt>
                <c:pt idx="161">
                  <c:v>289.81061</c:v>
                </c:pt>
                <c:pt idx="162">
                  <c:v>291.60930999999999</c:v>
                </c:pt>
                <c:pt idx="163">
                  <c:v>293.40802000000002</c:v>
                </c:pt>
                <c:pt idx="164">
                  <c:v>295.20672999999999</c:v>
                </c:pt>
                <c:pt idx="165">
                  <c:v>297.00544000000002</c:v>
                </c:pt>
                <c:pt idx="166">
                  <c:v>298.80414000000002</c:v>
                </c:pt>
                <c:pt idx="167">
                  <c:v>300.60284999999999</c:v>
                </c:pt>
                <c:pt idx="168">
                  <c:v>302.40156000000002</c:v>
                </c:pt>
                <c:pt idx="169">
                  <c:v>304.20026000000001</c:v>
                </c:pt>
                <c:pt idx="170">
                  <c:v>306.01609999999999</c:v>
                </c:pt>
                <c:pt idx="171">
                  <c:v>307.81481000000002</c:v>
                </c:pt>
                <c:pt idx="172">
                  <c:v>309.61351999999999</c:v>
                </c:pt>
                <c:pt idx="173">
                  <c:v>311.41221999999999</c:v>
                </c:pt>
                <c:pt idx="174">
                  <c:v>313.21093000000002</c:v>
                </c:pt>
                <c:pt idx="175">
                  <c:v>315.00963999999999</c:v>
                </c:pt>
                <c:pt idx="176">
                  <c:v>316.80833999999999</c:v>
                </c:pt>
                <c:pt idx="177">
                  <c:v>318.60705000000002</c:v>
                </c:pt>
                <c:pt idx="178">
                  <c:v>320.40575999999999</c:v>
                </c:pt>
                <c:pt idx="179">
                  <c:v>322.20447000000001</c:v>
                </c:pt>
                <c:pt idx="180">
                  <c:v>324.00317000000001</c:v>
                </c:pt>
                <c:pt idx="181">
                  <c:v>325.80187999999998</c:v>
                </c:pt>
                <c:pt idx="182">
                  <c:v>327.60059000000001</c:v>
                </c:pt>
                <c:pt idx="183">
                  <c:v>329.41642000000002</c:v>
                </c:pt>
                <c:pt idx="184">
                  <c:v>331.21512999999999</c:v>
                </c:pt>
                <c:pt idx="185">
                  <c:v>333.01384000000002</c:v>
                </c:pt>
                <c:pt idx="186">
                  <c:v>334.81254999999999</c:v>
                </c:pt>
                <c:pt idx="187">
                  <c:v>336.61124999999998</c:v>
                </c:pt>
                <c:pt idx="188">
                  <c:v>338.40996000000001</c:v>
                </c:pt>
                <c:pt idx="189">
                  <c:v>340.20866999999998</c:v>
                </c:pt>
                <c:pt idx="190">
                  <c:v>342.00736999999998</c:v>
                </c:pt>
                <c:pt idx="191">
                  <c:v>343.80608000000001</c:v>
                </c:pt>
                <c:pt idx="192">
                  <c:v>345.60478999999998</c:v>
                </c:pt>
                <c:pt idx="193">
                  <c:v>347.40348999999998</c:v>
                </c:pt>
                <c:pt idx="194">
                  <c:v>349.2022</c:v>
                </c:pt>
                <c:pt idx="195">
                  <c:v>351.00090999999998</c:v>
                </c:pt>
                <c:pt idx="196">
                  <c:v>352.81675000000001</c:v>
                </c:pt>
                <c:pt idx="197">
                  <c:v>354.61545000000001</c:v>
                </c:pt>
                <c:pt idx="198">
                  <c:v>356.41415999999998</c:v>
                </c:pt>
                <c:pt idx="199">
                  <c:v>358.21287000000001</c:v>
                </c:pt>
                <c:pt idx="200">
                  <c:v>360.01157000000001</c:v>
                </c:pt>
                <c:pt idx="201">
                  <c:v>361.81027999999998</c:v>
                </c:pt>
                <c:pt idx="202">
                  <c:v>363.60899000000001</c:v>
                </c:pt>
                <c:pt idx="203">
                  <c:v>365.40769999999998</c:v>
                </c:pt>
                <c:pt idx="204">
                  <c:v>367.20639999999997</c:v>
                </c:pt>
                <c:pt idx="205">
                  <c:v>369.00511</c:v>
                </c:pt>
                <c:pt idx="206">
                  <c:v>370.80381999999997</c:v>
                </c:pt>
                <c:pt idx="207">
                  <c:v>372.60252000000003</c:v>
                </c:pt>
                <c:pt idx="208">
                  <c:v>374.40123</c:v>
                </c:pt>
                <c:pt idx="209">
                  <c:v>376.21706999999998</c:v>
                </c:pt>
                <c:pt idx="210">
                  <c:v>378.01578000000001</c:v>
                </c:pt>
                <c:pt idx="211">
                  <c:v>379.81448</c:v>
                </c:pt>
                <c:pt idx="212">
                  <c:v>381.61318999999997</c:v>
                </c:pt>
                <c:pt idx="213">
                  <c:v>383.4119</c:v>
                </c:pt>
                <c:pt idx="214">
                  <c:v>385.2106</c:v>
                </c:pt>
                <c:pt idx="215">
                  <c:v>387.00931000000003</c:v>
                </c:pt>
                <c:pt idx="216">
                  <c:v>388.80802</c:v>
                </c:pt>
                <c:pt idx="217">
                  <c:v>390.60673000000003</c:v>
                </c:pt>
                <c:pt idx="218">
                  <c:v>392.40543000000002</c:v>
                </c:pt>
                <c:pt idx="219">
                  <c:v>394.20414</c:v>
                </c:pt>
                <c:pt idx="220">
                  <c:v>396.00285000000002</c:v>
                </c:pt>
                <c:pt idx="221">
                  <c:v>397.80155000000002</c:v>
                </c:pt>
                <c:pt idx="222">
                  <c:v>399.60025999999999</c:v>
                </c:pt>
                <c:pt idx="223">
                  <c:v>401.41609999999997</c:v>
                </c:pt>
                <c:pt idx="224">
                  <c:v>403.21481</c:v>
                </c:pt>
                <c:pt idx="225">
                  <c:v>405.01351</c:v>
                </c:pt>
                <c:pt idx="226">
                  <c:v>406.81222000000002</c:v>
                </c:pt>
                <c:pt idx="227">
                  <c:v>408.61093</c:v>
                </c:pt>
                <c:pt idx="228">
                  <c:v>410.40962999999999</c:v>
                </c:pt>
                <c:pt idx="229">
                  <c:v>412.20834000000002</c:v>
                </c:pt>
                <c:pt idx="230">
                  <c:v>414.00704999999999</c:v>
                </c:pt>
                <c:pt idx="231">
                  <c:v>415.80576000000002</c:v>
                </c:pt>
                <c:pt idx="232">
                  <c:v>417.60446000000002</c:v>
                </c:pt>
                <c:pt idx="233">
                  <c:v>419.40316999999999</c:v>
                </c:pt>
                <c:pt idx="234">
                  <c:v>421.20188000000002</c:v>
                </c:pt>
                <c:pt idx="235">
                  <c:v>423.00058000000001</c:v>
                </c:pt>
                <c:pt idx="236">
                  <c:v>424.81641999999999</c:v>
                </c:pt>
                <c:pt idx="237">
                  <c:v>426.61513000000002</c:v>
                </c:pt>
                <c:pt idx="238">
                  <c:v>428.41383999999999</c:v>
                </c:pt>
                <c:pt idx="239">
                  <c:v>430.21253999999999</c:v>
                </c:pt>
                <c:pt idx="240">
                  <c:v>432.01125000000002</c:v>
                </c:pt>
                <c:pt idx="241">
                  <c:v>433.80995999999999</c:v>
                </c:pt>
                <c:pt idx="242">
                  <c:v>435.60865999999999</c:v>
                </c:pt>
                <c:pt idx="243">
                  <c:v>437.40737000000001</c:v>
                </c:pt>
                <c:pt idx="244">
                  <c:v>439.20607999999999</c:v>
                </c:pt>
                <c:pt idx="245">
                  <c:v>441.00479000000001</c:v>
                </c:pt>
                <c:pt idx="246">
                  <c:v>442.80349000000001</c:v>
                </c:pt>
                <c:pt idx="247">
                  <c:v>444.60219999999998</c:v>
                </c:pt>
                <c:pt idx="248">
                  <c:v>446.40091000000001</c:v>
                </c:pt>
                <c:pt idx="249">
                  <c:v>448.21674000000002</c:v>
                </c:pt>
                <c:pt idx="250">
                  <c:v>450.01544999999999</c:v>
                </c:pt>
                <c:pt idx="251">
                  <c:v>451.81416000000002</c:v>
                </c:pt>
                <c:pt idx="252">
                  <c:v>453.61286999999999</c:v>
                </c:pt>
                <c:pt idx="253">
                  <c:v>455.41156999999998</c:v>
                </c:pt>
                <c:pt idx="254">
                  <c:v>457.21028000000001</c:v>
                </c:pt>
                <c:pt idx="255">
                  <c:v>459.00898999999998</c:v>
                </c:pt>
                <c:pt idx="256">
                  <c:v>460.80768999999998</c:v>
                </c:pt>
                <c:pt idx="257">
                  <c:v>462.60640000000001</c:v>
                </c:pt>
                <c:pt idx="258">
                  <c:v>464.40510999999998</c:v>
                </c:pt>
                <c:pt idx="259">
                  <c:v>466.20380999999998</c:v>
                </c:pt>
                <c:pt idx="260">
                  <c:v>468.00252</c:v>
                </c:pt>
                <c:pt idx="261">
                  <c:v>469.80122999999998</c:v>
                </c:pt>
                <c:pt idx="262">
                  <c:v>471.61707000000001</c:v>
                </c:pt>
                <c:pt idx="263">
                  <c:v>473.41577000000001</c:v>
                </c:pt>
                <c:pt idx="264">
                  <c:v>475.21447999999998</c:v>
                </c:pt>
                <c:pt idx="265">
                  <c:v>477.01319000000001</c:v>
                </c:pt>
                <c:pt idx="266">
                  <c:v>478.81189000000001</c:v>
                </c:pt>
                <c:pt idx="267">
                  <c:v>480.61059999999998</c:v>
                </c:pt>
                <c:pt idx="268">
                  <c:v>482.40931</c:v>
                </c:pt>
                <c:pt idx="269">
                  <c:v>484.20801999999998</c:v>
                </c:pt>
                <c:pt idx="270">
                  <c:v>486.00671999999997</c:v>
                </c:pt>
                <c:pt idx="271">
                  <c:v>487.80543</c:v>
                </c:pt>
                <c:pt idx="272">
                  <c:v>489.60413999999997</c:v>
                </c:pt>
                <c:pt idx="273">
                  <c:v>491.40284000000003</c:v>
                </c:pt>
                <c:pt idx="274">
                  <c:v>493.20155</c:v>
                </c:pt>
                <c:pt idx="275">
                  <c:v>495.00026000000003</c:v>
                </c:pt>
                <c:pt idx="276">
                  <c:v>496.81610000000001</c:v>
                </c:pt>
                <c:pt idx="277">
                  <c:v>498.6148</c:v>
                </c:pt>
                <c:pt idx="278">
                  <c:v>500.41350999999997</c:v>
                </c:pt>
                <c:pt idx="279">
                  <c:v>502.21222</c:v>
                </c:pt>
                <c:pt idx="280">
                  <c:v>504.01092</c:v>
                </c:pt>
                <c:pt idx="281">
                  <c:v>505.80963000000003</c:v>
                </c:pt>
                <c:pt idx="282">
                  <c:v>507.60834</c:v>
                </c:pt>
                <c:pt idx="283">
                  <c:v>509.40705000000003</c:v>
                </c:pt>
                <c:pt idx="284">
                  <c:v>511.20575000000002</c:v>
                </c:pt>
                <c:pt idx="285">
                  <c:v>513.00445999999999</c:v>
                </c:pt>
                <c:pt idx="286">
                  <c:v>514.80317000000002</c:v>
                </c:pt>
                <c:pt idx="287">
                  <c:v>516.60186999999996</c:v>
                </c:pt>
                <c:pt idx="288">
                  <c:v>518.40057999999999</c:v>
                </c:pt>
                <c:pt idx="289">
                  <c:v>520.21641999999997</c:v>
                </c:pt>
                <c:pt idx="290">
                  <c:v>522.01513</c:v>
                </c:pt>
                <c:pt idx="291">
                  <c:v>523.81383000000005</c:v>
                </c:pt>
                <c:pt idx="292">
                  <c:v>525.61253999999997</c:v>
                </c:pt>
                <c:pt idx="293">
                  <c:v>527.41125</c:v>
                </c:pt>
                <c:pt idx="294">
                  <c:v>529.20995000000005</c:v>
                </c:pt>
                <c:pt idx="295">
                  <c:v>531.00865999999996</c:v>
                </c:pt>
                <c:pt idx="296">
                  <c:v>532.80736999999999</c:v>
                </c:pt>
                <c:pt idx="297">
                  <c:v>534.60608000000002</c:v>
                </c:pt>
                <c:pt idx="298">
                  <c:v>536.40477999999996</c:v>
                </c:pt>
                <c:pt idx="299">
                  <c:v>538.20348999999999</c:v>
                </c:pt>
                <c:pt idx="300">
                  <c:v>540.00220000000002</c:v>
                </c:pt>
                <c:pt idx="301">
                  <c:v>541.80089999999996</c:v>
                </c:pt>
                <c:pt idx="302">
                  <c:v>543.61674000000005</c:v>
                </c:pt>
                <c:pt idx="303">
                  <c:v>545.41544999999996</c:v>
                </c:pt>
                <c:pt idx="304">
                  <c:v>547.21415999999999</c:v>
                </c:pt>
                <c:pt idx="305">
                  <c:v>549.01286000000005</c:v>
                </c:pt>
                <c:pt idx="306">
                  <c:v>550.81156999999996</c:v>
                </c:pt>
                <c:pt idx="307">
                  <c:v>552.61027999999999</c:v>
                </c:pt>
                <c:pt idx="308">
                  <c:v>554.40898000000004</c:v>
                </c:pt>
                <c:pt idx="309">
                  <c:v>556.20768999999996</c:v>
                </c:pt>
                <c:pt idx="310">
                  <c:v>558.00639999999999</c:v>
                </c:pt>
                <c:pt idx="311">
                  <c:v>559.80510000000004</c:v>
                </c:pt>
                <c:pt idx="312">
                  <c:v>561.60380999999995</c:v>
                </c:pt>
                <c:pt idx="313">
                  <c:v>563.40251999999998</c:v>
                </c:pt>
                <c:pt idx="314">
                  <c:v>565.20123000000001</c:v>
                </c:pt>
                <c:pt idx="315">
                  <c:v>567.01706000000001</c:v>
                </c:pt>
                <c:pt idx="316">
                  <c:v>568.81577000000004</c:v>
                </c:pt>
                <c:pt idx="317">
                  <c:v>570.61447999999996</c:v>
                </c:pt>
                <c:pt idx="318">
                  <c:v>572.41318000000001</c:v>
                </c:pt>
                <c:pt idx="319">
                  <c:v>574.21189000000004</c:v>
                </c:pt>
                <c:pt idx="320">
                  <c:v>576.01059999999995</c:v>
                </c:pt>
                <c:pt idx="321">
                  <c:v>577.80930999999998</c:v>
                </c:pt>
                <c:pt idx="322">
                  <c:v>579.60801000000004</c:v>
                </c:pt>
                <c:pt idx="323">
                  <c:v>581.40671999999995</c:v>
                </c:pt>
                <c:pt idx="324">
                  <c:v>583.20542999999998</c:v>
                </c:pt>
                <c:pt idx="325">
                  <c:v>585.00413000000003</c:v>
                </c:pt>
                <c:pt idx="326">
                  <c:v>586.80283999999995</c:v>
                </c:pt>
                <c:pt idx="327">
                  <c:v>588.60154999999997</c:v>
                </c:pt>
                <c:pt idx="328">
                  <c:v>590.40026</c:v>
                </c:pt>
                <c:pt idx="329">
                  <c:v>592.21609000000001</c:v>
                </c:pt>
                <c:pt idx="330">
                  <c:v>594.01480000000004</c:v>
                </c:pt>
                <c:pt idx="331">
                  <c:v>595.81350999999995</c:v>
                </c:pt>
                <c:pt idx="332">
                  <c:v>597.61221</c:v>
                </c:pt>
                <c:pt idx="333">
                  <c:v>599.41092000000003</c:v>
                </c:pt>
                <c:pt idx="334">
                  <c:v>601.20962999999995</c:v>
                </c:pt>
                <c:pt idx="335">
                  <c:v>603.00833999999998</c:v>
                </c:pt>
                <c:pt idx="336">
                  <c:v>604.80704000000003</c:v>
                </c:pt>
                <c:pt idx="337">
                  <c:v>606.60574999999994</c:v>
                </c:pt>
                <c:pt idx="338">
                  <c:v>608.40445999999997</c:v>
                </c:pt>
                <c:pt idx="339">
                  <c:v>610.20316000000003</c:v>
                </c:pt>
                <c:pt idx="340">
                  <c:v>612.00187000000005</c:v>
                </c:pt>
                <c:pt idx="341">
                  <c:v>613.80057999999997</c:v>
                </c:pt>
                <c:pt idx="342">
                  <c:v>615.61641999999995</c:v>
                </c:pt>
                <c:pt idx="343">
                  <c:v>617.41512</c:v>
                </c:pt>
                <c:pt idx="344">
                  <c:v>619.21383000000003</c:v>
                </c:pt>
                <c:pt idx="345">
                  <c:v>621.01253999999994</c:v>
                </c:pt>
                <c:pt idx="346">
                  <c:v>622.81124</c:v>
                </c:pt>
                <c:pt idx="347">
                  <c:v>624.60995000000003</c:v>
                </c:pt>
                <c:pt idx="348">
                  <c:v>626.40866000000005</c:v>
                </c:pt>
                <c:pt idx="349">
                  <c:v>628.20736999999997</c:v>
                </c:pt>
                <c:pt idx="350">
                  <c:v>630.00607000000002</c:v>
                </c:pt>
                <c:pt idx="351">
                  <c:v>631.80478000000005</c:v>
                </c:pt>
                <c:pt idx="352">
                  <c:v>633.60348999999997</c:v>
                </c:pt>
                <c:pt idx="353">
                  <c:v>635.40219000000002</c:v>
                </c:pt>
                <c:pt idx="354">
                  <c:v>637.20090000000005</c:v>
                </c:pt>
                <c:pt idx="355">
                  <c:v>639.01674000000003</c:v>
                </c:pt>
                <c:pt idx="356">
                  <c:v>640.81545000000006</c:v>
                </c:pt>
                <c:pt idx="357">
                  <c:v>642.61415</c:v>
                </c:pt>
                <c:pt idx="358">
                  <c:v>644.41286000000002</c:v>
                </c:pt>
                <c:pt idx="359">
                  <c:v>646.21157000000005</c:v>
                </c:pt>
                <c:pt idx="360">
                  <c:v>648.01026999999999</c:v>
                </c:pt>
                <c:pt idx="361">
                  <c:v>649.80898000000002</c:v>
                </c:pt>
                <c:pt idx="362">
                  <c:v>651.60769000000005</c:v>
                </c:pt>
                <c:pt idx="363">
                  <c:v>653.40639999999996</c:v>
                </c:pt>
                <c:pt idx="364">
                  <c:v>655.20510000000002</c:v>
                </c:pt>
                <c:pt idx="365">
                  <c:v>657.00381000000004</c:v>
                </c:pt>
                <c:pt idx="366">
                  <c:v>658.80251999999996</c:v>
                </c:pt>
                <c:pt idx="367">
                  <c:v>660.60122000000001</c:v>
                </c:pt>
                <c:pt idx="368">
                  <c:v>662.41705999999999</c:v>
                </c:pt>
                <c:pt idx="369">
                  <c:v>664.21577000000002</c:v>
                </c:pt>
                <c:pt idx="370">
                  <c:v>666.01448000000005</c:v>
                </c:pt>
                <c:pt idx="371">
                  <c:v>667.81317999999999</c:v>
                </c:pt>
                <c:pt idx="372">
                  <c:v>669.61189000000002</c:v>
                </c:pt>
                <c:pt idx="373">
                  <c:v>671.41060000000004</c:v>
                </c:pt>
                <c:pt idx="374">
                  <c:v>673.20929999999998</c:v>
                </c:pt>
                <c:pt idx="375">
                  <c:v>675.00801000000001</c:v>
                </c:pt>
                <c:pt idx="376">
                  <c:v>676.80672000000004</c:v>
                </c:pt>
                <c:pt idx="377">
                  <c:v>678.60541999999998</c:v>
                </c:pt>
                <c:pt idx="378">
                  <c:v>680.40413000000001</c:v>
                </c:pt>
                <c:pt idx="379">
                  <c:v>682.20284000000004</c:v>
                </c:pt>
                <c:pt idx="380">
                  <c:v>684.00154999999995</c:v>
                </c:pt>
                <c:pt idx="381">
                  <c:v>685.80025000000001</c:v>
                </c:pt>
                <c:pt idx="382">
                  <c:v>687.61608999999999</c:v>
                </c:pt>
                <c:pt idx="383">
                  <c:v>689.41480000000001</c:v>
                </c:pt>
                <c:pt idx="384">
                  <c:v>691.21349999999995</c:v>
                </c:pt>
                <c:pt idx="385">
                  <c:v>693.01220999999998</c:v>
                </c:pt>
                <c:pt idx="386">
                  <c:v>694.80555000000004</c:v>
                </c:pt>
                <c:pt idx="387">
                  <c:v>696.6155</c:v>
                </c:pt>
                <c:pt idx="388">
                  <c:v>698.40899999999999</c:v>
                </c:pt>
                <c:pt idx="389">
                  <c:v>700.20249000000001</c:v>
                </c:pt>
                <c:pt idx="390">
                  <c:v>702.01244999999994</c:v>
                </c:pt>
                <c:pt idx="391">
                  <c:v>703.80593999999996</c:v>
                </c:pt>
                <c:pt idx="392">
                  <c:v>705.61590000000001</c:v>
                </c:pt>
                <c:pt idx="393">
                  <c:v>707.40939000000003</c:v>
                </c:pt>
                <c:pt idx="394">
                  <c:v>709.20289000000002</c:v>
                </c:pt>
                <c:pt idx="395">
                  <c:v>711.01284999999996</c:v>
                </c:pt>
                <c:pt idx="396">
                  <c:v>712.80633999999998</c:v>
                </c:pt>
                <c:pt idx="397">
                  <c:v>714.61630000000002</c:v>
                </c:pt>
                <c:pt idx="398">
                  <c:v>716.40979000000004</c:v>
                </c:pt>
                <c:pt idx="399">
                  <c:v>718.20329000000004</c:v>
                </c:pt>
                <c:pt idx="400">
                  <c:v>720.01324</c:v>
                </c:pt>
                <c:pt idx="401">
                  <c:v>721.80673999999999</c:v>
                </c:pt>
                <c:pt idx="402">
                  <c:v>723.60023999999999</c:v>
                </c:pt>
                <c:pt idx="403">
                  <c:v>725.41018999999994</c:v>
                </c:pt>
                <c:pt idx="404">
                  <c:v>727.20369000000005</c:v>
                </c:pt>
                <c:pt idx="405">
                  <c:v>729.01364000000001</c:v>
                </c:pt>
                <c:pt idx="406">
                  <c:v>730.80714</c:v>
                </c:pt>
                <c:pt idx="407">
                  <c:v>732.60064</c:v>
                </c:pt>
                <c:pt idx="408">
                  <c:v>734.41058999999996</c:v>
                </c:pt>
                <c:pt idx="409">
                  <c:v>736.20408999999995</c:v>
                </c:pt>
                <c:pt idx="410">
                  <c:v>738.01404000000002</c:v>
                </c:pt>
                <c:pt idx="411">
                  <c:v>739.80754000000002</c:v>
                </c:pt>
                <c:pt idx="412">
                  <c:v>741.60104000000001</c:v>
                </c:pt>
                <c:pt idx="413">
                  <c:v>743.41098999999997</c:v>
                </c:pt>
                <c:pt idx="414">
                  <c:v>745.20448999999996</c:v>
                </c:pt>
                <c:pt idx="415">
                  <c:v>747.01444000000004</c:v>
                </c:pt>
                <c:pt idx="416">
                  <c:v>748.80794000000003</c:v>
                </c:pt>
                <c:pt idx="417">
                  <c:v>750.60144000000003</c:v>
                </c:pt>
                <c:pt idx="418">
                  <c:v>752.41138999999998</c:v>
                </c:pt>
                <c:pt idx="419">
                  <c:v>754.20488999999998</c:v>
                </c:pt>
                <c:pt idx="420">
                  <c:v>756.01484000000005</c:v>
                </c:pt>
                <c:pt idx="421">
                  <c:v>757.80834000000004</c:v>
                </c:pt>
                <c:pt idx="422">
                  <c:v>759.60184000000004</c:v>
                </c:pt>
                <c:pt idx="423">
                  <c:v>761.41179</c:v>
                </c:pt>
                <c:pt idx="424">
                  <c:v>763.20528999999999</c:v>
                </c:pt>
                <c:pt idx="425">
                  <c:v>765.01523999999995</c:v>
                </c:pt>
                <c:pt idx="426">
                  <c:v>766.80873999999994</c:v>
                </c:pt>
                <c:pt idx="427">
                  <c:v>768.60222999999996</c:v>
                </c:pt>
                <c:pt idx="428">
                  <c:v>770.41219000000001</c:v>
                </c:pt>
                <c:pt idx="429">
                  <c:v>772.20568000000003</c:v>
                </c:pt>
                <c:pt idx="430">
                  <c:v>774.01563999999996</c:v>
                </c:pt>
                <c:pt idx="431">
                  <c:v>775.80912999999998</c:v>
                </c:pt>
                <c:pt idx="432">
                  <c:v>777.60262999999998</c:v>
                </c:pt>
                <c:pt idx="433">
                  <c:v>779.41258000000005</c:v>
                </c:pt>
                <c:pt idx="434">
                  <c:v>781.20608000000004</c:v>
                </c:pt>
                <c:pt idx="435">
                  <c:v>783.01603999999998</c:v>
                </c:pt>
                <c:pt idx="436">
                  <c:v>784.80953</c:v>
                </c:pt>
                <c:pt idx="437">
                  <c:v>786.60302999999999</c:v>
                </c:pt>
                <c:pt idx="438">
                  <c:v>788.41297999999995</c:v>
                </c:pt>
                <c:pt idx="439">
                  <c:v>790.20648000000006</c:v>
                </c:pt>
                <c:pt idx="440">
                  <c:v>792.01643000000001</c:v>
                </c:pt>
                <c:pt idx="441">
                  <c:v>793.80993000000001</c:v>
                </c:pt>
                <c:pt idx="442">
                  <c:v>795.60343</c:v>
                </c:pt>
                <c:pt idx="443">
                  <c:v>797.41337999999996</c:v>
                </c:pt>
                <c:pt idx="444">
                  <c:v>799.20687999999996</c:v>
                </c:pt>
                <c:pt idx="445">
                  <c:v>801.00037999999995</c:v>
                </c:pt>
                <c:pt idx="446">
                  <c:v>802.81033000000002</c:v>
                </c:pt>
                <c:pt idx="447">
                  <c:v>804.60383000000002</c:v>
                </c:pt>
                <c:pt idx="448">
                  <c:v>806.41377999999997</c:v>
                </c:pt>
                <c:pt idx="449">
                  <c:v>808.20727999999997</c:v>
                </c:pt>
                <c:pt idx="450">
                  <c:v>810.00077999999996</c:v>
                </c:pt>
                <c:pt idx="451">
                  <c:v>811.81073000000004</c:v>
                </c:pt>
                <c:pt idx="452">
                  <c:v>813.60423000000003</c:v>
                </c:pt>
                <c:pt idx="453">
                  <c:v>815.41417999999999</c:v>
                </c:pt>
                <c:pt idx="454">
                  <c:v>817.20767999999998</c:v>
                </c:pt>
                <c:pt idx="455">
                  <c:v>819.00117999999998</c:v>
                </c:pt>
                <c:pt idx="456">
                  <c:v>820.81113000000005</c:v>
                </c:pt>
                <c:pt idx="457">
                  <c:v>822.60463000000004</c:v>
                </c:pt>
                <c:pt idx="458">
                  <c:v>824.41458</c:v>
                </c:pt>
                <c:pt idx="459">
                  <c:v>826.20808</c:v>
                </c:pt>
                <c:pt idx="460">
                  <c:v>828.00157000000002</c:v>
                </c:pt>
                <c:pt idx="461">
                  <c:v>829.81152999999995</c:v>
                </c:pt>
                <c:pt idx="462">
                  <c:v>831.60503000000006</c:v>
                </c:pt>
                <c:pt idx="463">
                  <c:v>833.41498000000001</c:v>
                </c:pt>
                <c:pt idx="464">
                  <c:v>835.20848000000001</c:v>
                </c:pt>
                <c:pt idx="465">
                  <c:v>837.00197000000003</c:v>
                </c:pt>
                <c:pt idx="466">
                  <c:v>838.81192999999996</c:v>
                </c:pt>
                <c:pt idx="467">
                  <c:v>840.60541999999998</c:v>
                </c:pt>
                <c:pt idx="468">
                  <c:v>842.41538000000003</c:v>
                </c:pt>
                <c:pt idx="469">
                  <c:v>844.20887000000005</c:v>
                </c:pt>
                <c:pt idx="470">
                  <c:v>846.00237000000004</c:v>
                </c:pt>
                <c:pt idx="471">
                  <c:v>847.81232</c:v>
                </c:pt>
                <c:pt idx="472">
                  <c:v>849.60581999999999</c:v>
                </c:pt>
                <c:pt idx="473">
                  <c:v>851.41576999999995</c:v>
                </c:pt>
                <c:pt idx="474">
                  <c:v>853.20926999999995</c:v>
                </c:pt>
                <c:pt idx="475">
                  <c:v>855.00277000000006</c:v>
                </c:pt>
                <c:pt idx="476">
                  <c:v>856.81272000000001</c:v>
                </c:pt>
                <c:pt idx="477">
                  <c:v>858.60622000000001</c:v>
                </c:pt>
                <c:pt idx="478">
                  <c:v>860.41616999999997</c:v>
                </c:pt>
                <c:pt idx="479">
                  <c:v>862.20966999999996</c:v>
                </c:pt>
                <c:pt idx="480">
                  <c:v>864.00316999999995</c:v>
                </c:pt>
                <c:pt idx="481">
                  <c:v>865.81312000000003</c:v>
                </c:pt>
                <c:pt idx="482">
                  <c:v>867.60662000000002</c:v>
                </c:pt>
                <c:pt idx="483">
                  <c:v>869.40012000000002</c:v>
                </c:pt>
                <c:pt idx="484">
                  <c:v>871.21006999999997</c:v>
                </c:pt>
                <c:pt idx="485">
                  <c:v>873.00356999999997</c:v>
                </c:pt>
                <c:pt idx="486">
                  <c:v>874.81352000000004</c:v>
                </c:pt>
                <c:pt idx="487">
                  <c:v>876.60702000000003</c:v>
                </c:pt>
                <c:pt idx="488">
                  <c:v>878.40052000000003</c:v>
                </c:pt>
                <c:pt idx="489">
                  <c:v>880.21046999999999</c:v>
                </c:pt>
                <c:pt idx="490">
                  <c:v>882.00396999999998</c:v>
                </c:pt>
                <c:pt idx="491">
                  <c:v>883.81392000000005</c:v>
                </c:pt>
                <c:pt idx="492">
                  <c:v>885.60742000000005</c:v>
                </c:pt>
                <c:pt idx="493">
                  <c:v>887.40092000000004</c:v>
                </c:pt>
                <c:pt idx="494">
                  <c:v>889.21087</c:v>
                </c:pt>
                <c:pt idx="495">
                  <c:v>891.00436999999999</c:v>
                </c:pt>
                <c:pt idx="496">
                  <c:v>892.81431999999995</c:v>
                </c:pt>
                <c:pt idx="497">
                  <c:v>894.60781999999995</c:v>
                </c:pt>
                <c:pt idx="498">
                  <c:v>896.40130999999997</c:v>
                </c:pt>
                <c:pt idx="499">
                  <c:v>898.21127000000001</c:v>
                </c:pt>
                <c:pt idx="500">
                  <c:v>900.00476000000003</c:v>
                </c:pt>
                <c:pt idx="501">
                  <c:v>901.81471999999997</c:v>
                </c:pt>
                <c:pt idx="502">
                  <c:v>903.60982999999999</c:v>
                </c:pt>
                <c:pt idx="503">
                  <c:v>905.40832999999998</c:v>
                </c:pt>
                <c:pt idx="504">
                  <c:v>907.20682999999997</c:v>
                </c:pt>
                <c:pt idx="505">
                  <c:v>909.00531999999998</c:v>
                </c:pt>
                <c:pt idx="506">
                  <c:v>910.80381999999997</c:v>
                </c:pt>
                <c:pt idx="507">
                  <c:v>912.60231999999996</c:v>
                </c:pt>
                <c:pt idx="508">
                  <c:v>914.40080999999998</c:v>
                </c:pt>
                <c:pt idx="509">
                  <c:v>916.21550999999999</c:v>
                </c:pt>
                <c:pt idx="510">
                  <c:v>918.01400999999998</c:v>
                </c:pt>
                <c:pt idx="511">
                  <c:v>919.81250999999997</c:v>
                </c:pt>
                <c:pt idx="512">
                  <c:v>921.61099999999999</c:v>
                </c:pt>
                <c:pt idx="513">
                  <c:v>923.40949999999998</c:v>
                </c:pt>
                <c:pt idx="514">
                  <c:v>925.20799999999997</c:v>
                </c:pt>
                <c:pt idx="515">
                  <c:v>927.00649999999996</c:v>
                </c:pt>
                <c:pt idx="516">
                  <c:v>928.80498999999998</c:v>
                </c:pt>
                <c:pt idx="517">
                  <c:v>930.60348999999997</c:v>
                </c:pt>
                <c:pt idx="518">
                  <c:v>932.40198999999996</c:v>
                </c:pt>
                <c:pt idx="519">
                  <c:v>934.20047999999997</c:v>
                </c:pt>
                <c:pt idx="520">
                  <c:v>936.01517999999999</c:v>
                </c:pt>
                <c:pt idx="521">
                  <c:v>937.81367999999998</c:v>
                </c:pt>
                <c:pt idx="522">
                  <c:v>939.61217999999997</c:v>
                </c:pt>
                <c:pt idx="523">
                  <c:v>941.41066999999998</c:v>
                </c:pt>
                <c:pt idx="524">
                  <c:v>943.20916999999997</c:v>
                </c:pt>
                <c:pt idx="525">
                  <c:v>945.00766999999996</c:v>
                </c:pt>
                <c:pt idx="526">
                  <c:v>946.80615999999998</c:v>
                </c:pt>
                <c:pt idx="527">
                  <c:v>948.60465999999997</c:v>
                </c:pt>
                <c:pt idx="528">
                  <c:v>950.40315999999996</c:v>
                </c:pt>
                <c:pt idx="529">
                  <c:v>952.20164999999997</c:v>
                </c:pt>
                <c:pt idx="530">
                  <c:v>954.00014999999996</c:v>
                </c:pt>
                <c:pt idx="531">
                  <c:v>955.81484999999998</c:v>
                </c:pt>
                <c:pt idx="532">
                  <c:v>957.61334999999997</c:v>
                </c:pt>
                <c:pt idx="533">
                  <c:v>959.41184999999996</c:v>
                </c:pt>
                <c:pt idx="534">
                  <c:v>961.21033999999997</c:v>
                </c:pt>
                <c:pt idx="535">
                  <c:v>963.00883999999996</c:v>
                </c:pt>
                <c:pt idx="536">
                  <c:v>964.80733999999995</c:v>
                </c:pt>
                <c:pt idx="537">
                  <c:v>966.60582999999997</c:v>
                </c:pt>
                <c:pt idx="538">
                  <c:v>968.40432999999996</c:v>
                </c:pt>
                <c:pt idx="539">
                  <c:v>970.20282999999995</c:v>
                </c:pt>
                <c:pt idx="540">
                  <c:v>972.00131999999996</c:v>
                </c:pt>
                <c:pt idx="541">
                  <c:v>973.81601999999998</c:v>
                </c:pt>
                <c:pt idx="542">
                  <c:v>975.61451999999997</c:v>
                </c:pt>
                <c:pt idx="543">
                  <c:v>977.41301999999996</c:v>
                </c:pt>
                <c:pt idx="544">
                  <c:v>979.21150999999998</c:v>
                </c:pt>
                <c:pt idx="545">
                  <c:v>981.01000999999997</c:v>
                </c:pt>
                <c:pt idx="546">
                  <c:v>982.80850999999996</c:v>
                </c:pt>
                <c:pt idx="547">
                  <c:v>984.60700999999995</c:v>
                </c:pt>
                <c:pt idx="548">
                  <c:v>986.40549999999996</c:v>
                </c:pt>
                <c:pt idx="549">
                  <c:v>988.20399999999995</c:v>
                </c:pt>
                <c:pt idx="550">
                  <c:v>990.00250000000005</c:v>
                </c:pt>
                <c:pt idx="551">
                  <c:v>991.80098999999996</c:v>
                </c:pt>
                <c:pt idx="552">
                  <c:v>993.61568999999997</c:v>
                </c:pt>
                <c:pt idx="553">
                  <c:v>995.41418999999996</c:v>
                </c:pt>
                <c:pt idx="554">
                  <c:v>997.21268999999995</c:v>
                </c:pt>
                <c:pt idx="555">
                  <c:v>999.01117999999997</c:v>
                </c:pt>
                <c:pt idx="556">
                  <c:v>1000.8097</c:v>
                </c:pt>
                <c:pt idx="557">
                  <c:v>1002.6045</c:v>
                </c:pt>
                <c:pt idx="558">
                  <c:v>1004.4023</c:v>
                </c:pt>
                <c:pt idx="559">
                  <c:v>1006.2119</c:v>
                </c:pt>
                <c:pt idx="560">
                  <c:v>1008.0041</c:v>
                </c:pt>
                <c:pt idx="561">
                  <c:v>1009.8137</c:v>
                </c:pt>
                <c:pt idx="562">
                  <c:v>1011.6059</c:v>
                </c:pt>
                <c:pt idx="563">
                  <c:v>1013.4082</c:v>
                </c:pt>
                <c:pt idx="564">
                  <c:v>1015.2098999999999</c:v>
                </c:pt>
                <c:pt idx="565">
                  <c:v>1017.0116</c:v>
                </c:pt>
                <c:pt idx="566">
                  <c:v>1018.8134</c:v>
                </c:pt>
                <c:pt idx="567">
                  <c:v>1020.6151</c:v>
                </c:pt>
                <c:pt idx="568">
                  <c:v>1022.4001</c:v>
                </c:pt>
                <c:pt idx="569">
                  <c:v>1024.2019</c:v>
                </c:pt>
                <c:pt idx="570">
                  <c:v>1026.0036</c:v>
                </c:pt>
                <c:pt idx="571">
                  <c:v>1027.8053</c:v>
                </c:pt>
                <c:pt idx="572">
                  <c:v>1029.607</c:v>
                </c:pt>
                <c:pt idx="573">
                  <c:v>1031.4087</c:v>
                </c:pt>
                <c:pt idx="574">
                  <c:v>1033.2104999999999</c:v>
                </c:pt>
                <c:pt idx="575">
                  <c:v>1035.0121999999999</c:v>
                </c:pt>
                <c:pt idx="576">
                  <c:v>1036.8139000000001</c:v>
                </c:pt>
                <c:pt idx="577">
                  <c:v>1038.6156000000001</c:v>
                </c:pt>
                <c:pt idx="578">
                  <c:v>1040.4006999999999</c:v>
                </c:pt>
                <c:pt idx="579">
                  <c:v>1042.2023999999999</c:v>
                </c:pt>
                <c:pt idx="580">
                  <c:v>1044.0041000000001</c:v>
                </c:pt>
                <c:pt idx="581">
                  <c:v>1045.8058000000001</c:v>
                </c:pt>
                <c:pt idx="582">
                  <c:v>1047.6076</c:v>
                </c:pt>
                <c:pt idx="583">
                  <c:v>1049.4093</c:v>
                </c:pt>
                <c:pt idx="584">
                  <c:v>1051.211</c:v>
                </c:pt>
                <c:pt idx="585">
                  <c:v>1053.0057999999999</c:v>
                </c:pt>
                <c:pt idx="586">
                  <c:v>1054.8126999999999</c:v>
                </c:pt>
                <c:pt idx="587">
                  <c:v>1056.6047000000001</c:v>
                </c:pt>
                <c:pt idx="588">
                  <c:v>1058.4131</c:v>
                </c:pt>
                <c:pt idx="589">
                  <c:v>1060.2050999999999</c:v>
                </c:pt>
                <c:pt idx="590">
                  <c:v>1062.0135</c:v>
                </c:pt>
                <c:pt idx="591">
                  <c:v>1063.8054999999999</c:v>
                </c:pt>
                <c:pt idx="592">
                  <c:v>1065.6139000000001</c:v>
                </c:pt>
                <c:pt idx="593">
                  <c:v>1067.4059</c:v>
                </c:pt>
                <c:pt idx="594">
                  <c:v>1069.2143000000001</c:v>
                </c:pt>
                <c:pt idx="595">
                  <c:v>1071.0063</c:v>
                </c:pt>
                <c:pt idx="596">
                  <c:v>1072.8146999999999</c:v>
                </c:pt>
                <c:pt idx="597">
                  <c:v>1074.6066000000001</c:v>
                </c:pt>
                <c:pt idx="598">
                  <c:v>1076.4025999999999</c:v>
                </c:pt>
                <c:pt idx="599">
                  <c:v>1078.2137</c:v>
                </c:pt>
                <c:pt idx="600">
                  <c:v>1080.0030999999999</c:v>
                </c:pt>
                <c:pt idx="601">
                  <c:v>1081.8094000000001</c:v>
                </c:pt>
                <c:pt idx="602">
                  <c:v>1083.6157000000001</c:v>
                </c:pt>
                <c:pt idx="603">
                  <c:v>1085.4050999999999</c:v>
                </c:pt>
                <c:pt idx="604">
                  <c:v>1087.2113999999999</c:v>
                </c:pt>
                <c:pt idx="605">
                  <c:v>1089.0008</c:v>
                </c:pt>
                <c:pt idx="606">
                  <c:v>1090.8062</c:v>
                </c:pt>
                <c:pt idx="607">
                  <c:v>1092.6025</c:v>
                </c:pt>
                <c:pt idx="608">
                  <c:v>1094.4151999999999</c:v>
                </c:pt>
                <c:pt idx="609">
                  <c:v>1096.2114999999999</c:v>
                </c:pt>
                <c:pt idx="610">
                  <c:v>1098.0078000000001</c:v>
                </c:pt>
                <c:pt idx="611">
                  <c:v>1099.8041000000001</c:v>
                </c:pt>
                <c:pt idx="612">
                  <c:v>1101.6003000000001</c:v>
                </c:pt>
                <c:pt idx="613">
                  <c:v>1103.4109000000001</c:v>
                </c:pt>
                <c:pt idx="614">
                  <c:v>1105.2050999999999</c:v>
                </c:pt>
                <c:pt idx="615">
                  <c:v>1107.0155999999999</c:v>
                </c:pt>
                <c:pt idx="616">
                  <c:v>1108.8098</c:v>
                </c:pt>
                <c:pt idx="617">
                  <c:v>1110.6041</c:v>
                </c:pt>
                <c:pt idx="618">
                  <c:v>1112.4002</c:v>
                </c:pt>
                <c:pt idx="619">
                  <c:v>1114.2149999999999</c:v>
                </c:pt>
                <c:pt idx="620">
                  <c:v>1116.0137</c:v>
                </c:pt>
                <c:pt idx="621">
                  <c:v>1117.8124</c:v>
                </c:pt>
                <c:pt idx="622">
                  <c:v>1119.6111000000001</c:v>
                </c:pt>
                <c:pt idx="623">
                  <c:v>1121.4097999999999</c:v>
                </c:pt>
                <c:pt idx="624">
                  <c:v>1123.2085</c:v>
                </c:pt>
                <c:pt idx="625">
                  <c:v>1125.0072</c:v>
                </c:pt>
                <c:pt idx="626">
                  <c:v>1126.8059000000001</c:v>
                </c:pt>
                <c:pt idx="627">
                  <c:v>1128.6044999999999</c:v>
                </c:pt>
                <c:pt idx="628">
                  <c:v>1130.4032</c:v>
                </c:pt>
                <c:pt idx="629">
                  <c:v>1132.2019</c:v>
                </c:pt>
                <c:pt idx="630">
                  <c:v>1134.0006000000001</c:v>
                </c:pt>
                <c:pt idx="631">
                  <c:v>1135.8154</c:v>
                </c:pt>
                <c:pt idx="632">
                  <c:v>1137.6141</c:v>
                </c:pt>
                <c:pt idx="633">
                  <c:v>1139.4128000000001</c:v>
                </c:pt>
                <c:pt idx="634">
                  <c:v>1141.2114999999999</c:v>
                </c:pt>
                <c:pt idx="635">
                  <c:v>1143.0101999999999</c:v>
                </c:pt>
                <c:pt idx="636">
                  <c:v>1144.8089</c:v>
                </c:pt>
                <c:pt idx="637">
                  <c:v>1146.6076</c:v>
                </c:pt>
                <c:pt idx="638">
                  <c:v>1148.4063000000001</c:v>
                </c:pt>
                <c:pt idx="639">
                  <c:v>1150.2049</c:v>
                </c:pt>
                <c:pt idx="640">
                  <c:v>1152.0036</c:v>
                </c:pt>
                <c:pt idx="641">
                  <c:v>1153.8023000000001</c:v>
                </c:pt>
                <c:pt idx="642">
                  <c:v>1155.6010000000001</c:v>
                </c:pt>
                <c:pt idx="643">
                  <c:v>1157.4158</c:v>
                </c:pt>
                <c:pt idx="644">
                  <c:v>1159.2145</c:v>
                </c:pt>
                <c:pt idx="645">
                  <c:v>1161.0132000000001</c:v>
                </c:pt>
                <c:pt idx="646">
                  <c:v>1162.8118999999999</c:v>
                </c:pt>
                <c:pt idx="647">
                  <c:v>1164.6106</c:v>
                </c:pt>
                <c:pt idx="648">
                  <c:v>1166.4093</c:v>
                </c:pt>
                <c:pt idx="649">
                  <c:v>1168.2049999999999</c:v>
                </c:pt>
                <c:pt idx="650">
                  <c:v>1170.0011999999999</c:v>
                </c:pt>
                <c:pt idx="651">
                  <c:v>1171.8133</c:v>
                </c:pt>
                <c:pt idx="652">
                  <c:v>1173.6094000000001</c:v>
                </c:pt>
                <c:pt idx="653">
                  <c:v>1175.4056</c:v>
                </c:pt>
                <c:pt idx="654">
                  <c:v>1177.2129</c:v>
                </c:pt>
                <c:pt idx="655">
                  <c:v>1179.0138999999999</c:v>
                </c:pt>
                <c:pt idx="656">
                  <c:v>1180.8148000000001</c:v>
                </c:pt>
                <c:pt idx="657">
                  <c:v>1182.6158</c:v>
                </c:pt>
                <c:pt idx="658">
                  <c:v>1184.4167</c:v>
                </c:pt>
                <c:pt idx="659">
                  <c:v>1186.2002</c:v>
                </c:pt>
                <c:pt idx="660">
                  <c:v>1188.0132000000001</c:v>
                </c:pt>
                <c:pt idx="661">
                  <c:v>1189.8025</c:v>
                </c:pt>
                <c:pt idx="662">
                  <c:v>1191.6077</c:v>
                </c:pt>
                <c:pt idx="663">
                  <c:v>1193.4128000000001</c:v>
                </c:pt>
                <c:pt idx="664">
                  <c:v>1195.2013999999999</c:v>
                </c:pt>
                <c:pt idx="665">
                  <c:v>1197.0065</c:v>
                </c:pt>
                <c:pt idx="666">
                  <c:v>1198.8116</c:v>
                </c:pt>
                <c:pt idx="667">
                  <c:v>1200.6002000000001</c:v>
                </c:pt>
                <c:pt idx="668">
                  <c:v>1202.4052999999999</c:v>
                </c:pt>
                <c:pt idx="669">
                  <c:v>1204.2104999999999</c:v>
                </c:pt>
                <c:pt idx="670">
                  <c:v>1206.0073</c:v>
                </c:pt>
                <c:pt idx="671">
                  <c:v>1207.8058000000001</c:v>
                </c:pt>
                <c:pt idx="672">
                  <c:v>1209.6042</c:v>
                </c:pt>
                <c:pt idx="673">
                  <c:v>1211.4027000000001</c:v>
                </c:pt>
                <c:pt idx="674">
                  <c:v>1213.2012</c:v>
                </c:pt>
                <c:pt idx="675">
                  <c:v>1215.0159000000001</c:v>
                </c:pt>
                <c:pt idx="676">
                  <c:v>1216.8143</c:v>
                </c:pt>
                <c:pt idx="677">
                  <c:v>1218.6128000000001</c:v>
                </c:pt>
                <c:pt idx="678">
                  <c:v>1220.4113</c:v>
                </c:pt>
                <c:pt idx="679">
                  <c:v>1222.2098000000001</c:v>
                </c:pt>
                <c:pt idx="680">
                  <c:v>1224.0082</c:v>
                </c:pt>
                <c:pt idx="681">
                  <c:v>1225.8067000000001</c:v>
                </c:pt>
                <c:pt idx="682">
                  <c:v>1227.6052</c:v>
                </c:pt>
                <c:pt idx="683">
                  <c:v>1229.4036000000001</c:v>
                </c:pt>
                <c:pt idx="684">
                  <c:v>1231.2021</c:v>
                </c:pt>
                <c:pt idx="685">
                  <c:v>1233.0006000000001</c:v>
                </c:pt>
                <c:pt idx="686">
                  <c:v>1234.8153</c:v>
                </c:pt>
                <c:pt idx="687">
                  <c:v>1236.6137000000001</c:v>
                </c:pt>
                <c:pt idx="688">
                  <c:v>1238.4122</c:v>
                </c:pt>
                <c:pt idx="689">
                  <c:v>1240.2107000000001</c:v>
                </c:pt>
                <c:pt idx="690">
                  <c:v>1242.0092</c:v>
                </c:pt>
                <c:pt idx="691">
                  <c:v>1243.8076000000001</c:v>
                </c:pt>
                <c:pt idx="692">
                  <c:v>1245.6061</c:v>
                </c:pt>
                <c:pt idx="693">
                  <c:v>1247.4046000000001</c:v>
                </c:pt>
                <c:pt idx="694">
                  <c:v>1249.2030999999999</c:v>
                </c:pt>
                <c:pt idx="695">
                  <c:v>1251.0015000000001</c:v>
                </c:pt>
                <c:pt idx="696">
                  <c:v>1252.8</c:v>
                </c:pt>
                <c:pt idx="697">
                  <c:v>1254.6147000000001</c:v>
                </c:pt>
                <c:pt idx="698">
                  <c:v>1256.4132</c:v>
                </c:pt>
                <c:pt idx="699">
                  <c:v>1258.2116000000001</c:v>
                </c:pt>
                <c:pt idx="700">
                  <c:v>1260.0101</c:v>
                </c:pt>
                <c:pt idx="701">
                  <c:v>1261.8086000000001</c:v>
                </c:pt>
                <c:pt idx="702">
                  <c:v>1263.6070999999999</c:v>
                </c:pt>
                <c:pt idx="703">
                  <c:v>1265.4055000000001</c:v>
                </c:pt>
                <c:pt idx="704">
                  <c:v>1267.204</c:v>
                </c:pt>
                <c:pt idx="705">
                  <c:v>1269.0025000000001</c:v>
                </c:pt>
                <c:pt idx="706">
                  <c:v>1270.8009999999999</c:v>
                </c:pt>
                <c:pt idx="707">
                  <c:v>1272.6156000000001</c:v>
                </c:pt>
                <c:pt idx="708">
                  <c:v>1274.4141</c:v>
                </c:pt>
                <c:pt idx="709">
                  <c:v>1276.2126000000001</c:v>
                </c:pt>
                <c:pt idx="710">
                  <c:v>1278.0110999999999</c:v>
                </c:pt>
                <c:pt idx="711">
                  <c:v>1279.8095000000001</c:v>
                </c:pt>
                <c:pt idx="712">
                  <c:v>1281.6079999999999</c:v>
                </c:pt>
                <c:pt idx="713">
                  <c:v>1283.4066</c:v>
                </c:pt>
                <c:pt idx="714">
                  <c:v>1285.2028</c:v>
                </c:pt>
                <c:pt idx="715">
                  <c:v>1287.0151000000001</c:v>
                </c:pt>
                <c:pt idx="716">
                  <c:v>1288.8113000000001</c:v>
                </c:pt>
                <c:pt idx="717">
                  <c:v>1290.6075000000001</c:v>
                </c:pt>
                <c:pt idx="718">
                  <c:v>1292.4037000000001</c:v>
                </c:pt>
                <c:pt idx="719">
                  <c:v>1294.2159999999999</c:v>
                </c:pt>
                <c:pt idx="720">
                  <c:v>1296.0121999999999</c:v>
                </c:pt>
                <c:pt idx="721">
                  <c:v>1297.8083999999999</c:v>
                </c:pt>
                <c:pt idx="722">
                  <c:v>1299.6045999999999</c:v>
                </c:pt>
                <c:pt idx="723">
                  <c:v>1301.4007999999999</c:v>
                </c:pt>
                <c:pt idx="724">
                  <c:v>1303.2130999999999</c:v>
                </c:pt>
                <c:pt idx="725">
                  <c:v>1305.0092999999999</c:v>
                </c:pt>
                <c:pt idx="726">
                  <c:v>1306.8054999999999</c:v>
                </c:pt>
                <c:pt idx="727">
                  <c:v>1308.6016999999999</c:v>
                </c:pt>
                <c:pt idx="728">
                  <c:v>1310.4139</c:v>
                </c:pt>
                <c:pt idx="729">
                  <c:v>1312.2101</c:v>
                </c:pt>
                <c:pt idx="730">
                  <c:v>1314.0064</c:v>
                </c:pt>
                <c:pt idx="731">
                  <c:v>1315.8026</c:v>
                </c:pt>
                <c:pt idx="732">
                  <c:v>1317.6148000000001</c:v>
                </c:pt>
                <c:pt idx="733">
                  <c:v>1319.4110000000001</c:v>
                </c:pt>
                <c:pt idx="734">
                  <c:v>1321.2072000000001</c:v>
                </c:pt>
                <c:pt idx="735">
                  <c:v>1323.0083999999999</c:v>
                </c:pt>
                <c:pt idx="736">
                  <c:v>1324.8039000000001</c:v>
                </c:pt>
                <c:pt idx="737">
                  <c:v>1326.6054999999999</c:v>
                </c:pt>
                <c:pt idx="738">
                  <c:v>1328.4151999999999</c:v>
                </c:pt>
                <c:pt idx="739">
                  <c:v>1330.2153000000001</c:v>
                </c:pt>
                <c:pt idx="740">
                  <c:v>1332.0117</c:v>
                </c:pt>
                <c:pt idx="741">
                  <c:v>1333.8061</c:v>
                </c:pt>
                <c:pt idx="742">
                  <c:v>1335.6035999999999</c:v>
                </c:pt>
                <c:pt idx="743">
                  <c:v>1337.4037000000001</c:v>
                </c:pt>
                <c:pt idx="744">
                  <c:v>1339.2126000000001</c:v>
                </c:pt>
                <c:pt idx="745">
                  <c:v>1341.0053</c:v>
                </c:pt>
                <c:pt idx="746">
                  <c:v>1342.8099</c:v>
                </c:pt>
                <c:pt idx="747">
                  <c:v>1344.6006</c:v>
                </c:pt>
                <c:pt idx="748">
                  <c:v>1346.4126000000001</c:v>
                </c:pt>
                <c:pt idx="749">
                  <c:v>1348.2117000000001</c:v>
                </c:pt>
                <c:pt idx="750">
                  <c:v>1350.0109</c:v>
                </c:pt>
                <c:pt idx="751">
                  <c:v>1351.81</c:v>
                </c:pt>
                <c:pt idx="752">
                  <c:v>1353.6143</c:v>
                </c:pt>
                <c:pt idx="753">
                  <c:v>1355.4050999999999</c:v>
                </c:pt>
                <c:pt idx="754">
                  <c:v>1357.2058999999999</c:v>
                </c:pt>
                <c:pt idx="755">
                  <c:v>1359.0065999999999</c:v>
                </c:pt>
                <c:pt idx="756">
                  <c:v>1360.8158000000001</c:v>
                </c:pt>
                <c:pt idx="757">
                  <c:v>1362.6057000000001</c:v>
                </c:pt>
                <c:pt idx="758">
                  <c:v>1364.4119000000001</c:v>
                </c:pt>
                <c:pt idx="759">
                  <c:v>1366.2019</c:v>
                </c:pt>
                <c:pt idx="760">
                  <c:v>1368.0081</c:v>
                </c:pt>
                <c:pt idx="761">
                  <c:v>1369.8143</c:v>
                </c:pt>
                <c:pt idx="762">
                  <c:v>1371.6043</c:v>
                </c:pt>
                <c:pt idx="763">
                  <c:v>1373.4023999999999</c:v>
                </c:pt>
                <c:pt idx="764">
                  <c:v>1375.2090000000001</c:v>
                </c:pt>
                <c:pt idx="765">
                  <c:v>1377.0105000000001</c:v>
                </c:pt>
                <c:pt idx="766">
                  <c:v>1378.8141000000001</c:v>
                </c:pt>
                <c:pt idx="767">
                  <c:v>1380.6002000000001</c:v>
                </c:pt>
                <c:pt idx="768">
                  <c:v>1382.4038</c:v>
                </c:pt>
                <c:pt idx="769">
                  <c:v>1384.2103</c:v>
                </c:pt>
                <c:pt idx="770">
                  <c:v>1386.0143</c:v>
                </c:pt>
                <c:pt idx="771">
                  <c:v>1387.8014000000001</c:v>
                </c:pt>
                <c:pt idx="772">
                  <c:v>1389.6053999999999</c:v>
                </c:pt>
                <c:pt idx="773">
                  <c:v>1391.4068</c:v>
                </c:pt>
                <c:pt idx="774">
                  <c:v>1393.2054000000001</c:v>
                </c:pt>
                <c:pt idx="775">
                  <c:v>1395.0056999999999</c:v>
                </c:pt>
                <c:pt idx="776">
                  <c:v>1396.8061</c:v>
                </c:pt>
                <c:pt idx="777">
                  <c:v>1398.6065000000001</c:v>
                </c:pt>
                <c:pt idx="778">
                  <c:v>1400.4069</c:v>
                </c:pt>
                <c:pt idx="779">
                  <c:v>1402.2073</c:v>
                </c:pt>
                <c:pt idx="780">
                  <c:v>1404.0144</c:v>
                </c:pt>
                <c:pt idx="781">
                  <c:v>1405.8073999999999</c:v>
                </c:pt>
                <c:pt idx="782">
                  <c:v>1407.6137000000001</c:v>
                </c:pt>
                <c:pt idx="783">
                  <c:v>1409.4137000000001</c:v>
                </c:pt>
                <c:pt idx="784">
                  <c:v>1411.2061000000001</c:v>
                </c:pt>
                <c:pt idx="785">
                  <c:v>1413.0114000000001</c:v>
                </c:pt>
                <c:pt idx="786">
                  <c:v>1414.8141000000001</c:v>
                </c:pt>
                <c:pt idx="787">
                  <c:v>1416.6070999999999</c:v>
                </c:pt>
                <c:pt idx="788">
                  <c:v>1418.4007999999999</c:v>
                </c:pt>
                <c:pt idx="789">
                  <c:v>1420.2016000000001</c:v>
                </c:pt>
                <c:pt idx="790">
                  <c:v>1422.0024000000001</c:v>
                </c:pt>
                <c:pt idx="791">
                  <c:v>1423.8033</c:v>
                </c:pt>
                <c:pt idx="792">
                  <c:v>1425.6041</c:v>
                </c:pt>
                <c:pt idx="793">
                  <c:v>1427.4049</c:v>
                </c:pt>
                <c:pt idx="794">
                  <c:v>1429.2057</c:v>
                </c:pt>
                <c:pt idx="795">
                  <c:v>1431.0065</c:v>
                </c:pt>
                <c:pt idx="796">
                  <c:v>1432.8073999999999</c:v>
                </c:pt>
                <c:pt idx="797">
                  <c:v>1434.6081999999999</c:v>
                </c:pt>
                <c:pt idx="798">
                  <c:v>1436.4090000000001</c:v>
                </c:pt>
                <c:pt idx="799">
                  <c:v>1438.2098000000001</c:v>
                </c:pt>
                <c:pt idx="800">
                  <c:v>1440.0106000000001</c:v>
                </c:pt>
                <c:pt idx="801">
                  <c:v>1441.8081</c:v>
                </c:pt>
                <c:pt idx="802">
                  <c:v>1443.6086</c:v>
                </c:pt>
                <c:pt idx="803">
                  <c:v>1445.415</c:v>
                </c:pt>
                <c:pt idx="804">
                  <c:v>1447.2049999999999</c:v>
                </c:pt>
                <c:pt idx="805">
                  <c:v>1449.0130999999999</c:v>
                </c:pt>
                <c:pt idx="806">
                  <c:v>1450.8100999999999</c:v>
                </c:pt>
                <c:pt idx="807">
                  <c:v>1452.6070999999999</c:v>
                </c:pt>
                <c:pt idx="808">
                  <c:v>1454.4041</c:v>
                </c:pt>
                <c:pt idx="809">
                  <c:v>1456.2011</c:v>
                </c:pt>
                <c:pt idx="810">
                  <c:v>1458.0146</c:v>
                </c:pt>
                <c:pt idx="811">
                  <c:v>1459.8079</c:v>
                </c:pt>
                <c:pt idx="812">
                  <c:v>1461.6024</c:v>
                </c:pt>
                <c:pt idx="813">
                  <c:v>1463.4114999999999</c:v>
                </c:pt>
                <c:pt idx="814">
                  <c:v>1465.2088000000001</c:v>
                </c:pt>
                <c:pt idx="815">
                  <c:v>1467.0106000000001</c:v>
                </c:pt>
                <c:pt idx="816">
                  <c:v>1468.8124</c:v>
                </c:pt>
                <c:pt idx="817">
                  <c:v>1470.6142</c:v>
                </c:pt>
                <c:pt idx="818">
                  <c:v>1472.4159999999999</c:v>
                </c:pt>
                <c:pt idx="819">
                  <c:v>1474.2014999999999</c:v>
                </c:pt>
                <c:pt idx="820">
                  <c:v>1476.0033000000001</c:v>
                </c:pt>
                <c:pt idx="821">
                  <c:v>1477.8051</c:v>
                </c:pt>
                <c:pt idx="822">
                  <c:v>1479.6069</c:v>
                </c:pt>
                <c:pt idx="823">
                  <c:v>1481.4086</c:v>
                </c:pt>
                <c:pt idx="824">
                  <c:v>1483.2103999999999</c:v>
                </c:pt>
                <c:pt idx="825">
                  <c:v>1485.0121999999999</c:v>
                </c:pt>
                <c:pt idx="826">
                  <c:v>1486.8149000000001</c:v>
                </c:pt>
                <c:pt idx="827">
                  <c:v>1488.6133</c:v>
                </c:pt>
                <c:pt idx="828">
                  <c:v>1490.4101000000001</c:v>
                </c:pt>
                <c:pt idx="829">
                  <c:v>1492.2111</c:v>
                </c:pt>
                <c:pt idx="830">
                  <c:v>1494.0121999999999</c:v>
                </c:pt>
                <c:pt idx="831">
                  <c:v>1495.8133</c:v>
                </c:pt>
                <c:pt idx="832">
                  <c:v>1497.6143</c:v>
                </c:pt>
                <c:pt idx="833">
                  <c:v>1499.4154000000001</c:v>
                </c:pt>
                <c:pt idx="834">
                  <c:v>1501.2003999999999</c:v>
                </c:pt>
                <c:pt idx="835">
                  <c:v>1503.0116</c:v>
                </c:pt>
                <c:pt idx="836">
                  <c:v>1504.8089</c:v>
                </c:pt>
                <c:pt idx="837">
                  <c:v>1506.6069</c:v>
                </c:pt>
                <c:pt idx="838">
                  <c:v>1508.4070999999999</c:v>
                </c:pt>
                <c:pt idx="839">
                  <c:v>1510.2064</c:v>
                </c:pt>
                <c:pt idx="840">
                  <c:v>1512.0105000000001</c:v>
                </c:pt>
                <c:pt idx="841">
                  <c:v>1513.8098</c:v>
                </c:pt>
                <c:pt idx="842">
                  <c:v>1515.6090999999999</c:v>
                </c:pt>
                <c:pt idx="843">
                  <c:v>1517.4161999999999</c:v>
                </c:pt>
                <c:pt idx="844">
                  <c:v>1519.2075</c:v>
                </c:pt>
                <c:pt idx="845">
                  <c:v>1521.0088000000001</c:v>
                </c:pt>
                <c:pt idx="846">
                  <c:v>1522.8132000000001</c:v>
                </c:pt>
                <c:pt idx="847">
                  <c:v>1524.6014</c:v>
                </c:pt>
                <c:pt idx="848">
                  <c:v>1526.4059</c:v>
                </c:pt>
                <c:pt idx="849">
                  <c:v>1528.2103</c:v>
                </c:pt>
                <c:pt idx="850">
                  <c:v>1530.0146999999999</c:v>
                </c:pt>
                <c:pt idx="851">
                  <c:v>1531.8028999999999</c:v>
                </c:pt>
                <c:pt idx="852">
                  <c:v>1533.6152</c:v>
                </c:pt>
                <c:pt idx="853">
                  <c:v>1535.4032</c:v>
                </c:pt>
                <c:pt idx="854">
                  <c:v>1537.2073</c:v>
                </c:pt>
                <c:pt idx="855">
                  <c:v>1539.0112999999999</c:v>
                </c:pt>
                <c:pt idx="856">
                  <c:v>1540.8154</c:v>
                </c:pt>
                <c:pt idx="857">
                  <c:v>1542.6034999999999</c:v>
                </c:pt>
                <c:pt idx="858">
                  <c:v>1544.4075</c:v>
                </c:pt>
                <c:pt idx="859">
                  <c:v>1546.2154</c:v>
                </c:pt>
                <c:pt idx="860">
                  <c:v>1548.0070000000001</c:v>
                </c:pt>
                <c:pt idx="861">
                  <c:v>1549.8021000000001</c:v>
                </c:pt>
                <c:pt idx="862">
                  <c:v>1551.6165000000001</c:v>
                </c:pt>
                <c:pt idx="863">
                  <c:v>1553.4039</c:v>
                </c:pt>
                <c:pt idx="864">
                  <c:v>1555.2005999999999</c:v>
                </c:pt>
                <c:pt idx="865">
                  <c:v>1557.0041000000001</c:v>
                </c:pt>
                <c:pt idx="866">
                  <c:v>1558.8076000000001</c:v>
                </c:pt>
                <c:pt idx="867">
                  <c:v>1560.6081999999999</c:v>
                </c:pt>
                <c:pt idx="868">
                  <c:v>1562.4061999999999</c:v>
                </c:pt>
                <c:pt idx="869">
                  <c:v>1564.2157</c:v>
                </c:pt>
                <c:pt idx="870">
                  <c:v>1566.0114000000001</c:v>
                </c:pt>
                <c:pt idx="871">
                  <c:v>1567.807</c:v>
                </c:pt>
                <c:pt idx="872">
                  <c:v>1569.6025999999999</c:v>
                </c:pt>
                <c:pt idx="873">
                  <c:v>1571.4052999999999</c:v>
                </c:pt>
                <c:pt idx="874">
                  <c:v>1573.2135000000001</c:v>
                </c:pt>
                <c:pt idx="875">
                  <c:v>1575.0142000000001</c:v>
                </c:pt>
                <c:pt idx="876">
                  <c:v>1576.8149000000001</c:v>
                </c:pt>
                <c:pt idx="877">
                  <c:v>1578.6155000000001</c:v>
                </c:pt>
                <c:pt idx="878">
                  <c:v>1580.4002</c:v>
                </c:pt>
                <c:pt idx="879">
                  <c:v>1582.2009</c:v>
                </c:pt>
                <c:pt idx="880">
                  <c:v>1584.0016000000001</c:v>
                </c:pt>
                <c:pt idx="881">
                  <c:v>1585.8022000000001</c:v>
                </c:pt>
                <c:pt idx="882">
                  <c:v>1587.6029000000001</c:v>
                </c:pt>
                <c:pt idx="883">
                  <c:v>1589.4034999999999</c:v>
                </c:pt>
                <c:pt idx="884">
                  <c:v>1591.2041999999999</c:v>
                </c:pt>
                <c:pt idx="885">
                  <c:v>1593.0048999999999</c:v>
                </c:pt>
                <c:pt idx="886">
                  <c:v>1594.8054999999999</c:v>
                </c:pt>
                <c:pt idx="887">
                  <c:v>1596.6061999999999</c:v>
                </c:pt>
                <c:pt idx="888">
                  <c:v>1598.4068</c:v>
                </c:pt>
                <c:pt idx="889">
                  <c:v>1600.2075</c:v>
                </c:pt>
                <c:pt idx="890">
                  <c:v>1602.0082</c:v>
                </c:pt>
                <c:pt idx="891">
                  <c:v>1603.8088</c:v>
                </c:pt>
                <c:pt idx="892">
                  <c:v>1605.6095</c:v>
                </c:pt>
                <c:pt idx="893">
                  <c:v>1607.4121</c:v>
                </c:pt>
                <c:pt idx="894">
                  <c:v>1609.2035000000001</c:v>
                </c:pt>
                <c:pt idx="895">
                  <c:v>1611.0111999999999</c:v>
                </c:pt>
                <c:pt idx="896">
                  <c:v>1612.8026</c:v>
                </c:pt>
                <c:pt idx="897">
                  <c:v>1614.6103000000001</c:v>
                </c:pt>
                <c:pt idx="898">
                  <c:v>1616.4016999999999</c:v>
                </c:pt>
                <c:pt idx="899">
                  <c:v>1618.2094</c:v>
                </c:pt>
                <c:pt idx="900">
                  <c:v>1620.0059000000001</c:v>
                </c:pt>
                <c:pt idx="901">
                  <c:v>1621.8157000000001</c:v>
                </c:pt>
                <c:pt idx="902">
                  <c:v>1623.6094000000001</c:v>
                </c:pt>
                <c:pt idx="903">
                  <c:v>1625.4108000000001</c:v>
                </c:pt>
                <c:pt idx="904">
                  <c:v>1627.2031999999999</c:v>
                </c:pt>
                <c:pt idx="905">
                  <c:v>1629.0123000000001</c:v>
                </c:pt>
                <c:pt idx="906">
                  <c:v>1630.8141000000001</c:v>
                </c:pt>
                <c:pt idx="907">
                  <c:v>1632.6116</c:v>
                </c:pt>
                <c:pt idx="908">
                  <c:v>1634.4091000000001</c:v>
                </c:pt>
                <c:pt idx="909">
                  <c:v>1636.2066</c:v>
                </c:pt>
                <c:pt idx="910">
                  <c:v>1638.0041000000001</c:v>
                </c:pt>
                <c:pt idx="911">
                  <c:v>1639.8016</c:v>
                </c:pt>
                <c:pt idx="912">
                  <c:v>1641.615</c:v>
                </c:pt>
                <c:pt idx="913">
                  <c:v>1643.4123999999999</c:v>
                </c:pt>
                <c:pt idx="914">
                  <c:v>1645.2099000000001</c:v>
                </c:pt>
                <c:pt idx="915">
                  <c:v>1647.0074</c:v>
                </c:pt>
                <c:pt idx="916">
                  <c:v>1648.8049000000001</c:v>
                </c:pt>
                <c:pt idx="917">
                  <c:v>1650.6024</c:v>
                </c:pt>
                <c:pt idx="918">
                  <c:v>1652.4158</c:v>
                </c:pt>
                <c:pt idx="919">
                  <c:v>1654.2132999999999</c:v>
                </c:pt>
                <c:pt idx="920">
                  <c:v>1656.0108</c:v>
                </c:pt>
                <c:pt idx="921">
                  <c:v>1657.8082999999999</c:v>
                </c:pt>
                <c:pt idx="922">
                  <c:v>1659.6057000000001</c:v>
                </c:pt>
                <c:pt idx="923">
                  <c:v>1661.4032</c:v>
                </c:pt>
                <c:pt idx="924">
                  <c:v>1663.2007000000001</c:v>
                </c:pt>
                <c:pt idx="925">
                  <c:v>1665.0141000000001</c:v>
                </c:pt>
                <c:pt idx="926">
                  <c:v>1666.8116</c:v>
                </c:pt>
                <c:pt idx="927">
                  <c:v>1668.6053999999999</c:v>
                </c:pt>
                <c:pt idx="928">
                  <c:v>1670.4075</c:v>
                </c:pt>
                <c:pt idx="929">
                  <c:v>1672.2097000000001</c:v>
                </c:pt>
                <c:pt idx="930">
                  <c:v>1674.0071</c:v>
                </c:pt>
                <c:pt idx="931">
                  <c:v>1675.8101999999999</c:v>
                </c:pt>
                <c:pt idx="932">
                  <c:v>1677.6133</c:v>
                </c:pt>
                <c:pt idx="933">
                  <c:v>1679.4065000000001</c:v>
                </c:pt>
                <c:pt idx="934">
                  <c:v>1681.2021</c:v>
                </c:pt>
                <c:pt idx="935">
                  <c:v>1683.011</c:v>
                </c:pt>
                <c:pt idx="936">
                  <c:v>1684.8055999999999</c:v>
                </c:pt>
                <c:pt idx="937">
                  <c:v>1686.6134999999999</c:v>
                </c:pt>
              </c:numCache>
            </c:numRef>
          </c:xVal>
          <c:yVal>
            <c:numRef>
              <c:f>'00.Smoke temp Extrapolation'!$B$3:$B$940</c:f>
              <c:numCache>
                <c:formatCode>0.00</c:formatCode>
                <c:ptCount val="938"/>
                <c:pt idx="0">
                  <c:v>20</c:v>
                </c:pt>
                <c:pt idx="1">
                  <c:v>19.976368999999998</c:v>
                </c:pt>
                <c:pt idx="2">
                  <c:v>19.898375000000001</c:v>
                </c:pt>
                <c:pt idx="3">
                  <c:v>19.819067</c:v>
                </c:pt>
                <c:pt idx="4">
                  <c:v>19.746638000000001</c:v>
                </c:pt>
                <c:pt idx="5">
                  <c:v>19.679735000000001</c:v>
                </c:pt>
                <c:pt idx="6">
                  <c:v>19.617912</c:v>
                </c:pt>
                <c:pt idx="7">
                  <c:v>19.560701999999999</c:v>
                </c:pt>
                <c:pt idx="8">
                  <c:v>19.507404999999999</c:v>
                </c:pt>
                <c:pt idx="9">
                  <c:v>19.476603000000001</c:v>
                </c:pt>
                <c:pt idx="10">
                  <c:v>19.466584000000001</c:v>
                </c:pt>
                <c:pt idx="11">
                  <c:v>19.458538999999998</c:v>
                </c:pt>
                <c:pt idx="12">
                  <c:v>19.451953</c:v>
                </c:pt>
                <c:pt idx="13">
                  <c:v>19.446825</c:v>
                </c:pt>
                <c:pt idx="14">
                  <c:v>19.442337999999999</c:v>
                </c:pt>
                <c:pt idx="15">
                  <c:v>19.594580000000001</c:v>
                </c:pt>
                <c:pt idx="16">
                  <c:v>19.542666000000001</c:v>
                </c:pt>
                <c:pt idx="17">
                  <c:v>19.468021</c:v>
                </c:pt>
                <c:pt idx="18">
                  <c:v>19.454286</c:v>
                </c:pt>
                <c:pt idx="19">
                  <c:v>19.442817999999999</c:v>
                </c:pt>
                <c:pt idx="20">
                  <c:v>19.436807999999999</c:v>
                </c:pt>
                <c:pt idx="21">
                  <c:v>19.431958000000002</c:v>
                </c:pt>
                <c:pt idx="22">
                  <c:v>19.427745000000002</c:v>
                </c:pt>
                <c:pt idx="23">
                  <c:v>19.423969</c:v>
                </c:pt>
                <c:pt idx="24">
                  <c:v>19.420704000000001</c:v>
                </c:pt>
                <c:pt idx="25">
                  <c:v>19.417669</c:v>
                </c:pt>
                <c:pt idx="26">
                  <c:v>19.414826000000001</c:v>
                </c:pt>
                <c:pt idx="27">
                  <c:v>19.41245</c:v>
                </c:pt>
                <c:pt idx="28">
                  <c:v>19.410311</c:v>
                </c:pt>
                <c:pt idx="29">
                  <c:v>19.408065000000001</c:v>
                </c:pt>
                <c:pt idx="30">
                  <c:v>19.405920999999999</c:v>
                </c:pt>
                <c:pt idx="31">
                  <c:v>19.404077000000001</c:v>
                </c:pt>
                <c:pt idx="32">
                  <c:v>19.402452</c:v>
                </c:pt>
                <c:pt idx="33">
                  <c:v>19.400822999999999</c:v>
                </c:pt>
                <c:pt idx="34">
                  <c:v>19.399201000000001</c:v>
                </c:pt>
                <c:pt idx="35">
                  <c:v>19.397715000000002</c:v>
                </c:pt>
                <c:pt idx="36">
                  <c:v>19.396360000000001</c:v>
                </c:pt>
                <c:pt idx="37">
                  <c:v>19.395036999999999</c:v>
                </c:pt>
                <c:pt idx="38">
                  <c:v>19.393633000000001</c:v>
                </c:pt>
                <c:pt idx="39">
                  <c:v>19.392320999999999</c:v>
                </c:pt>
                <c:pt idx="40">
                  <c:v>19.391169000000001</c:v>
                </c:pt>
                <c:pt idx="41">
                  <c:v>19.390056999999999</c:v>
                </c:pt>
                <c:pt idx="42">
                  <c:v>19.388892999999999</c:v>
                </c:pt>
                <c:pt idx="43">
                  <c:v>19.387789000000001</c:v>
                </c:pt>
                <c:pt idx="44">
                  <c:v>19.386785</c:v>
                </c:pt>
                <c:pt idx="45">
                  <c:v>19.385871999999999</c:v>
                </c:pt>
                <c:pt idx="46">
                  <c:v>19.384861999999998</c:v>
                </c:pt>
                <c:pt idx="47">
                  <c:v>19.383868</c:v>
                </c:pt>
                <c:pt idx="48">
                  <c:v>19.382978999999999</c:v>
                </c:pt>
                <c:pt idx="49">
                  <c:v>19.382169999999999</c:v>
                </c:pt>
                <c:pt idx="50">
                  <c:v>19.381224</c:v>
                </c:pt>
                <c:pt idx="51">
                  <c:v>19.380196000000002</c:v>
                </c:pt>
                <c:pt idx="52">
                  <c:v>19.379259999999999</c:v>
                </c:pt>
                <c:pt idx="53">
                  <c:v>19.37829</c:v>
                </c:pt>
                <c:pt idx="54">
                  <c:v>19.377306000000001</c:v>
                </c:pt>
                <c:pt idx="55">
                  <c:v>19.376355</c:v>
                </c:pt>
                <c:pt idx="56">
                  <c:v>19.375482999999999</c:v>
                </c:pt>
                <c:pt idx="57">
                  <c:v>19.374642000000001</c:v>
                </c:pt>
                <c:pt idx="58">
                  <c:v>19.373850999999998</c:v>
                </c:pt>
                <c:pt idx="59">
                  <c:v>19.373121999999999</c:v>
                </c:pt>
                <c:pt idx="60">
                  <c:v>19.372464000000001</c:v>
                </c:pt>
                <c:pt idx="61">
                  <c:v>19.371891000000002</c:v>
                </c:pt>
                <c:pt idx="62">
                  <c:v>19.371386000000001</c:v>
                </c:pt>
                <c:pt idx="63">
                  <c:v>19.370820999999999</c:v>
                </c:pt>
                <c:pt idx="64">
                  <c:v>19.370221999999998</c:v>
                </c:pt>
                <c:pt idx="65">
                  <c:v>19.369672999999999</c:v>
                </c:pt>
                <c:pt idx="66">
                  <c:v>19.369188000000001</c:v>
                </c:pt>
                <c:pt idx="67">
                  <c:v>19.368660999999999</c:v>
                </c:pt>
                <c:pt idx="68">
                  <c:v>19.368573999999999</c:v>
                </c:pt>
                <c:pt idx="69">
                  <c:v>19.369748000000001</c:v>
                </c:pt>
                <c:pt idx="70">
                  <c:v>19.372744000000001</c:v>
                </c:pt>
                <c:pt idx="71">
                  <c:v>19.378153999999999</c:v>
                </c:pt>
                <c:pt idx="72">
                  <c:v>19.390865000000002</c:v>
                </c:pt>
                <c:pt idx="73">
                  <c:v>19.407589999999999</c:v>
                </c:pt>
                <c:pt idx="74">
                  <c:v>19.423577000000002</c:v>
                </c:pt>
                <c:pt idx="75">
                  <c:v>19.439191999999998</c:v>
                </c:pt>
                <c:pt idx="76">
                  <c:v>19.453047000000002</c:v>
                </c:pt>
                <c:pt idx="77">
                  <c:v>19.462032000000001</c:v>
                </c:pt>
                <c:pt idx="78">
                  <c:v>19.472035999999999</c:v>
                </c:pt>
                <c:pt idx="79">
                  <c:v>19.494389000000002</c:v>
                </c:pt>
                <c:pt idx="80">
                  <c:v>19.517306000000001</c:v>
                </c:pt>
                <c:pt idx="81">
                  <c:v>19.532478999999999</c:v>
                </c:pt>
                <c:pt idx="82">
                  <c:v>19.541516999999999</c:v>
                </c:pt>
                <c:pt idx="83">
                  <c:v>19.557742000000001</c:v>
                </c:pt>
                <c:pt idx="84">
                  <c:v>19.590714999999999</c:v>
                </c:pt>
                <c:pt idx="85">
                  <c:v>19.625747</c:v>
                </c:pt>
                <c:pt idx="86">
                  <c:v>19.655671999999999</c:v>
                </c:pt>
                <c:pt idx="87">
                  <c:v>19.683450000000001</c:v>
                </c:pt>
                <c:pt idx="88">
                  <c:v>19.708290999999999</c:v>
                </c:pt>
                <c:pt idx="89">
                  <c:v>19.729485</c:v>
                </c:pt>
                <c:pt idx="90">
                  <c:v>19.748750999999999</c:v>
                </c:pt>
                <c:pt idx="91">
                  <c:v>19.769791000000001</c:v>
                </c:pt>
                <c:pt idx="92">
                  <c:v>19.797125999999999</c:v>
                </c:pt>
                <c:pt idx="93">
                  <c:v>19.822011</c:v>
                </c:pt>
                <c:pt idx="94">
                  <c:v>19.839888999999999</c:v>
                </c:pt>
                <c:pt idx="95">
                  <c:v>19.856392</c:v>
                </c:pt>
                <c:pt idx="96">
                  <c:v>19.882425999999999</c:v>
                </c:pt>
                <c:pt idx="97">
                  <c:v>19.911961999999999</c:v>
                </c:pt>
                <c:pt idx="98">
                  <c:v>19.935331999999999</c:v>
                </c:pt>
                <c:pt idx="99">
                  <c:v>19.957861000000001</c:v>
                </c:pt>
                <c:pt idx="100">
                  <c:v>19.980765000000002</c:v>
                </c:pt>
                <c:pt idx="101">
                  <c:v>20.006021</c:v>
                </c:pt>
                <c:pt idx="102">
                  <c:v>20.030110000000001</c:v>
                </c:pt>
                <c:pt idx="103">
                  <c:v>20.053747000000001</c:v>
                </c:pt>
                <c:pt idx="104">
                  <c:v>20.077496</c:v>
                </c:pt>
                <c:pt idx="105">
                  <c:v>20.101285000000001</c:v>
                </c:pt>
                <c:pt idx="106">
                  <c:v>20.124929000000002</c:v>
                </c:pt>
                <c:pt idx="107">
                  <c:v>20.150607999999998</c:v>
                </c:pt>
                <c:pt idx="108">
                  <c:v>20.172953</c:v>
                </c:pt>
                <c:pt idx="109">
                  <c:v>20.197490999999999</c:v>
                </c:pt>
                <c:pt idx="110">
                  <c:v>20.218252</c:v>
                </c:pt>
                <c:pt idx="111">
                  <c:v>20.23837</c:v>
                </c:pt>
                <c:pt idx="112">
                  <c:v>20.273198000000001</c:v>
                </c:pt>
                <c:pt idx="113">
                  <c:v>20.321594999999999</c:v>
                </c:pt>
                <c:pt idx="114">
                  <c:v>20.386932999999999</c:v>
                </c:pt>
                <c:pt idx="115">
                  <c:v>20.436402999999999</c:v>
                </c:pt>
                <c:pt idx="116">
                  <c:v>20.473579000000001</c:v>
                </c:pt>
                <c:pt idx="117">
                  <c:v>20.501154</c:v>
                </c:pt>
                <c:pt idx="118">
                  <c:v>20.543149</c:v>
                </c:pt>
                <c:pt idx="119">
                  <c:v>20.584714999999999</c:v>
                </c:pt>
                <c:pt idx="120">
                  <c:v>20.620768999999999</c:v>
                </c:pt>
                <c:pt idx="121">
                  <c:v>20.649038999999998</c:v>
                </c:pt>
                <c:pt idx="122">
                  <c:v>20.679500000000001</c:v>
                </c:pt>
                <c:pt idx="123">
                  <c:v>20.713009</c:v>
                </c:pt>
                <c:pt idx="124">
                  <c:v>20.738437999999999</c:v>
                </c:pt>
                <c:pt idx="125">
                  <c:v>20.760379</c:v>
                </c:pt>
                <c:pt idx="126">
                  <c:v>20.788453000000001</c:v>
                </c:pt>
                <c:pt idx="127">
                  <c:v>20.823340000000002</c:v>
                </c:pt>
                <c:pt idx="128">
                  <c:v>20.861260999999999</c:v>
                </c:pt>
                <c:pt idx="129">
                  <c:v>20.897646999999999</c:v>
                </c:pt>
                <c:pt idx="130">
                  <c:v>20.929863999999998</c:v>
                </c:pt>
                <c:pt idx="131">
                  <c:v>20.961155000000002</c:v>
                </c:pt>
                <c:pt idx="132">
                  <c:v>20.988742999999999</c:v>
                </c:pt>
                <c:pt idx="133">
                  <c:v>21.007162000000001</c:v>
                </c:pt>
                <c:pt idx="134">
                  <c:v>21.026577</c:v>
                </c:pt>
                <c:pt idx="135">
                  <c:v>21.054190999999999</c:v>
                </c:pt>
                <c:pt idx="136">
                  <c:v>21.076992000000001</c:v>
                </c:pt>
                <c:pt idx="137">
                  <c:v>21.09844</c:v>
                </c:pt>
                <c:pt idx="138">
                  <c:v>21.111908</c:v>
                </c:pt>
                <c:pt idx="139">
                  <c:v>21.131416999999999</c:v>
                </c:pt>
                <c:pt idx="140">
                  <c:v>21.158075</c:v>
                </c:pt>
                <c:pt idx="141">
                  <c:v>21.187721</c:v>
                </c:pt>
                <c:pt idx="142">
                  <c:v>21.246964999999999</c:v>
                </c:pt>
                <c:pt idx="143">
                  <c:v>21.299676000000002</c:v>
                </c:pt>
                <c:pt idx="144">
                  <c:v>21.356591000000002</c:v>
                </c:pt>
                <c:pt idx="145">
                  <c:v>21.406471</c:v>
                </c:pt>
                <c:pt idx="146">
                  <c:v>21.450357</c:v>
                </c:pt>
                <c:pt idx="147">
                  <c:v>21.494706999999998</c:v>
                </c:pt>
                <c:pt idx="148">
                  <c:v>21.526772000000001</c:v>
                </c:pt>
                <c:pt idx="149">
                  <c:v>21.557511000000002</c:v>
                </c:pt>
                <c:pt idx="150">
                  <c:v>21.590005000000001</c:v>
                </c:pt>
                <c:pt idx="151">
                  <c:v>21.639282000000001</c:v>
                </c:pt>
                <c:pt idx="152">
                  <c:v>21.687505000000002</c:v>
                </c:pt>
                <c:pt idx="153">
                  <c:v>21.730101999999999</c:v>
                </c:pt>
                <c:pt idx="154">
                  <c:v>21.762027</c:v>
                </c:pt>
                <c:pt idx="155">
                  <c:v>21.811802</c:v>
                </c:pt>
                <c:pt idx="156">
                  <c:v>21.874687000000002</c:v>
                </c:pt>
                <c:pt idx="157">
                  <c:v>21.920849</c:v>
                </c:pt>
                <c:pt idx="158">
                  <c:v>21.963656</c:v>
                </c:pt>
                <c:pt idx="159">
                  <c:v>22.001840000000001</c:v>
                </c:pt>
                <c:pt idx="160">
                  <c:v>22.038827999999999</c:v>
                </c:pt>
                <c:pt idx="161">
                  <c:v>22.076454999999999</c:v>
                </c:pt>
                <c:pt idx="162">
                  <c:v>22.120114999999998</c:v>
                </c:pt>
                <c:pt idx="163">
                  <c:v>22.162499</c:v>
                </c:pt>
                <c:pt idx="164">
                  <c:v>22.206229</c:v>
                </c:pt>
                <c:pt idx="165">
                  <c:v>22.254867999999998</c:v>
                </c:pt>
                <c:pt idx="166">
                  <c:v>22.303553999999998</c:v>
                </c:pt>
                <c:pt idx="167">
                  <c:v>22.36384</c:v>
                </c:pt>
                <c:pt idx="168">
                  <c:v>22.425561999999999</c:v>
                </c:pt>
                <c:pt idx="169">
                  <c:v>22.481359000000001</c:v>
                </c:pt>
                <c:pt idx="170">
                  <c:v>22.539411000000001</c:v>
                </c:pt>
                <c:pt idx="171">
                  <c:v>22.609814</c:v>
                </c:pt>
                <c:pt idx="172">
                  <c:v>22.671393999999999</c:v>
                </c:pt>
                <c:pt idx="173">
                  <c:v>22.712527999999999</c:v>
                </c:pt>
                <c:pt idx="174">
                  <c:v>22.7592</c:v>
                </c:pt>
                <c:pt idx="175">
                  <c:v>22.810395</c:v>
                </c:pt>
                <c:pt idx="176">
                  <c:v>22.845362000000002</c:v>
                </c:pt>
                <c:pt idx="177">
                  <c:v>22.886119999999998</c:v>
                </c:pt>
                <c:pt idx="178">
                  <c:v>22.954008999999999</c:v>
                </c:pt>
                <c:pt idx="179">
                  <c:v>23.015557000000001</c:v>
                </c:pt>
                <c:pt idx="180">
                  <c:v>23.052005000000001</c:v>
                </c:pt>
                <c:pt idx="181">
                  <c:v>23.109863000000001</c:v>
                </c:pt>
                <c:pt idx="182">
                  <c:v>23.163779999999999</c:v>
                </c:pt>
                <c:pt idx="183">
                  <c:v>23.197293999999999</c:v>
                </c:pt>
                <c:pt idx="184">
                  <c:v>23.242829</c:v>
                </c:pt>
                <c:pt idx="185">
                  <c:v>23.303263999999999</c:v>
                </c:pt>
                <c:pt idx="186">
                  <c:v>23.351852999999998</c:v>
                </c:pt>
                <c:pt idx="187">
                  <c:v>23.425049000000001</c:v>
                </c:pt>
                <c:pt idx="188">
                  <c:v>23.508769999999998</c:v>
                </c:pt>
                <c:pt idx="189">
                  <c:v>23.5745</c:v>
                </c:pt>
                <c:pt idx="190">
                  <c:v>23.614808</c:v>
                </c:pt>
                <c:pt idx="191">
                  <c:v>23.664168</c:v>
                </c:pt>
                <c:pt idx="192">
                  <c:v>23.718237999999999</c:v>
                </c:pt>
                <c:pt idx="193">
                  <c:v>23.762452</c:v>
                </c:pt>
                <c:pt idx="194">
                  <c:v>23.810587999999999</c:v>
                </c:pt>
                <c:pt idx="195">
                  <c:v>23.854565999999998</c:v>
                </c:pt>
                <c:pt idx="196">
                  <c:v>23.907661999999998</c:v>
                </c:pt>
                <c:pt idx="197">
                  <c:v>23.947914000000001</c:v>
                </c:pt>
                <c:pt idx="198">
                  <c:v>23.990458</c:v>
                </c:pt>
                <c:pt idx="199">
                  <c:v>24.046021</c:v>
                </c:pt>
                <c:pt idx="200">
                  <c:v>24.111072</c:v>
                </c:pt>
                <c:pt idx="201">
                  <c:v>24.163709999999998</c:v>
                </c:pt>
                <c:pt idx="202">
                  <c:v>24.242602999999999</c:v>
                </c:pt>
                <c:pt idx="203">
                  <c:v>24.317081000000002</c:v>
                </c:pt>
                <c:pt idx="204">
                  <c:v>24.39095</c:v>
                </c:pt>
                <c:pt idx="205">
                  <c:v>24.495829000000001</c:v>
                </c:pt>
                <c:pt idx="206">
                  <c:v>24.567661999999999</c:v>
                </c:pt>
                <c:pt idx="207">
                  <c:v>24.651579999999999</c:v>
                </c:pt>
                <c:pt idx="208">
                  <c:v>24.753978</c:v>
                </c:pt>
                <c:pt idx="209">
                  <c:v>24.828306000000001</c:v>
                </c:pt>
                <c:pt idx="210">
                  <c:v>24.863710000000001</c:v>
                </c:pt>
                <c:pt idx="211">
                  <c:v>24.887305000000001</c:v>
                </c:pt>
                <c:pt idx="212">
                  <c:v>24.929470999999999</c:v>
                </c:pt>
                <c:pt idx="213">
                  <c:v>25.012352</c:v>
                </c:pt>
                <c:pt idx="214">
                  <c:v>25.093423000000001</c:v>
                </c:pt>
                <c:pt idx="215">
                  <c:v>25.150009000000001</c:v>
                </c:pt>
                <c:pt idx="216">
                  <c:v>25.171866999999999</c:v>
                </c:pt>
                <c:pt idx="217">
                  <c:v>25.191034999999999</c:v>
                </c:pt>
                <c:pt idx="218">
                  <c:v>25.271573</c:v>
                </c:pt>
                <c:pt idx="219">
                  <c:v>25.335415999999999</c:v>
                </c:pt>
                <c:pt idx="220">
                  <c:v>25.395928000000001</c:v>
                </c:pt>
                <c:pt idx="221">
                  <c:v>25.484100000000002</c:v>
                </c:pt>
                <c:pt idx="222">
                  <c:v>25.552630000000001</c:v>
                </c:pt>
                <c:pt idx="223">
                  <c:v>25.595102000000001</c:v>
                </c:pt>
                <c:pt idx="224">
                  <c:v>25.632850000000001</c:v>
                </c:pt>
                <c:pt idx="225">
                  <c:v>25.668096999999999</c:v>
                </c:pt>
                <c:pt idx="226">
                  <c:v>25.724523999999999</c:v>
                </c:pt>
                <c:pt idx="227">
                  <c:v>25.795089999999998</c:v>
                </c:pt>
                <c:pt idx="228">
                  <c:v>25.858273000000001</c:v>
                </c:pt>
                <c:pt idx="229">
                  <c:v>25.929936000000001</c:v>
                </c:pt>
                <c:pt idx="230">
                  <c:v>25.995529000000001</c:v>
                </c:pt>
                <c:pt idx="231">
                  <c:v>26.052893999999998</c:v>
                </c:pt>
                <c:pt idx="232">
                  <c:v>26.114412999999999</c:v>
                </c:pt>
                <c:pt idx="233">
                  <c:v>26.211026</c:v>
                </c:pt>
                <c:pt idx="234">
                  <c:v>26.322147999999999</c:v>
                </c:pt>
                <c:pt idx="235">
                  <c:v>26.392983000000001</c:v>
                </c:pt>
                <c:pt idx="236">
                  <c:v>26.423577000000002</c:v>
                </c:pt>
                <c:pt idx="237">
                  <c:v>26.502472999999998</c:v>
                </c:pt>
                <c:pt idx="238">
                  <c:v>26.576494</c:v>
                </c:pt>
                <c:pt idx="239">
                  <c:v>26.633845000000001</c:v>
                </c:pt>
                <c:pt idx="240">
                  <c:v>26.680873999999999</c:v>
                </c:pt>
                <c:pt idx="241">
                  <c:v>26.712105000000001</c:v>
                </c:pt>
                <c:pt idx="242">
                  <c:v>26.779170000000001</c:v>
                </c:pt>
                <c:pt idx="243">
                  <c:v>26.839359999999999</c:v>
                </c:pt>
                <c:pt idx="244">
                  <c:v>26.882701000000001</c:v>
                </c:pt>
                <c:pt idx="245">
                  <c:v>26.990514000000001</c:v>
                </c:pt>
                <c:pt idx="246">
                  <c:v>27.033939</c:v>
                </c:pt>
                <c:pt idx="247">
                  <c:v>27.096617999999999</c:v>
                </c:pt>
                <c:pt idx="248">
                  <c:v>27.211416</c:v>
                </c:pt>
                <c:pt idx="249">
                  <c:v>27.306083999999998</c:v>
                </c:pt>
                <c:pt idx="250">
                  <c:v>27.374345000000002</c:v>
                </c:pt>
                <c:pt idx="251">
                  <c:v>27.426000999999999</c:v>
                </c:pt>
                <c:pt idx="252">
                  <c:v>27.490020000000001</c:v>
                </c:pt>
                <c:pt idx="253">
                  <c:v>27.581492000000001</c:v>
                </c:pt>
                <c:pt idx="254">
                  <c:v>27.635375</c:v>
                </c:pt>
                <c:pt idx="255">
                  <c:v>27.667414000000001</c:v>
                </c:pt>
                <c:pt idx="256">
                  <c:v>27.734093000000001</c:v>
                </c:pt>
                <c:pt idx="257">
                  <c:v>27.779467</c:v>
                </c:pt>
                <c:pt idx="258">
                  <c:v>27.785266</c:v>
                </c:pt>
                <c:pt idx="259">
                  <c:v>27.841830999999999</c:v>
                </c:pt>
                <c:pt idx="260">
                  <c:v>27.893097000000001</c:v>
                </c:pt>
                <c:pt idx="261">
                  <c:v>27.937297000000001</c:v>
                </c:pt>
                <c:pt idx="262">
                  <c:v>28.013994</c:v>
                </c:pt>
                <c:pt idx="263">
                  <c:v>28.033256000000002</c:v>
                </c:pt>
                <c:pt idx="264">
                  <c:v>28.039566000000001</c:v>
                </c:pt>
                <c:pt idx="265">
                  <c:v>28.077791999999999</c:v>
                </c:pt>
                <c:pt idx="266">
                  <c:v>28.115034000000001</c:v>
                </c:pt>
                <c:pt idx="267">
                  <c:v>28.149702000000001</c:v>
                </c:pt>
                <c:pt idx="268">
                  <c:v>28.220490000000002</c:v>
                </c:pt>
                <c:pt idx="269">
                  <c:v>28.280629999999999</c:v>
                </c:pt>
                <c:pt idx="270">
                  <c:v>28.300733999999999</c:v>
                </c:pt>
                <c:pt idx="271">
                  <c:v>28.336279000000001</c:v>
                </c:pt>
                <c:pt idx="272">
                  <c:v>28.392443</c:v>
                </c:pt>
                <c:pt idx="273">
                  <c:v>28.458976</c:v>
                </c:pt>
                <c:pt idx="274">
                  <c:v>28.505545999999999</c:v>
                </c:pt>
                <c:pt idx="275">
                  <c:v>28.583649000000001</c:v>
                </c:pt>
                <c:pt idx="276">
                  <c:v>28.667176999999999</c:v>
                </c:pt>
                <c:pt idx="277">
                  <c:v>28.686166</c:v>
                </c:pt>
                <c:pt idx="278">
                  <c:v>28.717051999999999</c:v>
                </c:pt>
                <c:pt idx="279">
                  <c:v>28.781576999999999</c:v>
                </c:pt>
                <c:pt idx="280">
                  <c:v>28.866696000000001</c:v>
                </c:pt>
                <c:pt idx="281">
                  <c:v>28.955528999999999</c:v>
                </c:pt>
                <c:pt idx="282">
                  <c:v>29.026194</c:v>
                </c:pt>
                <c:pt idx="283">
                  <c:v>29.126588000000002</c:v>
                </c:pt>
                <c:pt idx="284">
                  <c:v>29.162274</c:v>
                </c:pt>
                <c:pt idx="285">
                  <c:v>29.219750000000001</c:v>
                </c:pt>
                <c:pt idx="286">
                  <c:v>29.261634999999998</c:v>
                </c:pt>
                <c:pt idx="287">
                  <c:v>29.293906</c:v>
                </c:pt>
                <c:pt idx="288">
                  <c:v>29.351357</c:v>
                </c:pt>
                <c:pt idx="289">
                  <c:v>29.411214000000001</c:v>
                </c:pt>
                <c:pt idx="290">
                  <c:v>29.501279</c:v>
                </c:pt>
                <c:pt idx="291">
                  <c:v>29.599900999999999</c:v>
                </c:pt>
                <c:pt idx="292">
                  <c:v>29.635721</c:v>
                </c:pt>
                <c:pt idx="293">
                  <c:v>29.643281999999999</c:v>
                </c:pt>
                <c:pt idx="294">
                  <c:v>29.653919999999999</c:v>
                </c:pt>
                <c:pt idx="295">
                  <c:v>29.700952999999998</c:v>
                </c:pt>
                <c:pt idx="296">
                  <c:v>29.790299000000001</c:v>
                </c:pt>
                <c:pt idx="297">
                  <c:v>29.877378</c:v>
                </c:pt>
                <c:pt idx="298">
                  <c:v>29.954205999999999</c:v>
                </c:pt>
                <c:pt idx="299">
                  <c:v>30.038083</c:v>
                </c:pt>
                <c:pt idx="300">
                  <c:v>30.108719000000001</c:v>
                </c:pt>
                <c:pt idx="301">
                  <c:v>30.158856</c:v>
                </c:pt>
                <c:pt idx="302">
                  <c:v>30.24025</c:v>
                </c:pt>
                <c:pt idx="303">
                  <c:v>30.318439999999999</c:v>
                </c:pt>
                <c:pt idx="304">
                  <c:v>30.375924000000001</c:v>
                </c:pt>
                <c:pt idx="305">
                  <c:v>30.457447999999999</c:v>
                </c:pt>
                <c:pt idx="306">
                  <c:v>30.503584</c:v>
                </c:pt>
                <c:pt idx="307">
                  <c:v>30.547985000000001</c:v>
                </c:pt>
                <c:pt idx="308">
                  <c:v>30.604676999999999</c:v>
                </c:pt>
                <c:pt idx="309">
                  <c:v>30.703690000000002</c:v>
                </c:pt>
                <c:pt idx="310">
                  <c:v>30.746024999999999</c:v>
                </c:pt>
                <c:pt idx="311">
                  <c:v>30.759399999999999</c:v>
                </c:pt>
                <c:pt idx="312">
                  <c:v>30.829706999999999</c:v>
                </c:pt>
                <c:pt idx="313">
                  <c:v>30.916791</c:v>
                </c:pt>
                <c:pt idx="314">
                  <c:v>30.988547000000001</c:v>
                </c:pt>
                <c:pt idx="315">
                  <c:v>31.063797999999998</c:v>
                </c:pt>
                <c:pt idx="316">
                  <c:v>31.113783999999999</c:v>
                </c:pt>
                <c:pt idx="317">
                  <c:v>31.130292000000001</c:v>
                </c:pt>
                <c:pt idx="318">
                  <c:v>31.207916000000001</c:v>
                </c:pt>
                <c:pt idx="319">
                  <c:v>31.292992999999999</c:v>
                </c:pt>
                <c:pt idx="320">
                  <c:v>31.347525000000001</c:v>
                </c:pt>
                <c:pt idx="321">
                  <c:v>31.408176999999998</c:v>
                </c:pt>
                <c:pt idx="322">
                  <c:v>31.406396000000001</c:v>
                </c:pt>
                <c:pt idx="323">
                  <c:v>31.421075999999999</c:v>
                </c:pt>
                <c:pt idx="324">
                  <c:v>31.473117999999999</c:v>
                </c:pt>
                <c:pt idx="325">
                  <c:v>31.551756000000001</c:v>
                </c:pt>
                <c:pt idx="326">
                  <c:v>31.620248</c:v>
                </c:pt>
                <c:pt idx="327">
                  <c:v>31.707222000000002</c:v>
                </c:pt>
                <c:pt idx="328">
                  <c:v>31.818142000000002</c:v>
                </c:pt>
                <c:pt idx="329">
                  <c:v>31.904512</c:v>
                </c:pt>
                <c:pt idx="330">
                  <c:v>31.975664999999999</c:v>
                </c:pt>
                <c:pt idx="331">
                  <c:v>32.000143999999999</c:v>
                </c:pt>
                <c:pt idx="332">
                  <c:v>32.049483000000002</c:v>
                </c:pt>
                <c:pt idx="333">
                  <c:v>32.078252999999997</c:v>
                </c:pt>
                <c:pt idx="334">
                  <c:v>32.162604000000002</c:v>
                </c:pt>
                <c:pt idx="335">
                  <c:v>32.210312000000002</c:v>
                </c:pt>
                <c:pt idx="336">
                  <c:v>32.230443000000001</c:v>
                </c:pt>
                <c:pt idx="337">
                  <c:v>32.262799000000001</c:v>
                </c:pt>
                <c:pt idx="338">
                  <c:v>32.307828000000001</c:v>
                </c:pt>
                <c:pt idx="339">
                  <c:v>32.337255999999996</c:v>
                </c:pt>
                <c:pt idx="340">
                  <c:v>32.437356999999999</c:v>
                </c:pt>
                <c:pt idx="341">
                  <c:v>32.528798999999999</c:v>
                </c:pt>
                <c:pt idx="342">
                  <c:v>32.538519000000001</c:v>
                </c:pt>
                <c:pt idx="343">
                  <c:v>32.565708999999998</c:v>
                </c:pt>
                <c:pt idx="344">
                  <c:v>32.679876</c:v>
                </c:pt>
                <c:pt idx="345">
                  <c:v>32.803522999999998</c:v>
                </c:pt>
                <c:pt idx="346">
                  <c:v>32.900154000000001</c:v>
                </c:pt>
                <c:pt idx="347">
                  <c:v>32.973180999999997</c:v>
                </c:pt>
                <c:pt idx="348">
                  <c:v>33.042304000000001</c:v>
                </c:pt>
                <c:pt idx="349">
                  <c:v>33.063898000000002</c:v>
                </c:pt>
                <c:pt idx="350">
                  <c:v>33.079497000000003</c:v>
                </c:pt>
                <c:pt idx="351">
                  <c:v>33.113402999999998</c:v>
                </c:pt>
                <c:pt idx="352">
                  <c:v>33.170189999999998</c:v>
                </c:pt>
                <c:pt idx="353">
                  <c:v>33.220064000000001</c:v>
                </c:pt>
                <c:pt idx="354">
                  <c:v>33.269357999999997</c:v>
                </c:pt>
                <c:pt idx="355">
                  <c:v>33.336779</c:v>
                </c:pt>
                <c:pt idx="356">
                  <c:v>33.415641999999998</c:v>
                </c:pt>
                <c:pt idx="357">
                  <c:v>33.482509999999998</c:v>
                </c:pt>
                <c:pt idx="358">
                  <c:v>33.550671000000001</c:v>
                </c:pt>
                <c:pt idx="359">
                  <c:v>33.636429</c:v>
                </c:pt>
                <c:pt idx="360">
                  <c:v>33.712207999999997</c:v>
                </c:pt>
                <c:pt idx="361">
                  <c:v>33.761792</c:v>
                </c:pt>
                <c:pt idx="362">
                  <c:v>33.770485000000001</c:v>
                </c:pt>
                <c:pt idx="363">
                  <c:v>33.773071000000002</c:v>
                </c:pt>
                <c:pt idx="364">
                  <c:v>33.825315000000003</c:v>
                </c:pt>
                <c:pt idx="365">
                  <c:v>33.886952999999998</c:v>
                </c:pt>
                <c:pt idx="366">
                  <c:v>33.929592999999997</c:v>
                </c:pt>
                <c:pt idx="367">
                  <c:v>33.973582999999998</c:v>
                </c:pt>
                <c:pt idx="368">
                  <c:v>34.033538999999998</c:v>
                </c:pt>
                <c:pt idx="369">
                  <c:v>34.107536000000003</c:v>
                </c:pt>
                <c:pt idx="370">
                  <c:v>34.142467000000003</c:v>
                </c:pt>
                <c:pt idx="371">
                  <c:v>34.238613999999998</c:v>
                </c:pt>
                <c:pt idx="372">
                  <c:v>34.281306000000001</c:v>
                </c:pt>
                <c:pt idx="373">
                  <c:v>34.249102999999998</c:v>
                </c:pt>
                <c:pt idx="374">
                  <c:v>34.263990999999997</c:v>
                </c:pt>
                <c:pt idx="375">
                  <c:v>34.381188000000002</c:v>
                </c:pt>
                <c:pt idx="376">
                  <c:v>34.451506000000002</c:v>
                </c:pt>
                <c:pt idx="377">
                  <c:v>34.518478000000002</c:v>
                </c:pt>
                <c:pt idx="378">
                  <c:v>34.543142000000003</c:v>
                </c:pt>
                <c:pt idx="379">
                  <c:v>34.580559999999998</c:v>
                </c:pt>
                <c:pt idx="380">
                  <c:v>34.601630999999998</c:v>
                </c:pt>
                <c:pt idx="381">
                  <c:v>34.658093000000001</c:v>
                </c:pt>
                <c:pt idx="382">
                  <c:v>34.743960000000001</c:v>
                </c:pt>
                <c:pt idx="383">
                  <c:v>34.835496999999997</c:v>
                </c:pt>
                <c:pt idx="384">
                  <c:v>34.906612000000003</c:v>
                </c:pt>
                <c:pt idx="385">
                  <c:v>34.947676000000001</c:v>
                </c:pt>
                <c:pt idx="386">
                  <c:v>35.031652000000001</c:v>
                </c:pt>
                <c:pt idx="387">
                  <c:v>35.144224000000001</c:v>
                </c:pt>
                <c:pt idx="388">
                  <c:v>35.171712999999997</c:v>
                </c:pt>
                <c:pt idx="389">
                  <c:v>35.231025000000002</c:v>
                </c:pt>
                <c:pt idx="390">
                  <c:v>35.249701000000002</c:v>
                </c:pt>
                <c:pt idx="391">
                  <c:v>35.301628000000001</c:v>
                </c:pt>
                <c:pt idx="392">
                  <c:v>35.353915999999998</c:v>
                </c:pt>
                <c:pt idx="393">
                  <c:v>35.428922999999998</c:v>
                </c:pt>
                <c:pt idx="394">
                  <c:v>35.511338000000002</c:v>
                </c:pt>
                <c:pt idx="395">
                  <c:v>35.539074999999997</c:v>
                </c:pt>
                <c:pt idx="396">
                  <c:v>35.619627000000001</c:v>
                </c:pt>
                <c:pt idx="397">
                  <c:v>35.657786999999999</c:v>
                </c:pt>
                <c:pt idx="398">
                  <c:v>35.705454000000003</c:v>
                </c:pt>
                <c:pt idx="399">
                  <c:v>35.820753000000003</c:v>
                </c:pt>
                <c:pt idx="400">
                  <c:v>35.867082000000003</c:v>
                </c:pt>
                <c:pt idx="401">
                  <c:v>35.874721999999998</c:v>
                </c:pt>
                <c:pt idx="402">
                  <c:v>35.886477999999997</c:v>
                </c:pt>
                <c:pt idx="403">
                  <c:v>35.954445</c:v>
                </c:pt>
                <c:pt idx="404">
                  <c:v>36.051364</c:v>
                </c:pt>
                <c:pt idx="405">
                  <c:v>36.111077000000002</c:v>
                </c:pt>
                <c:pt idx="406">
                  <c:v>36.107984999999999</c:v>
                </c:pt>
                <c:pt idx="407">
                  <c:v>36.116377</c:v>
                </c:pt>
                <c:pt idx="408">
                  <c:v>36.200615999999997</c:v>
                </c:pt>
                <c:pt idx="409">
                  <c:v>36.289448999999998</c:v>
                </c:pt>
                <c:pt idx="410">
                  <c:v>36.340854999999998</c:v>
                </c:pt>
                <c:pt idx="411">
                  <c:v>36.374398999999997</c:v>
                </c:pt>
                <c:pt idx="412">
                  <c:v>36.424565000000001</c:v>
                </c:pt>
                <c:pt idx="413">
                  <c:v>36.530892999999999</c:v>
                </c:pt>
                <c:pt idx="414">
                  <c:v>36.624423999999998</c:v>
                </c:pt>
                <c:pt idx="415">
                  <c:v>36.61215</c:v>
                </c:pt>
                <c:pt idx="416">
                  <c:v>36.615507000000001</c:v>
                </c:pt>
                <c:pt idx="417">
                  <c:v>36.627997000000001</c:v>
                </c:pt>
                <c:pt idx="418">
                  <c:v>36.635435000000001</c:v>
                </c:pt>
                <c:pt idx="419">
                  <c:v>36.712950999999997</c:v>
                </c:pt>
                <c:pt idx="420">
                  <c:v>36.755076000000003</c:v>
                </c:pt>
                <c:pt idx="421">
                  <c:v>36.800370000000001</c:v>
                </c:pt>
                <c:pt idx="422">
                  <c:v>36.864721000000003</c:v>
                </c:pt>
                <c:pt idx="423">
                  <c:v>36.909522000000003</c:v>
                </c:pt>
                <c:pt idx="424">
                  <c:v>36.991554999999998</c:v>
                </c:pt>
                <c:pt idx="425">
                  <c:v>37.047908</c:v>
                </c:pt>
                <c:pt idx="426">
                  <c:v>37.142629999999997</c:v>
                </c:pt>
                <c:pt idx="427">
                  <c:v>37.199294999999999</c:v>
                </c:pt>
                <c:pt idx="428">
                  <c:v>37.201881999999998</c:v>
                </c:pt>
                <c:pt idx="429">
                  <c:v>37.253751000000001</c:v>
                </c:pt>
                <c:pt idx="430">
                  <c:v>37.358592999999999</c:v>
                </c:pt>
                <c:pt idx="431">
                  <c:v>37.474629999999998</c:v>
                </c:pt>
                <c:pt idx="432">
                  <c:v>37.572029999999998</c:v>
                </c:pt>
                <c:pt idx="433">
                  <c:v>37.627550999999997</c:v>
                </c:pt>
                <c:pt idx="434">
                  <c:v>37.650444999999998</c:v>
                </c:pt>
                <c:pt idx="435">
                  <c:v>37.662840000000003</c:v>
                </c:pt>
                <c:pt idx="436">
                  <c:v>37.729733000000003</c:v>
                </c:pt>
                <c:pt idx="437">
                  <c:v>37.858601999999998</c:v>
                </c:pt>
                <c:pt idx="438">
                  <c:v>37.968885999999998</c:v>
                </c:pt>
                <c:pt idx="439">
                  <c:v>37.990533999999997</c:v>
                </c:pt>
                <c:pt idx="440">
                  <c:v>37.973562999999999</c:v>
                </c:pt>
                <c:pt idx="441">
                  <c:v>38.003903999999999</c:v>
                </c:pt>
                <c:pt idx="442">
                  <c:v>38.091312000000002</c:v>
                </c:pt>
                <c:pt idx="443">
                  <c:v>38.146636999999998</c:v>
                </c:pt>
                <c:pt idx="444">
                  <c:v>38.177757</c:v>
                </c:pt>
                <c:pt idx="445">
                  <c:v>38.206226999999998</c:v>
                </c:pt>
                <c:pt idx="446">
                  <c:v>38.251691999999998</c:v>
                </c:pt>
                <c:pt idx="447">
                  <c:v>38.357841000000001</c:v>
                </c:pt>
                <c:pt idx="448">
                  <c:v>38.414628</c:v>
                </c:pt>
                <c:pt idx="449">
                  <c:v>38.425297</c:v>
                </c:pt>
                <c:pt idx="450">
                  <c:v>38.437296000000003</c:v>
                </c:pt>
                <c:pt idx="451">
                  <c:v>38.448512999999998</c:v>
                </c:pt>
                <c:pt idx="452">
                  <c:v>38.503847999999998</c:v>
                </c:pt>
                <c:pt idx="453">
                  <c:v>38.658062000000001</c:v>
                </c:pt>
                <c:pt idx="454">
                  <c:v>38.713464999999999</c:v>
                </c:pt>
                <c:pt idx="455">
                  <c:v>38.772168999999998</c:v>
                </c:pt>
                <c:pt idx="456">
                  <c:v>38.829583999999997</c:v>
                </c:pt>
                <c:pt idx="457">
                  <c:v>38.831522999999997</c:v>
                </c:pt>
                <c:pt idx="458">
                  <c:v>38.854810000000001</c:v>
                </c:pt>
                <c:pt idx="459">
                  <c:v>38.941966000000001</c:v>
                </c:pt>
                <c:pt idx="460">
                  <c:v>39.071497000000001</c:v>
                </c:pt>
                <c:pt idx="461">
                  <c:v>39.121619000000003</c:v>
                </c:pt>
                <c:pt idx="462">
                  <c:v>39.179402000000003</c:v>
                </c:pt>
                <c:pt idx="463">
                  <c:v>39.232683000000002</c:v>
                </c:pt>
                <c:pt idx="464">
                  <c:v>39.213171000000003</c:v>
                </c:pt>
                <c:pt idx="465">
                  <c:v>39.233863999999997</c:v>
                </c:pt>
                <c:pt idx="466">
                  <c:v>39.304288</c:v>
                </c:pt>
                <c:pt idx="467">
                  <c:v>39.359445999999998</c:v>
                </c:pt>
                <c:pt idx="468">
                  <c:v>39.442045999999998</c:v>
                </c:pt>
                <c:pt idx="469">
                  <c:v>39.441991000000002</c:v>
                </c:pt>
                <c:pt idx="470">
                  <c:v>39.495066000000001</c:v>
                </c:pt>
                <c:pt idx="471">
                  <c:v>39.504984</c:v>
                </c:pt>
                <c:pt idx="472">
                  <c:v>39.506565000000002</c:v>
                </c:pt>
                <c:pt idx="473">
                  <c:v>39.534216999999998</c:v>
                </c:pt>
                <c:pt idx="474">
                  <c:v>39.591731000000003</c:v>
                </c:pt>
                <c:pt idx="475">
                  <c:v>39.659215000000003</c:v>
                </c:pt>
                <c:pt idx="476">
                  <c:v>39.731729999999999</c:v>
                </c:pt>
                <c:pt idx="477">
                  <c:v>39.782581</c:v>
                </c:pt>
                <c:pt idx="478">
                  <c:v>39.828513000000001</c:v>
                </c:pt>
                <c:pt idx="479">
                  <c:v>39.938844000000003</c:v>
                </c:pt>
                <c:pt idx="480">
                  <c:v>39.981574999999999</c:v>
                </c:pt>
                <c:pt idx="481">
                  <c:v>39.954166999999998</c:v>
                </c:pt>
                <c:pt idx="482">
                  <c:v>39.999411000000002</c:v>
                </c:pt>
                <c:pt idx="483">
                  <c:v>40.064241000000003</c:v>
                </c:pt>
                <c:pt idx="484">
                  <c:v>40.108933</c:v>
                </c:pt>
                <c:pt idx="485">
                  <c:v>40.168613999999998</c:v>
                </c:pt>
                <c:pt idx="486">
                  <c:v>40.309314999999998</c:v>
                </c:pt>
                <c:pt idx="487">
                  <c:v>40.409571</c:v>
                </c:pt>
                <c:pt idx="488">
                  <c:v>40.417752</c:v>
                </c:pt>
                <c:pt idx="489">
                  <c:v>40.439065999999997</c:v>
                </c:pt>
                <c:pt idx="490">
                  <c:v>40.481447000000003</c:v>
                </c:pt>
                <c:pt idx="491">
                  <c:v>40.614477000000001</c:v>
                </c:pt>
                <c:pt idx="492">
                  <c:v>40.659005000000001</c:v>
                </c:pt>
                <c:pt idx="493">
                  <c:v>40.697406000000001</c:v>
                </c:pt>
                <c:pt idx="494">
                  <c:v>40.727575000000002</c:v>
                </c:pt>
                <c:pt idx="495">
                  <c:v>40.799593000000002</c:v>
                </c:pt>
                <c:pt idx="496">
                  <c:v>40.907153999999998</c:v>
                </c:pt>
                <c:pt idx="497">
                  <c:v>40.984274999999997</c:v>
                </c:pt>
                <c:pt idx="498">
                  <c:v>40.994376000000003</c:v>
                </c:pt>
                <c:pt idx="499">
                  <c:v>41.002276999999999</c:v>
                </c:pt>
                <c:pt idx="500">
                  <c:v>41.039684999999999</c:v>
                </c:pt>
                <c:pt idx="501">
                  <c:v>41.098905000000002</c:v>
                </c:pt>
                <c:pt idx="502">
                  <c:v>41.192616999999998</c:v>
                </c:pt>
                <c:pt idx="503">
                  <c:v>41.233150999999999</c:v>
                </c:pt>
                <c:pt idx="504">
                  <c:v>41.252099000000001</c:v>
                </c:pt>
                <c:pt idx="505">
                  <c:v>41.245150000000002</c:v>
                </c:pt>
                <c:pt idx="506">
                  <c:v>41.280107999999998</c:v>
                </c:pt>
                <c:pt idx="507">
                  <c:v>41.328065000000002</c:v>
                </c:pt>
                <c:pt idx="508">
                  <c:v>41.323945000000002</c:v>
                </c:pt>
                <c:pt idx="509">
                  <c:v>41.360700999999999</c:v>
                </c:pt>
                <c:pt idx="510">
                  <c:v>41.453000000000003</c:v>
                </c:pt>
                <c:pt idx="511">
                  <c:v>41.538654000000001</c:v>
                </c:pt>
                <c:pt idx="512">
                  <c:v>41.636768000000004</c:v>
                </c:pt>
                <c:pt idx="513">
                  <c:v>41.710470999999998</c:v>
                </c:pt>
                <c:pt idx="514">
                  <c:v>41.727679999999999</c:v>
                </c:pt>
                <c:pt idx="515">
                  <c:v>41.723412000000003</c:v>
                </c:pt>
                <c:pt idx="516">
                  <c:v>41.702267999999997</c:v>
                </c:pt>
                <c:pt idx="517">
                  <c:v>41.723089000000002</c:v>
                </c:pt>
                <c:pt idx="518">
                  <c:v>41.753825999999997</c:v>
                </c:pt>
                <c:pt idx="519">
                  <c:v>41.877178000000001</c:v>
                </c:pt>
                <c:pt idx="520">
                  <c:v>41.941366000000002</c:v>
                </c:pt>
                <c:pt idx="521">
                  <c:v>41.965873000000002</c:v>
                </c:pt>
                <c:pt idx="522">
                  <c:v>42.057156999999997</c:v>
                </c:pt>
                <c:pt idx="523">
                  <c:v>42.179993000000003</c:v>
                </c:pt>
                <c:pt idx="524">
                  <c:v>42.239260000000002</c:v>
                </c:pt>
                <c:pt idx="525">
                  <c:v>42.237147</c:v>
                </c:pt>
                <c:pt idx="526">
                  <c:v>42.298223</c:v>
                </c:pt>
                <c:pt idx="527">
                  <c:v>42.376593</c:v>
                </c:pt>
                <c:pt idx="528">
                  <c:v>42.421156000000003</c:v>
                </c:pt>
                <c:pt idx="529">
                  <c:v>42.448300000000003</c:v>
                </c:pt>
                <c:pt idx="530">
                  <c:v>42.412851000000003</c:v>
                </c:pt>
                <c:pt idx="531">
                  <c:v>42.440897999999997</c:v>
                </c:pt>
                <c:pt idx="532">
                  <c:v>42.501800000000003</c:v>
                </c:pt>
                <c:pt idx="533">
                  <c:v>42.591427000000003</c:v>
                </c:pt>
                <c:pt idx="534">
                  <c:v>42.724533000000001</c:v>
                </c:pt>
                <c:pt idx="535">
                  <c:v>42.769500000000001</c:v>
                </c:pt>
                <c:pt idx="536">
                  <c:v>42.804265999999998</c:v>
                </c:pt>
                <c:pt idx="537">
                  <c:v>42.891392000000003</c:v>
                </c:pt>
                <c:pt idx="538">
                  <c:v>42.935946000000001</c:v>
                </c:pt>
                <c:pt idx="539">
                  <c:v>42.993906000000003</c:v>
                </c:pt>
                <c:pt idx="540">
                  <c:v>43.074683999999998</c:v>
                </c:pt>
                <c:pt idx="541">
                  <c:v>43.141362000000001</c:v>
                </c:pt>
                <c:pt idx="542">
                  <c:v>43.173338000000001</c:v>
                </c:pt>
                <c:pt idx="543">
                  <c:v>43.178145000000001</c:v>
                </c:pt>
                <c:pt idx="544">
                  <c:v>43.219304000000001</c:v>
                </c:pt>
                <c:pt idx="545">
                  <c:v>43.267876000000001</c:v>
                </c:pt>
                <c:pt idx="546">
                  <c:v>43.263173000000002</c:v>
                </c:pt>
                <c:pt idx="547">
                  <c:v>43.374021999999997</c:v>
                </c:pt>
                <c:pt idx="548">
                  <c:v>43.407955000000001</c:v>
                </c:pt>
                <c:pt idx="549">
                  <c:v>43.438921000000001</c:v>
                </c:pt>
                <c:pt idx="550">
                  <c:v>43.545757000000002</c:v>
                </c:pt>
                <c:pt idx="551">
                  <c:v>43.615690000000001</c:v>
                </c:pt>
                <c:pt idx="552">
                  <c:v>43.652087000000002</c:v>
                </c:pt>
                <c:pt idx="553">
                  <c:v>43.727916</c:v>
                </c:pt>
                <c:pt idx="554">
                  <c:v>43.769272000000001</c:v>
                </c:pt>
                <c:pt idx="555">
                  <c:v>43.811062</c:v>
                </c:pt>
                <c:pt idx="556">
                  <c:v>43.909475999999998</c:v>
                </c:pt>
                <c:pt idx="557">
                  <c:v>43.981997</c:v>
                </c:pt>
                <c:pt idx="558">
                  <c:v>44.031103000000002</c:v>
                </c:pt>
                <c:pt idx="559">
                  <c:v>44.119720999999998</c:v>
                </c:pt>
                <c:pt idx="560">
                  <c:v>44.156804999999999</c:v>
                </c:pt>
                <c:pt idx="561">
                  <c:v>44.142643</c:v>
                </c:pt>
                <c:pt idx="562">
                  <c:v>44.152245000000001</c:v>
                </c:pt>
                <c:pt idx="563">
                  <c:v>44.244110999999997</c:v>
                </c:pt>
                <c:pt idx="564">
                  <c:v>44.336785999999996</c:v>
                </c:pt>
                <c:pt idx="565">
                  <c:v>44.374903000000003</c:v>
                </c:pt>
                <c:pt idx="566">
                  <c:v>44.416887000000003</c:v>
                </c:pt>
                <c:pt idx="567">
                  <c:v>44.530244000000003</c:v>
                </c:pt>
                <c:pt idx="568">
                  <c:v>44.602186000000003</c:v>
                </c:pt>
                <c:pt idx="569">
                  <c:v>44.589706999999997</c:v>
                </c:pt>
                <c:pt idx="570">
                  <c:v>44.558807999999999</c:v>
                </c:pt>
                <c:pt idx="571">
                  <c:v>44.595816999999997</c:v>
                </c:pt>
                <c:pt idx="572">
                  <c:v>44.675978999999998</c:v>
                </c:pt>
                <c:pt idx="573">
                  <c:v>44.708632999999999</c:v>
                </c:pt>
                <c:pt idx="574">
                  <c:v>44.739548999999997</c:v>
                </c:pt>
                <c:pt idx="575">
                  <c:v>44.772672999999998</c:v>
                </c:pt>
                <c:pt idx="576">
                  <c:v>44.8401</c:v>
                </c:pt>
                <c:pt idx="577">
                  <c:v>44.964669999999998</c:v>
                </c:pt>
                <c:pt idx="578">
                  <c:v>44.990405000000003</c:v>
                </c:pt>
                <c:pt idx="579">
                  <c:v>44.983074000000002</c:v>
                </c:pt>
                <c:pt idx="580">
                  <c:v>45.018362000000003</c:v>
                </c:pt>
                <c:pt idx="581">
                  <c:v>45.005574000000003</c:v>
                </c:pt>
                <c:pt idx="582">
                  <c:v>45.044418999999998</c:v>
                </c:pt>
                <c:pt idx="583">
                  <c:v>45.144326</c:v>
                </c:pt>
                <c:pt idx="584">
                  <c:v>45.171593999999999</c:v>
                </c:pt>
                <c:pt idx="585">
                  <c:v>45.263359999999999</c:v>
                </c:pt>
                <c:pt idx="586">
                  <c:v>45.268127999999997</c:v>
                </c:pt>
                <c:pt idx="587">
                  <c:v>45.297589000000002</c:v>
                </c:pt>
                <c:pt idx="588">
                  <c:v>45.346304000000003</c:v>
                </c:pt>
                <c:pt idx="589">
                  <c:v>45.369889000000001</c:v>
                </c:pt>
                <c:pt idx="590">
                  <c:v>45.470033000000001</c:v>
                </c:pt>
                <c:pt idx="591">
                  <c:v>45.608767</c:v>
                </c:pt>
                <c:pt idx="592">
                  <c:v>45.615785000000002</c:v>
                </c:pt>
                <c:pt idx="593">
                  <c:v>45.684071000000003</c:v>
                </c:pt>
                <c:pt idx="594">
                  <c:v>45.717289000000001</c:v>
                </c:pt>
                <c:pt idx="595">
                  <c:v>45.758307000000002</c:v>
                </c:pt>
                <c:pt idx="596">
                  <c:v>45.84552</c:v>
                </c:pt>
                <c:pt idx="597">
                  <c:v>45.90399</c:v>
                </c:pt>
                <c:pt idx="598">
                  <c:v>45.901679999999999</c:v>
                </c:pt>
                <c:pt idx="599">
                  <c:v>45.983555000000003</c:v>
                </c:pt>
                <c:pt idx="600">
                  <c:v>46.047640999999999</c:v>
                </c:pt>
                <c:pt idx="601">
                  <c:v>46.024189</c:v>
                </c:pt>
                <c:pt idx="602">
                  <c:v>46.023642000000002</c:v>
                </c:pt>
                <c:pt idx="603">
                  <c:v>46.139245000000003</c:v>
                </c:pt>
                <c:pt idx="604">
                  <c:v>46.167318999999999</c:v>
                </c:pt>
                <c:pt idx="605">
                  <c:v>46.184646999999998</c:v>
                </c:pt>
                <c:pt idx="606">
                  <c:v>46.210918999999997</c:v>
                </c:pt>
                <c:pt idx="607">
                  <c:v>46.248024999999998</c:v>
                </c:pt>
                <c:pt idx="608">
                  <c:v>46.317587000000003</c:v>
                </c:pt>
                <c:pt idx="609">
                  <c:v>46.384076999999998</c:v>
                </c:pt>
                <c:pt idx="610">
                  <c:v>46.405541999999997</c:v>
                </c:pt>
                <c:pt idx="611">
                  <c:v>46.452865000000003</c:v>
                </c:pt>
                <c:pt idx="612">
                  <c:v>46.556645000000003</c:v>
                </c:pt>
                <c:pt idx="613">
                  <c:v>46.623421999999998</c:v>
                </c:pt>
                <c:pt idx="614">
                  <c:v>46.662503000000001</c:v>
                </c:pt>
                <c:pt idx="615">
                  <c:v>46.744607000000002</c:v>
                </c:pt>
                <c:pt idx="616">
                  <c:v>46.712152000000003</c:v>
                </c:pt>
                <c:pt idx="617">
                  <c:v>46.798479</c:v>
                </c:pt>
                <c:pt idx="618">
                  <c:v>46.918517000000001</c:v>
                </c:pt>
                <c:pt idx="619">
                  <c:v>46.933432000000003</c:v>
                </c:pt>
                <c:pt idx="620">
                  <c:v>46.863959999999999</c:v>
                </c:pt>
                <c:pt idx="621">
                  <c:v>46.915165999999999</c:v>
                </c:pt>
                <c:pt idx="622">
                  <c:v>46.996526000000003</c:v>
                </c:pt>
                <c:pt idx="623">
                  <c:v>47.036360999999999</c:v>
                </c:pt>
                <c:pt idx="624">
                  <c:v>47.096401999999998</c:v>
                </c:pt>
                <c:pt idx="625">
                  <c:v>47.217199000000001</c:v>
                </c:pt>
                <c:pt idx="626">
                  <c:v>47.309244999999997</c:v>
                </c:pt>
                <c:pt idx="627">
                  <c:v>47.362958999999996</c:v>
                </c:pt>
                <c:pt idx="628">
                  <c:v>47.453966000000001</c:v>
                </c:pt>
                <c:pt idx="629">
                  <c:v>47.564467999999998</c:v>
                </c:pt>
                <c:pt idx="630">
                  <c:v>47.609543000000002</c:v>
                </c:pt>
                <c:pt idx="631">
                  <c:v>47.625452000000003</c:v>
                </c:pt>
                <c:pt idx="632">
                  <c:v>47.644193999999999</c:v>
                </c:pt>
                <c:pt idx="633">
                  <c:v>47.637273</c:v>
                </c:pt>
                <c:pt idx="634">
                  <c:v>47.737957999999999</c:v>
                </c:pt>
                <c:pt idx="635">
                  <c:v>47.810361999999998</c:v>
                </c:pt>
                <c:pt idx="636">
                  <c:v>47.820321</c:v>
                </c:pt>
                <c:pt idx="637">
                  <c:v>47.866957999999997</c:v>
                </c:pt>
                <c:pt idx="638">
                  <c:v>47.998331999999998</c:v>
                </c:pt>
                <c:pt idx="639">
                  <c:v>48.10172</c:v>
                </c:pt>
                <c:pt idx="640">
                  <c:v>48.126663000000001</c:v>
                </c:pt>
                <c:pt idx="641">
                  <c:v>48.138069999999999</c:v>
                </c:pt>
                <c:pt idx="642">
                  <c:v>48.167496999999997</c:v>
                </c:pt>
                <c:pt idx="643">
                  <c:v>48.212552000000002</c:v>
                </c:pt>
                <c:pt idx="644">
                  <c:v>48.208466999999999</c:v>
                </c:pt>
                <c:pt idx="645">
                  <c:v>48.153267999999997</c:v>
                </c:pt>
                <c:pt idx="646">
                  <c:v>48.172866999999997</c:v>
                </c:pt>
                <c:pt idx="647">
                  <c:v>48.201011999999999</c:v>
                </c:pt>
                <c:pt idx="648">
                  <c:v>48.311078000000002</c:v>
                </c:pt>
                <c:pt idx="649">
                  <c:v>48.468077000000001</c:v>
                </c:pt>
                <c:pt idx="650">
                  <c:v>48.545319999999997</c:v>
                </c:pt>
                <c:pt idx="651">
                  <c:v>48.562247999999997</c:v>
                </c:pt>
                <c:pt idx="652">
                  <c:v>48.676614000000001</c:v>
                </c:pt>
                <c:pt idx="653">
                  <c:v>48.819051000000002</c:v>
                </c:pt>
                <c:pt idx="654">
                  <c:v>48.817664999999998</c:v>
                </c:pt>
                <c:pt idx="655">
                  <c:v>48.816603999999998</c:v>
                </c:pt>
                <c:pt idx="656">
                  <c:v>48.887683000000003</c:v>
                </c:pt>
                <c:pt idx="657">
                  <c:v>48.955468000000003</c:v>
                </c:pt>
                <c:pt idx="658">
                  <c:v>49.016691000000002</c:v>
                </c:pt>
                <c:pt idx="659">
                  <c:v>49.085368000000003</c:v>
                </c:pt>
                <c:pt idx="660">
                  <c:v>49.115195</c:v>
                </c:pt>
                <c:pt idx="661">
                  <c:v>49.014462999999999</c:v>
                </c:pt>
                <c:pt idx="662">
                  <c:v>49.117156999999999</c:v>
                </c:pt>
                <c:pt idx="663">
                  <c:v>49.277521</c:v>
                </c:pt>
                <c:pt idx="664">
                  <c:v>49.316153</c:v>
                </c:pt>
                <c:pt idx="665">
                  <c:v>49.247404000000003</c:v>
                </c:pt>
                <c:pt idx="666">
                  <c:v>49.238025</c:v>
                </c:pt>
                <c:pt idx="667">
                  <c:v>49.372700000000002</c:v>
                </c:pt>
                <c:pt idx="668">
                  <c:v>49.481377999999999</c:v>
                </c:pt>
                <c:pt idx="669">
                  <c:v>49.534582</c:v>
                </c:pt>
                <c:pt idx="670">
                  <c:v>49.521400999999997</c:v>
                </c:pt>
                <c:pt idx="671">
                  <c:v>49.566552000000001</c:v>
                </c:pt>
                <c:pt idx="672">
                  <c:v>49.600191000000002</c:v>
                </c:pt>
                <c:pt idx="673">
                  <c:v>49.600439000000001</c:v>
                </c:pt>
                <c:pt idx="674">
                  <c:v>49.705953999999998</c:v>
                </c:pt>
                <c:pt idx="675">
                  <c:v>49.735705000000003</c:v>
                </c:pt>
                <c:pt idx="676">
                  <c:v>49.753878999999998</c:v>
                </c:pt>
                <c:pt idx="677">
                  <c:v>49.819633000000003</c:v>
                </c:pt>
                <c:pt idx="678">
                  <c:v>49.947104000000003</c:v>
                </c:pt>
                <c:pt idx="679">
                  <c:v>49.990789999999997</c:v>
                </c:pt>
                <c:pt idx="680">
                  <c:v>49.979807999999998</c:v>
                </c:pt>
                <c:pt idx="681">
                  <c:v>50.020034000000003</c:v>
                </c:pt>
                <c:pt idx="682">
                  <c:v>50.092182999999999</c:v>
                </c:pt>
                <c:pt idx="683">
                  <c:v>50.024732</c:v>
                </c:pt>
                <c:pt idx="684">
                  <c:v>50.049669999999999</c:v>
                </c:pt>
                <c:pt idx="685">
                  <c:v>50.138807</c:v>
                </c:pt>
                <c:pt idx="686">
                  <c:v>50.108812999999998</c:v>
                </c:pt>
                <c:pt idx="687">
                  <c:v>50.222881999999998</c:v>
                </c:pt>
                <c:pt idx="688">
                  <c:v>50.279532000000003</c:v>
                </c:pt>
                <c:pt idx="689">
                  <c:v>50.214812000000002</c:v>
                </c:pt>
                <c:pt idx="690">
                  <c:v>50.125107</c:v>
                </c:pt>
                <c:pt idx="691">
                  <c:v>50.227941000000001</c:v>
                </c:pt>
                <c:pt idx="692">
                  <c:v>50.333849000000001</c:v>
                </c:pt>
                <c:pt idx="693">
                  <c:v>50.392650000000003</c:v>
                </c:pt>
                <c:pt idx="694">
                  <c:v>50.407589999999999</c:v>
                </c:pt>
                <c:pt idx="695">
                  <c:v>50.474234000000003</c:v>
                </c:pt>
                <c:pt idx="696">
                  <c:v>50.495260000000002</c:v>
                </c:pt>
                <c:pt idx="697">
                  <c:v>50.564515999999998</c:v>
                </c:pt>
                <c:pt idx="698">
                  <c:v>50.621873000000001</c:v>
                </c:pt>
                <c:pt idx="699">
                  <c:v>50.710749</c:v>
                </c:pt>
                <c:pt idx="700">
                  <c:v>50.898415</c:v>
                </c:pt>
                <c:pt idx="701">
                  <c:v>50.937179</c:v>
                </c:pt>
                <c:pt idx="702">
                  <c:v>50.834747999999998</c:v>
                </c:pt>
                <c:pt idx="703">
                  <c:v>50.879893000000003</c:v>
                </c:pt>
                <c:pt idx="704">
                  <c:v>51.021839</c:v>
                </c:pt>
                <c:pt idx="705">
                  <c:v>51.018053999999999</c:v>
                </c:pt>
                <c:pt idx="706">
                  <c:v>51.007662000000003</c:v>
                </c:pt>
                <c:pt idx="707">
                  <c:v>51.049256</c:v>
                </c:pt>
                <c:pt idx="708">
                  <c:v>51.067208000000001</c:v>
                </c:pt>
                <c:pt idx="709">
                  <c:v>51.101522000000003</c:v>
                </c:pt>
                <c:pt idx="710">
                  <c:v>51.158479</c:v>
                </c:pt>
                <c:pt idx="711">
                  <c:v>51.268816999999999</c:v>
                </c:pt>
                <c:pt idx="712">
                  <c:v>51.383150000000001</c:v>
                </c:pt>
                <c:pt idx="713">
                  <c:v>51.400950000000002</c:v>
                </c:pt>
                <c:pt idx="714">
                  <c:v>51.455441999999998</c:v>
                </c:pt>
                <c:pt idx="715">
                  <c:v>51.537416999999998</c:v>
                </c:pt>
                <c:pt idx="716">
                  <c:v>51.611373999999998</c:v>
                </c:pt>
                <c:pt idx="717">
                  <c:v>51.676153999999997</c:v>
                </c:pt>
                <c:pt idx="718">
                  <c:v>51.750152999999997</c:v>
                </c:pt>
                <c:pt idx="719">
                  <c:v>51.859828999999998</c:v>
                </c:pt>
                <c:pt idx="720">
                  <c:v>51.914102</c:v>
                </c:pt>
                <c:pt idx="721">
                  <c:v>51.892204</c:v>
                </c:pt>
                <c:pt idx="722">
                  <c:v>51.819186999999999</c:v>
                </c:pt>
                <c:pt idx="723">
                  <c:v>51.832186</c:v>
                </c:pt>
                <c:pt idx="724">
                  <c:v>51.916223000000002</c:v>
                </c:pt>
                <c:pt idx="725">
                  <c:v>51.996676999999998</c:v>
                </c:pt>
                <c:pt idx="726">
                  <c:v>51.991188000000001</c:v>
                </c:pt>
                <c:pt idx="727">
                  <c:v>51.944381999999997</c:v>
                </c:pt>
                <c:pt idx="728">
                  <c:v>51.932315000000003</c:v>
                </c:pt>
                <c:pt idx="729">
                  <c:v>52.097104000000002</c:v>
                </c:pt>
                <c:pt idx="730">
                  <c:v>52.206015000000001</c:v>
                </c:pt>
                <c:pt idx="731">
                  <c:v>52.160026999999999</c:v>
                </c:pt>
                <c:pt idx="732">
                  <c:v>52.159519000000003</c:v>
                </c:pt>
                <c:pt idx="733">
                  <c:v>52.254347000000003</c:v>
                </c:pt>
                <c:pt idx="734">
                  <c:v>52.331713000000001</c:v>
                </c:pt>
                <c:pt idx="735">
                  <c:v>52.316070000000003</c:v>
                </c:pt>
                <c:pt idx="736">
                  <c:v>52.348129</c:v>
                </c:pt>
                <c:pt idx="737">
                  <c:v>52.384706000000001</c:v>
                </c:pt>
                <c:pt idx="738">
                  <c:v>52.427273999999997</c:v>
                </c:pt>
                <c:pt idx="739">
                  <c:v>52.501319000000002</c:v>
                </c:pt>
                <c:pt idx="740">
                  <c:v>52.624526000000003</c:v>
                </c:pt>
                <c:pt idx="741">
                  <c:v>52.587420999999999</c:v>
                </c:pt>
                <c:pt idx="742">
                  <c:v>52.584955999999998</c:v>
                </c:pt>
                <c:pt idx="743">
                  <c:v>52.648356999999997</c:v>
                </c:pt>
                <c:pt idx="744">
                  <c:v>52.799531000000002</c:v>
                </c:pt>
                <c:pt idx="745">
                  <c:v>52.913615999999998</c:v>
                </c:pt>
                <c:pt idx="746">
                  <c:v>52.985464</c:v>
                </c:pt>
                <c:pt idx="747">
                  <c:v>53.035600000000002</c:v>
                </c:pt>
                <c:pt idx="748">
                  <c:v>53.059038000000001</c:v>
                </c:pt>
                <c:pt idx="749">
                  <c:v>53.087639000000003</c:v>
                </c:pt>
                <c:pt idx="750">
                  <c:v>53.06917</c:v>
                </c:pt>
                <c:pt idx="751">
                  <c:v>53.160167999999999</c:v>
                </c:pt>
                <c:pt idx="752">
                  <c:v>53.299408999999997</c:v>
                </c:pt>
                <c:pt idx="753">
                  <c:v>53.361418999999998</c:v>
                </c:pt>
                <c:pt idx="754">
                  <c:v>53.381259999999997</c:v>
                </c:pt>
                <c:pt idx="755">
                  <c:v>53.491852000000002</c:v>
                </c:pt>
                <c:pt idx="756">
                  <c:v>53.518191999999999</c:v>
                </c:pt>
                <c:pt idx="757">
                  <c:v>53.432338000000001</c:v>
                </c:pt>
                <c:pt idx="758">
                  <c:v>53.487859</c:v>
                </c:pt>
                <c:pt idx="759">
                  <c:v>53.568193000000001</c:v>
                </c:pt>
                <c:pt idx="760">
                  <c:v>53.625933000000003</c:v>
                </c:pt>
                <c:pt idx="761">
                  <c:v>53.683342000000003</c:v>
                </c:pt>
                <c:pt idx="762">
                  <c:v>53.707504999999998</c:v>
                </c:pt>
                <c:pt idx="763">
                  <c:v>53.721271000000002</c:v>
                </c:pt>
                <c:pt idx="764">
                  <c:v>53.79468</c:v>
                </c:pt>
                <c:pt idx="765">
                  <c:v>53.865012999999998</c:v>
                </c:pt>
                <c:pt idx="766">
                  <c:v>53.826165000000003</c:v>
                </c:pt>
                <c:pt idx="767">
                  <c:v>53.849252</c:v>
                </c:pt>
                <c:pt idx="768">
                  <c:v>53.913314</c:v>
                </c:pt>
                <c:pt idx="769">
                  <c:v>53.962958</c:v>
                </c:pt>
                <c:pt idx="770">
                  <c:v>53.949333000000003</c:v>
                </c:pt>
                <c:pt idx="771">
                  <c:v>53.898094</c:v>
                </c:pt>
                <c:pt idx="772">
                  <c:v>54.016067</c:v>
                </c:pt>
                <c:pt idx="773">
                  <c:v>54.079883000000002</c:v>
                </c:pt>
                <c:pt idx="774">
                  <c:v>54.076262999999997</c:v>
                </c:pt>
                <c:pt idx="775">
                  <c:v>54.127648000000001</c:v>
                </c:pt>
                <c:pt idx="776">
                  <c:v>54.202921000000003</c:v>
                </c:pt>
                <c:pt idx="777">
                  <c:v>54.261662999999999</c:v>
                </c:pt>
                <c:pt idx="778">
                  <c:v>54.276041999999997</c:v>
                </c:pt>
                <c:pt idx="779">
                  <c:v>54.321738000000003</c:v>
                </c:pt>
                <c:pt idx="780">
                  <c:v>54.432997999999998</c:v>
                </c:pt>
                <c:pt idx="781">
                  <c:v>54.520342999999997</c:v>
                </c:pt>
                <c:pt idx="782">
                  <c:v>54.636912000000002</c:v>
                </c:pt>
                <c:pt idx="783">
                  <c:v>54.736221</c:v>
                </c:pt>
                <c:pt idx="784">
                  <c:v>54.743988999999999</c:v>
                </c:pt>
                <c:pt idx="785">
                  <c:v>54.752012999999998</c:v>
                </c:pt>
                <c:pt idx="786">
                  <c:v>54.902737999999999</c:v>
                </c:pt>
                <c:pt idx="787">
                  <c:v>55.032068000000002</c:v>
                </c:pt>
                <c:pt idx="788">
                  <c:v>55.039816999999999</c:v>
                </c:pt>
                <c:pt idx="789">
                  <c:v>55.026618999999997</c:v>
                </c:pt>
                <c:pt idx="790">
                  <c:v>55.061763999999997</c:v>
                </c:pt>
                <c:pt idx="791">
                  <c:v>55.207306000000003</c:v>
                </c:pt>
                <c:pt idx="792">
                  <c:v>55.333212000000003</c:v>
                </c:pt>
                <c:pt idx="793">
                  <c:v>55.288336999999999</c:v>
                </c:pt>
                <c:pt idx="794">
                  <c:v>55.271369999999997</c:v>
                </c:pt>
                <c:pt idx="795">
                  <c:v>55.31503</c:v>
                </c:pt>
                <c:pt idx="796">
                  <c:v>55.413957000000003</c:v>
                </c:pt>
                <c:pt idx="797">
                  <c:v>55.414855000000003</c:v>
                </c:pt>
                <c:pt idx="798">
                  <c:v>55.396496999999997</c:v>
                </c:pt>
                <c:pt idx="799">
                  <c:v>55.465125999999998</c:v>
                </c:pt>
                <c:pt idx="800">
                  <c:v>55.612414999999999</c:v>
                </c:pt>
                <c:pt idx="801">
                  <c:v>55.645428000000003</c:v>
                </c:pt>
                <c:pt idx="802">
                  <c:v>55.615330999999998</c:v>
                </c:pt>
                <c:pt idx="803">
                  <c:v>55.650184000000003</c:v>
                </c:pt>
                <c:pt idx="804">
                  <c:v>55.771948000000002</c:v>
                </c:pt>
                <c:pt idx="805">
                  <c:v>55.809852999999997</c:v>
                </c:pt>
                <c:pt idx="806">
                  <c:v>55.851163</c:v>
                </c:pt>
                <c:pt idx="807">
                  <c:v>55.878011999999998</c:v>
                </c:pt>
                <c:pt idx="808">
                  <c:v>55.924202999999999</c:v>
                </c:pt>
                <c:pt idx="809">
                  <c:v>56.000425</c:v>
                </c:pt>
                <c:pt idx="810">
                  <c:v>56.090674</c:v>
                </c:pt>
                <c:pt idx="811">
                  <c:v>56.071098999999997</c:v>
                </c:pt>
                <c:pt idx="812">
                  <c:v>56.119810999999999</c:v>
                </c:pt>
                <c:pt idx="813">
                  <c:v>56.136896999999998</c:v>
                </c:pt>
                <c:pt idx="814">
                  <c:v>56.174762999999999</c:v>
                </c:pt>
                <c:pt idx="815">
                  <c:v>56.253154000000002</c:v>
                </c:pt>
                <c:pt idx="816">
                  <c:v>56.233504000000003</c:v>
                </c:pt>
                <c:pt idx="817">
                  <c:v>56.194200000000002</c:v>
                </c:pt>
                <c:pt idx="818">
                  <c:v>56.244315999999998</c:v>
                </c:pt>
                <c:pt idx="819">
                  <c:v>56.395961999999997</c:v>
                </c:pt>
                <c:pt idx="820">
                  <c:v>56.461084</c:v>
                </c:pt>
                <c:pt idx="821">
                  <c:v>56.422809999999998</c:v>
                </c:pt>
                <c:pt idx="822">
                  <c:v>56.437899999999999</c:v>
                </c:pt>
                <c:pt idx="823">
                  <c:v>56.524970000000003</c:v>
                </c:pt>
                <c:pt idx="824">
                  <c:v>56.675801999999997</c:v>
                </c:pt>
                <c:pt idx="825">
                  <c:v>56.693784000000001</c:v>
                </c:pt>
                <c:pt idx="826">
                  <c:v>56.667805999999999</c:v>
                </c:pt>
                <c:pt idx="827">
                  <c:v>56.686532</c:v>
                </c:pt>
                <c:pt idx="828">
                  <c:v>56.770296000000002</c:v>
                </c:pt>
                <c:pt idx="829">
                  <c:v>56.783932</c:v>
                </c:pt>
                <c:pt idx="830">
                  <c:v>56.821368</c:v>
                </c:pt>
                <c:pt idx="831">
                  <c:v>56.904285999999999</c:v>
                </c:pt>
                <c:pt idx="832">
                  <c:v>57.023923000000003</c:v>
                </c:pt>
                <c:pt idx="833">
                  <c:v>57.156959000000001</c:v>
                </c:pt>
                <c:pt idx="834">
                  <c:v>57.196165999999998</c:v>
                </c:pt>
                <c:pt idx="835">
                  <c:v>57.240847000000002</c:v>
                </c:pt>
                <c:pt idx="836">
                  <c:v>57.291061999999997</c:v>
                </c:pt>
                <c:pt idx="837">
                  <c:v>57.342478999999997</c:v>
                </c:pt>
                <c:pt idx="838">
                  <c:v>57.425882999999999</c:v>
                </c:pt>
                <c:pt idx="839">
                  <c:v>57.435414000000002</c:v>
                </c:pt>
                <c:pt idx="840">
                  <c:v>57.496692000000003</c:v>
                </c:pt>
                <c:pt idx="841">
                  <c:v>57.515880000000003</c:v>
                </c:pt>
                <c:pt idx="842">
                  <c:v>57.524999000000001</c:v>
                </c:pt>
                <c:pt idx="843">
                  <c:v>57.525573999999999</c:v>
                </c:pt>
                <c:pt idx="844">
                  <c:v>57.482351999999999</c:v>
                </c:pt>
                <c:pt idx="845">
                  <c:v>57.518231</c:v>
                </c:pt>
                <c:pt idx="846">
                  <c:v>57.654971000000003</c:v>
                </c:pt>
                <c:pt idx="847">
                  <c:v>57.692878999999998</c:v>
                </c:pt>
                <c:pt idx="848">
                  <c:v>57.709099000000002</c:v>
                </c:pt>
                <c:pt idx="849">
                  <c:v>57.809704000000004</c:v>
                </c:pt>
                <c:pt idx="850">
                  <c:v>57.860036000000001</c:v>
                </c:pt>
                <c:pt idx="851">
                  <c:v>57.780757000000001</c:v>
                </c:pt>
                <c:pt idx="852">
                  <c:v>57.793183999999997</c:v>
                </c:pt>
                <c:pt idx="853">
                  <c:v>57.872225</c:v>
                </c:pt>
                <c:pt idx="854">
                  <c:v>57.951200999999998</c:v>
                </c:pt>
                <c:pt idx="855">
                  <c:v>57.965161999999999</c:v>
                </c:pt>
                <c:pt idx="856">
                  <c:v>57.975392999999997</c:v>
                </c:pt>
                <c:pt idx="857">
                  <c:v>58.094610000000003</c:v>
                </c:pt>
                <c:pt idx="858">
                  <c:v>58.137780999999997</c:v>
                </c:pt>
                <c:pt idx="859">
                  <c:v>58.132227999999998</c:v>
                </c:pt>
                <c:pt idx="860">
                  <c:v>58.118386000000001</c:v>
                </c:pt>
                <c:pt idx="861">
                  <c:v>58.189328000000003</c:v>
                </c:pt>
                <c:pt idx="862">
                  <c:v>58.312333000000002</c:v>
                </c:pt>
                <c:pt idx="863">
                  <c:v>58.360903999999998</c:v>
                </c:pt>
                <c:pt idx="864">
                  <c:v>58.341124999999998</c:v>
                </c:pt>
                <c:pt idx="865">
                  <c:v>58.404856000000002</c:v>
                </c:pt>
                <c:pt idx="866">
                  <c:v>58.480956999999997</c:v>
                </c:pt>
                <c:pt idx="867">
                  <c:v>58.518011999999999</c:v>
                </c:pt>
                <c:pt idx="868">
                  <c:v>58.534430999999998</c:v>
                </c:pt>
                <c:pt idx="869">
                  <c:v>58.592965999999997</c:v>
                </c:pt>
                <c:pt idx="870">
                  <c:v>58.673749999999998</c:v>
                </c:pt>
                <c:pt idx="871">
                  <c:v>58.650562000000001</c:v>
                </c:pt>
                <c:pt idx="872">
                  <c:v>58.731152000000002</c:v>
                </c:pt>
                <c:pt idx="873">
                  <c:v>58.747576000000002</c:v>
                </c:pt>
                <c:pt idx="874">
                  <c:v>58.767000000000003</c:v>
                </c:pt>
                <c:pt idx="875">
                  <c:v>58.884739000000003</c:v>
                </c:pt>
                <c:pt idx="876">
                  <c:v>58.955534</c:v>
                </c:pt>
                <c:pt idx="877">
                  <c:v>58.984594999999999</c:v>
                </c:pt>
                <c:pt idx="878">
                  <c:v>59.010576999999998</c:v>
                </c:pt>
                <c:pt idx="879">
                  <c:v>59.047854999999998</c:v>
                </c:pt>
                <c:pt idx="880">
                  <c:v>59.171782999999998</c:v>
                </c:pt>
                <c:pt idx="881">
                  <c:v>59.245685999999999</c:v>
                </c:pt>
                <c:pt idx="882">
                  <c:v>59.217810999999998</c:v>
                </c:pt>
                <c:pt idx="883">
                  <c:v>59.289057</c:v>
                </c:pt>
                <c:pt idx="884">
                  <c:v>59.303601999999998</c:v>
                </c:pt>
                <c:pt idx="885">
                  <c:v>59.340192999999999</c:v>
                </c:pt>
                <c:pt idx="886">
                  <c:v>59.358744999999999</c:v>
                </c:pt>
                <c:pt idx="887">
                  <c:v>59.387413000000002</c:v>
                </c:pt>
                <c:pt idx="888">
                  <c:v>59.400416</c:v>
                </c:pt>
                <c:pt idx="889">
                  <c:v>59.371575</c:v>
                </c:pt>
                <c:pt idx="890">
                  <c:v>59.473999999999997</c:v>
                </c:pt>
                <c:pt idx="891">
                  <c:v>59.604256999999997</c:v>
                </c:pt>
                <c:pt idx="892">
                  <c:v>59.665650999999997</c:v>
                </c:pt>
                <c:pt idx="893">
                  <c:v>59.742189000000003</c:v>
                </c:pt>
                <c:pt idx="894">
                  <c:v>59.738897999999999</c:v>
                </c:pt>
                <c:pt idx="895">
                  <c:v>59.736637999999999</c:v>
                </c:pt>
                <c:pt idx="896">
                  <c:v>59.803474999999999</c:v>
                </c:pt>
                <c:pt idx="897">
                  <c:v>59.760147000000003</c:v>
                </c:pt>
                <c:pt idx="898">
                  <c:v>59.790818000000002</c:v>
                </c:pt>
                <c:pt idx="899">
                  <c:v>59.837198000000001</c:v>
                </c:pt>
                <c:pt idx="900">
                  <c:v>59.753397</c:v>
                </c:pt>
                <c:pt idx="901">
                  <c:v>59.888102000000003</c:v>
                </c:pt>
                <c:pt idx="902">
                  <c:v>60.084642000000002</c:v>
                </c:pt>
                <c:pt idx="903">
                  <c:v>60.186895999999997</c:v>
                </c:pt>
                <c:pt idx="904">
                  <c:v>60.327751999999997</c:v>
                </c:pt>
                <c:pt idx="905">
                  <c:v>60.464646999999999</c:v>
                </c:pt>
                <c:pt idx="906">
                  <c:v>60.494359000000003</c:v>
                </c:pt>
                <c:pt idx="907">
                  <c:v>60.559807999999997</c:v>
                </c:pt>
                <c:pt idx="908">
                  <c:v>60.575732000000002</c:v>
                </c:pt>
                <c:pt idx="909">
                  <c:v>60.629683</c:v>
                </c:pt>
                <c:pt idx="910">
                  <c:v>60.704630000000002</c:v>
                </c:pt>
                <c:pt idx="911">
                  <c:v>60.602665999999999</c:v>
                </c:pt>
                <c:pt idx="912">
                  <c:v>60.576267000000001</c:v>
                </c:pt>
                <c:pt idx="913">
                  <c:v>60.713456000000001</c:v>
                </c:pt>
                <c:pt idx="914">
                  <c:v>60.803341000000003</c:v>
                </c:pt>
                <c:pt idx="915">
                  <c:v>60.770837999999998</c:v>
                </c:pt>
                <c:pt idx="916">
                  <c:v>60.750656999999997</c:v>
                </c:pt>
                <c:pt idx="917">
                  <c:v>60.823154000000002</c:v>
                </c:pt>
                <c:pt idx="918">
                  <c:v>60.866948000000001</c:v>
                </c:pt>
                <c:pt idx="919">
                  <c:v>60.872315</c:v>
                </c:pt>
                <c:pt idx="920">
                  <c:v>60.808197</c:v>
                </c:pt>
                <c:pt idx="921">
                  <c:v>60.904789999999998</c:v>
                </c:pt>
                <c:pt idx="922">
                  <c:v>61.106754000000002</c:v>
                </c:pt>
                <c:pt idx="923">
                  <c:v>61.228155000000001</c:v>
                </c:pt>
                <c:pt idx="924">
                  <c:v>61.255761</c:v>
                </c:pt>
                <c:pt idx="925">
                  <c:v>61.251007999999999</c:v>
                </c:pt>
                <c:pt idx="926">
                  <c:v>61.338295000000002</c:v>
                </c:pt>
                <c:pt idx="927">
                  <c:v>61.359836000000001</c:v>
                </c:pt>
                <c:pt idx="928">
                  <c:v>61.367651000000002</c:v>
                </c:pt>
                <c:pt idx="929">
                  <c:v>61.449261999999997</c:v>
                </c:pt>
                <c:pt idx="930">
                  <c:v>61.394131000000002</c:v>
                </c:pt>
                <c:pt idx="931">
                  <c:v>61.369512999999998</c:v>
                </c:pt>
                <c:pt idx="932">
                  <c:v>61.520442000000003</c:v>
                </c:pt>
                <c:pt idx="933">
                  <c:v>61.674348000000002</c:v>
                </c:pt>
                <c:pt idx="934">
                  <c:v>61.745485000000002</c:v>
                </c:pt>
                <c:pt idx="935">
                  <c:v>61.813906000000003</c:v>
                </c:pt>
                <c:pt idx="936">
                  <c:v>61.849733999999998</c:v>
                </c:pt>
                <c:pt idx="937">
                  <c:v>61.830620000000003</c:v>
                </c:pt>
              </c:numCache>
            </c:numRef>
          </c:yVal>
          <c:smooth val="1"/>
          <c:extLst>
            <c:ext xmlns:c16="http://schemas.microsoft.com/office/drawing/2014/chart" uri="{C3380CC4-5D6E-409C-BE32-E72D297353CC}">
              <c16:uniqueId val="{00000001-516A-4237-91D5-EE02D66BA423}"/>
            </c:ext>
          </c:extLst>
        </c:ser>
        <c:ser>
          <c:idx val="0"/>
          <c:order val="2"/>
          <c:tx>
            <c:strRef>
              <c:f>'\\cernbox-smb.cern.ch\eos\user\o\oriosrub\SIMdata\HiLumi\10_HiLumiDuct_12msh20cm_F1_1m2open_delay\[10_HiLumiDuct_12msh20cm_F1_1m2_devc.xlsx]10_HiLumiDuct_12msh20cm_F1_1m2_'!$B$1:$B$2</c:f>
              <c:strCache>
                <c:ptCount val="2"/>
                <c:pt idx="0">
                  <c:v>C</c:v>
                </c:pt>
                <c:pt idx="1">
                  <c:v>Ta OUT</c:v>
                </c:pt>
              </c:strCache>
            </c:strRef>
          </c:tx>
          <c:spPr>
            <a:ln w="38100" cap="rnd" cmpd="sng" algn="ctr">
              <a:solidFill>
                <a:schemeClr val="accent4"/>
              </a:solidFill>
              <a:prstDash val="solid"/>
              <a:round/>
            </a:ln>
            <a:effectLst/>
          </c:spPr>
          <c:marker>
            <c:symbol val="none"/>
          </c:marker>
          <c:xVal>
            <c:numRef>
              <c:f>'\\cernbox-smb.cern.ch\eos\user\o\oriosrub\SIMdata\HiLumi\10_HiLumiDuct_12msh20cm_F1_1m2open_delay\[10_HiLumiDuct_12msh20cm_F1_1m2_devc.xlsx]10_HiLumiDuct_12msh20cm_F1_1m2_'!$A$3:$A$980</c:f>
              <c:numCache>
                <c:formatCode>0</c:formatCode>
                <c:ptCount val="978"/>
                <c:pt idx="0">
                  <c:v>0</c:v>
                </c:pt>
                <c:pt idx="1">
                  <c:v>3.6037499</c:v>
                </c:pt>
                <c:pt idx="2">
                  <c:v>7.2074996999999996</c:v>
                </c:pt>
                <c:pt idx="3">
                  <c:v>10.811249999999999</c:v>
                </c:pt>
                <c:pt idx="4">
                  <c:v>14.414999</c:v>
                </c:pt>
                <c:pt idx="5">
                  <c:v>18.000730999999998</c:v>
                </c:pt>
                <c:pt idx="6">
                  <c:v>21.604479999999999</c:v>
                </c:pt>
                <c:pt idx="7">
                  <c:v>25.20823</c:v>
                </c:pt>
                <c:pt idx="8">
                  <c:v>28.811979999999998</c:v>
                </c:pt>
                <c:pt idx="9">
                  <c:v>32.415730000000003</c:v>
                </c:pt>
                <c:pt idx="10">
                  <c:v>36.001460999999999</c:v>
                </c:pt>
                <c:pt idx="11">
                  <c:v>39.605210999999997</c:v>
                </c:pt>
                <c:pt idx="12">
                  <c:v>43.208961000000002</c:v>
                </c:pt>
                <c:pt idx="13">
                  <c:v>46.812711</c:v>
                </c:pt>
                <c:pt idx="14">
                  <c:v>50.416460000000001</c:v>
                </c:pt>
                <c:pt idx="15">
                  <c:v>54.002192000000001</c:v>
                </c:pt>
                <c:pt idx="16">
                  <c:v>57.605941000000001</c:v>
                </c:pt>
                <c:pt idx="17">
                  <c:v>61.209690999999999</c:v>
                </c:pt>
                <c:pt idx="18">
                  <c:v>64.813440999999997</c:v>
                </c:pt>
                <c:pt idx="19">
                  <c:v>68.417191000000003</c:v>
                </c:pt>
                <c:pt idx="20">
                  <c:v>72.002921999999998</c:v>
                </c:pt>
                <c:pt idx="21">
                  <c:v>75.606672000000003</c:v>
                </c:pt>
                <c:pt idx="22">
                  <c:v>79.210421999999994</c:v>
                </c:pt>
                <c:pt idx="23">
                  <c:v>82.814171999999999</c:v>
                </c:pt>
                <c:pt idx="24">
                  <c:v>86.417921000000007</c:v>
                </c:pt>
                <c:pt idx="25">
                  <c:v>90.003653</c:v>
                </c:pt>
                <c:pt idx="26">
                  <c:v>93.607401999999993</c:v>
                </c:pt>
                <c:pt idx="27">
                  <c:v>97.211151999999998</c:v>
                </c:pt>
                <c:pt idx="28">
                  <c:v>100.81489999999999</c:v>
                </c:pt>
                <c:pt idx="29">
                  <c:v>104.40063000000001</c:v>
                </c:pt>
                <c:pt idx="30">
                  <c:v>108.00438</c:v>
                </c:pt>
                <c:pt idx="31">
                  <c:v>111.60813</c:v>
                </c:pt>
                <c:pt idx="32">
                  <c:v>115.21187999999999</c:v>
                </c:pt>
                <c:pt idx="33">
                  <c:v>118.81563</c:v>
                </c:pt>
                <c:pt idx="34">
                  <c:v>122.40136</c:v>
                </c:pt>
                <c:pt idx="35">
                  <c:v>126.00511</c:v>
                </c:pt>
                <c:pt idx="36">
                  <c:v>129.60885999999999</c:v>
                </c:pt>
                <c:pt idx="37">
                  <c:v>133.21261000000001</c:v>
                </c:pt>
                <c:pt idx="38">
                  <c:v>136.81636</c:v>
                </c:pt>
                <c:pt idx="39">
                  <c:v>140.40208999999999</c:v>
                </c:pt>
                <c:pt idx="40">
                  <c:v>144.00584000000001</c:v>
                </c:pt>
                <c:pt idx="41">
                  <c:v>147.60959</c:v>
                </c:pt>
                <c:pt idx="42">
                  <c:v>151.21333999999999</c:v>
                </c:pt>
                <c:pt idx="43">
                  <c:v>154.81709000000001</c:v>
                </c:pt>
                <c:pt idx="44">
                  <c:v>158.40281999999999</c:v>
                </c:pt>
                <c:pt idx="45">
                  <c:v>162.00657000000001</c:v>
                </c:pt>
                <c:pt idx="46">
                  <c:v>165.61032</c:v>
                </c:pt>
                <c:pt idx="47">
                  <c:v>169.21406999999999</c:v>
                </c:pt>
                <c:pt idx="48">
                  <c:v>172.81782000000001</c:v>
                </c:pt>
                <c:pt idx="49">
                  <c:v>176.40356</c:v>
                </c:pt>
                <c:pt idx="50">
                  <c:v>180.00730999999999</c:v>
                </c:pt>
                <c:pt idx="51">
                  <c:v>183.61105000000001</c:v>
                </c:pt>
                <c:pt idx="52">
                  <c:v>187.2148</c:v>
                </c:pt>
                <c:pt idx="53">
                  <c:v>190.80054000000001</c:v>
                </c:pt>
                <c:pt idx="54">
                  <c:v>194.40429</c:v>
                </c:pt>
                <c:pt idx="55">
                  <c:v>198.00803999999999</c:v>
                </c:pt>
                <c:pt idx="56">
                  <c:v>201.61179000000001</c:v>
                </c:pt>
                <c:pt idx="57">
                  <c:v>205.21554</c:v>
                </c:pt>
                <c:pt idx="58">
                  <c:v>208.80126999999999</c:v>
                </c:pt>
                <c:pt idx="59">
                  <c:v>212.40502000000001</c:v>
                </c:pt>
                <c:pt idx="60">
                  <c:v>216.00877</c:v>
                </c:pt>
                <c:pt idx="61">
                  <c:v>219.61251999999999</c:v>
                </c:pt>
                <c:pt idx="62">
                  <c:v>223.21627000000001</c:v>
                </c:pt>
                <c:pt idx="63">
                  <c:v>226.80199999999999</c:v>
                </c:pt>
                <c:pt idx="64">
                  <c:v>230.40575000000001</c:v>
                </c:pt>
                <c:pt idx="65">
                  <c:v>234.0095</c:v>
                </c:pt>
                <c:pt idx="66">
                  <c:v>237.61324999999999</c:v>
                </c:pt>
                <c:pt idx="67">
                  <c:v>241.21700000000001</c:v>
                </c:pt>
                <c:pt idx="68">
                  <c:v>244.80273</c:v>
                </c:pt>
                <c:pt idx="69">
                  <c:v>248.40647999999999</c:v>
                </c:pt>
                <c:pt idx="70">
                  <c:v>252.01023000000001</c:v>
                </c:pt>
                <c:pt idx="71">
                  <c:v>255.61398</c:v>
                </c:pt>
                <c:pt idx="72">
                  <c:v>259.21773000000002</c:v>
                </c:pt>
                <c:pt idx="73">
                  <c:v>262.80345999999997</c:v>
                </c:pt>
                <c:pt idx="74">
                  <c:v>266.40721000000002</c:v>
                </c:pt>
                <c:pt idx="75">
                  <c:v>270.01096000000001</c:v>
                </c:pt>
                <c:pt idx="76">
                  <c:v>273.61471</c:v>
                </c:pt>
                <c:pt idx="77">
                  <c:v>277.20044000000001</c:v>
                </c:pt>
                <c:pt idx="78">
                  <c:v>280.80419000000001</c:v>
                </c:pt>
                <c:pt idx="79">
                  <c:v>284.40794</c:v>
                </c:pt>
                <c:pt idx="80">
                  <c:v>288.01168999999999</c:v>
                </c:pt>
                <c:pt idx="81">
                  <c:v>291.61543999999998</c:v>
                </c:pt>
                <c:pt idx="82">
                  <c:v>295.20116999999999</c:v>
                </c:pt>
                <c:pt idx="83">
                  <c:v>298.80491999999998</c:v>
                </c:pt>
                <c:pt idx="84">
                  <c:v>302.40866999999997</c:v>
                </c:pt>
                <c:pt idx="85">
                  <c:v>306.01242000000002</c:v>
                </c:pt>
                <c:pt idx="86">
                  <c:v>309.61617000000001</c:v>
                </c:pt>
                <c:pt idx="87">
                  <c:v>313.20190000000002</c:v>
                </c:pt>
                <c:pt idx="88">
                  <c:v>316.80565000000001</c:v>
                </c:pt>
                <c:pt idx="89">
                  <c:v>320.40940000000001</c:v>
                </c:pt>
                <c:pt idx="90">
                  <c:v>324.01315</c:v>
                </c:pt>
                <c:pt idx="91">
                  <c:v>327.61689999999999</c:v>
                </c:pt>
                <c:pt idx="92">
                  <c:v>331.20263</c:v>
                </c:pt>
                <c:pt idx="93">
                  <c:v>334.80637999999999</c:v>
                </c:pt>
                <c:pt idx="94">
                  <c:v>338.41012999999998</c:v>
                </c:pt>
                <c:pt idx="95">
                  <c:v>342.01387999999997</c:v>
                </c:pt>
                <c:pt idx="96">
                  <c:v>345.61763000000002</c:v>
                </c:pt>
                <c:pt idx="97">
                  <c:v>349.20335999999998</c:v>
                </c:pt>
                <c:pt idx="98">
                  <c:v>352.80711000000002</c:v>
                </c:pt>
                <c:pt idx="99">
                  <c:v>356.41086000000001</c:v>
                </c:pt>
                <c:pt idx="100">
                  <c:v>360.01461</c:v>
                </c:pt>
                <c:pt idx="101">
                  <c:v>363.60034000000002</c:v>
                </c:pt>
                <c:pt idx="102">
                  <c:v>367.20409000000001</c:v>
                </c:pt>
                <c:pt idx="103">
                  <c:v>370.80784</c:v>
                </c:pt>
                <c:pt idx="104">
                  <c:v>374.41158999999999</c:v>
                </c:pt>
                <c:pt idx="105">
                  <c:v>378.01533999999998</c:v>
                </c:pt>
                <c:pt idx="106">
                  <c:v>381.60106999999999</c:v>
                </c:pt>
                <c:pt idx="107">
                  <c:v>385.20481999999998</c:v>
                </c:pt>
                <c:pt idx="108">
                  <c:v>388.80856999999997</c:v>
                </c:pt>
                <c:pt idx="109">
                  <c:v>392.41232000000002</c:v>
                </c:pt>
                <c:pt idx="110">
                  <c:v>396.01607000000001</c:v>
                </c:pt>
                <c:pt idx="111">
                  <c:v>399.60180000000003</c:v>
                </c:pt>
                <c:pt idx="112">
                  <c:v>403.20555000000002</c:v>
                </c:pt>
                <c:pt idx="113">
                  <c:v>406.80930000000001</c:v>
                </c:pt>
                <c:pt idx="114">
                  <c:v>410.41305</c:v>
                </c:pt>
                <c:pt idx="115">
                  <c:v>414.01679999999999</c:v>
                </c:pt>
                <c:pt idx="116">
                  <c:v>417.60253</c:v>
                </c:pt>
                <c:pt idx="117">
                  <c:v>421.20627999999999</c:v>
                </c:pt>
                <c:pt idx="118">
                  <c:v>424.81002999999998</c:v>
                </c:pt>
                <c:pt idx="119">
                  <c:v>428.41377999999997</c:v>
                </c:pt>
                <c:pt idx="120">
                  <c:v>432.01753000000002</c:v>
                </c:pt>
                <c:pt idx="121">
                  <c:v>435.60325999999998</c:v>
                </c:pt>
                <c:pt idx="122">
                  <c:v>439.20701000000003</c:v>
                </c:pt>
                <c:pt idx="123">
                  <c:v>442.81076000000002</c:v>
                </c:pt>
                <c:pt idx="124">
                  <c:v>446.41451000000001</c:v>
                </c:pt>
                <c:pt idx="125">
                  <c:v>450.00024000000002</c:v>
                </c:pt>
                <c:pt idx="126">
                  <c:v>453.60399000000001</c:v>
                </c:pt>
                <c:pt idx="127">
                  <c:v>457.20774</c:v>
                </c:pt>
                <c:pt idx="128">
                  <c:v>460.81148999999999</c:v>
                </c:pt>
                <c:pt idx="129">
                  <c:v>464.41523999999998</c:v>
                </c:pt>
                <c:pt idx="130">
                  <c:v>468.00097</c:v>
                </c:pt>
                <c:pt idx="131">
                  <c:v>471.60471999999999</c:v>
                </c:pt>
                <c:pt idx="132">
                  <c:v>475.20846999999998</c:v>
                </c:pt>
                <c:pt idx="133">
                  <c:v>478.81222000000002</c:v>
                </c:pt>
                <c:pt idx="134">
                  <c:v>482.41597000000002</c:v>
                </c:pt>
                <c:pt idx="135">
                  <c:v>486.00170000000003</c:v>
                </c:pt>
                <c:pt idx="136">
                  <c:v>489.60545000000002</c:v>
                </c:pt>
                <c:pt idx="137">
                  <c:v>493.20920000000001</c:v>
                </c:pt>
                <c:pt idx="138">
                  <c:v>496.81295</c:v>
                </c:pt>
                <c:pt idx="139">
                  <c:v>500.41669999999999</c:v>
                </c:pt>
                <c:pt idx="140">
                  <c:v>504.00243999999998</c:v>
                </c:pt>
                <c:pt idx="141">
                  <c:v>507.60619000000003</c:v>
                </c:pt>
                <c:pt idx="142">
                  <c:v>511.20994000000002</c:v>
                </c:pt>
                <c:pt idx="143">
                  <c:v>514.81367999999998</c:v>
                </c:pt>
                <c:pt idx="144">
                  <c:v>518.41742999999997</c:v>
                </c:pt>
                <c:pt idx="145">
                  <c:v>522.00316999999995</c:v>
                </c:pt>
                <c:pt idx="146">
                  <c:v>525.60691999999995</c:v>
                </c:pt>
                <c:pt idx="147">
                  <c:v>529.21067000000005</c:v>
                </c:pt>
                <c:pt idx="148">
                  <c:v>532.81442000000004</c:v>
                </c:pt>
                <c:pt idx="149">
                  <c:v>536.40015000000005</c:v>
                </c:pt>
                <c:pt idx="150">
                  <c:v>540.00390000000004</c:v>
                </c:pt>
                <c:pt idx="151">
                  <c:v>543.60765000000004</c:v>
                </c:pt>
                <c:pt idx="152">
                  <c:v>547.21140000000003</c:v>
                </c:pt>
                <c:pt idx="153">
                  <c:v>550.80123000000003</c:v>
                </c:pt>
                <c:pt idx="154">
                  <c:v>554.40498000000002</c:v>
                </c:pt>
                <c:pt idx="155">
                  <c:v>558.00873000000001</c:v>
                </c:pt>
                <c:pt idx="156">
                  <c:v>561.61248000000001</c:v>
                </c:pt>
                <c:pt idx="157">
                  <c:v>565.21623</c:v>
                </c:pt>
                <c:pt idx="158">
                  <c:v>568.81422999999995</c:v>
                </c:pt>
                <c:pt idx="159">
                  <c:v>572.41642000000002</c:v>
                </c:pt>
                <c:pt idx="160">
                  <c:v>576.00215000000003</c:v>
                </c:pt>
                <c:pt idx="161">
                  <c:v>579.60590000000002</c:v>
                </c:pt>
                <c:pt idx="162">
                  <c:v>583.20965000000001</c:v>
                </c:pt>
                <c:pt idx="163">
                  <c:v>586.8134</c:v>
                </c:pt>
                <c:pt idx="164">
                  <c:v>590.41714999999999</c:v>
                </c:pt>
                <c:pt idx="165">
                  <c:v>594.00288</c:v>
                </c:pt>
                <c:pt idx="166">
                  <c:v>597.60663</c:v>
                </c:pt>
                <c:pt idx="167">
                  <c:v>601.21037999999999</c:v>
                </c:pt>
                <c:pt idx="168">
                  <c:v>604.81412999999998</c:v>
                </c:pt>
                <c:pt idx="169">
                  <c:v>608.41787999999997</c:v>
                </c:pt>
                <c:pt idx="170">
                  <c:v>612.00360999999998</c:v>
                </c:pt>
                <c:pt idx="171">
                  <c:v>615.60735999999997</c:v>
                </c:pt>
                <c:pt idx="172">
                  <c:v>619.21110999999996</c:v>
                </c:pt>
                <c:pt idx="173">
                  <c:v>622.81485999999995</c:v>
                </c:pt>
                <c:pt idx="174">
                  <c:v>626.40058999999997</c:v>
                </c:pt>
                <c:pt idx="175">
                  <c:v>630.00433999999996</c:v>
                </c:pt>
                <c:pt idx="176">
                  <c:v>633.60808999999995</c:v>
                </c:pt>
                <c:pt idx="177">
                  <c:v>637.21184000000005</c:v>
                </c:pt>
                <c:pt idx="178">
                  <c:v>640.81559000000004</c:v>
                </c:pt>
                <c:pt idx="179">
                  <c:v>644.40132000000006</c:v>
                </c:pt>
                <c:pt idx="180">
                  <c:v>648.00507000000005</c:v>
                </c:pt>
                <c:pt idx="181">
                  <c:v>651.60882000000004</c:v>
                </c:pt>
                <c:pt idx="182">
                  <c:v>655.21257000000003</c:v>
                </c:pt>
                <c:pt idx="183">
                  <c:v>658.81632000000002</c:v>
                </c:pt>
                <c:pt idx="184">
                  <c:v>662.40205000000003</c:v>
                </c:pt>
                <c:pt idx="185">
                  <c:v>666.00580000000002</c:v>
                </c:pt>
                <c:pt idx="186">
                  <c:v>669.60955000000001</c:v>
                </c:pt>
                <c:pt idx="187">
                  <c:v>673.2133</c:v>
                </c:pt>
                <c:pt idx="188">
                  <c:v>676.81704999999999</c:v>
                </c:pt>
                <c:pt idx="189">
                  <c:v>680.40278000000001</c:v>
                </c:pt>
                <c:pt idx="190">
                  <c:v>684.00653</c:v>
                </c:pt>
                <c:pt idx="191">
                  <c:v>687.61027999999999</c:v>
                </c:pt>
                <c:pt idx="192">
                  <c:v>691.20779000000005</c:v>
                </c:pt>
                <c:pt idx="193">
                  <c:v>694.80296999999996</c:v>
                </c:pt>
                <c:pt idx="194">
                  <c:v>698.40671999999995</c:v>
                </c:pt>
                <c:pt idx="195">
                  <c:v>702.01047000000005</c:v>
                </c:pt>
                <c:pt idx="196">
                  <c:v>705.61422000000005</c:v>
                </c:pt>
                <c:pt idx="197">
                  <c:v>709.21797000000004</c:v>
                </c:pt>
                <c:pt idx="198">
                  <c:v>712.80370000000005</c:v>
                </c:pt>
                <c:pt idx="199">
                  <c:v>716.40745000000004</c:v>
                </c:pt>
                <c:pt idx="200">
                  <c:v>720.01120000000003</c:v>
                </c:pt>
                <c:pt idx="201">
                  <c:v>723.61495000000002</c:v>
                </c:pt>
                <c:pt idx="202">
                  <c:v>727.20068000000003</c:v>
                </c:pt>
                <c:pt idx="203">
                  <c:v>730.80443000000002</c:v>
                </c:pt>
                <c:pt idx="204">
                  <c:v>734.40818000000002</c:v>
                </c:pt>
                <c:pt idx="205">
                  <c:v>738.01193000000001</c:v>
                </c:pt>
                <c:pt idx="206">
                  <c:v>741.61568</c:v>
                </c:pt>
                <c:pt idx="207">
                  <c:v>745.20141000000001</c:v>
                </c:pt>
                <c:pt idx="208">
                  <c:v>748.80642</c:v>
                </c:pt>
                <c:pt idx="209">
                  <c:v>752.41016999999999</c:v>
                </c:pt>
                <c:pt idx="210">
                  <c:v>756.01391999999998</c:v>
                </c:pt>
                <c:pt idx="211">
                  <c:v>759.61766999999998</c:v>
                </c:pt>
                <c:pt idx="212">
                  <c:v>763.21005000000002</c:v>
                </c:pt>
                <c:pt idx="213">
                  <c:v>766.81380000000001</c:v>
                </c:pt>
                <c:pt idx="214">
                  <c:v>770.41395</c:v>
                </c:pt>
                <c:pt idx="215">
                  <c:v>774.01769999999999</c:v>
                </c:pt>
                <c:pt idx="216">
                  <c:v>777.60343999999998</c:v>
                </c:pt>
                <c:pt idx="217">
                  <c:v>781.20901000000003</c:v>
                </c:pt>
                <c:pt idx="218">
                  <c:v>784.81276000000003</c:v>
                </c:pt>
                <c:pt idx="219">
                  <c:v>788.40887999999995</c:v>
                </c:pt>
                <c:pt idx="220">
                  <c:v>792.00241000000005</c:v>
                </c:pt>
                <c:pt idx="221">
                  <c:v>795.60616000000005</c:v>
                </c:pt>
                <c:pt idx="222">
                  <c:v>799.20991000000004</c:v>
                </c:pt>
                <c:pt idx="223">
                  <c:v>802.81366000000003</c:v>
                </c:pt>
                <c:pt idx="224">
                  <c:v>806.41741000000002</c:v>
                </c:pt>
                <c:pt idx="225">
                  <c:v>810.00314000000003</c:v>
                </c:pt>
                <c:pt idx="226">
                  <c:v>813.60923000000003</c:v>
                </c:pt>
                <c:pt idx="227">
                  <c:v>817.20129999999995</c:v>
                </c:pt>
                <c:pt idx="228">
                  <c:v>820.80505000000005</c:v>
                </c:pt>
                <c:pt idx="229">
                  <c:v>824.40831000000003</c:v>
                </c:pt>
                <c:pt idx="230">
                  <c:v>828.00201000000004</c:v>
                </c:pt>
                <c:pt idx="231">
                  <c:v>831.60576000000003</c:v>
                </c:pt>
                <c:pt idx="232">
                  <c:v>835.21226000000001</c:v>
                </c:pt>
                <c:pt idx="233">
                  <c:v>838.81601000000001</c:v>
                </c:pt>
                <c:pt idx="234">
                  <c:v>842.40174000000002</c:v>
                </c:pt>
                <c:pt idx="235">
                  <c:v>846.01161999999999</c:v>
                </c:pt>
                <c:pt idx="236">
                  <c:v>849.60559000000001</c:v>
                </c:pt>
                <c:pt idx="237">
                  <c:v>853.20250999999996</c:v>
                </c:pt>
                <c:pt idx="238">
                  <c:v>856.80361000000005</c:v>
                </c:pt>
                <c:pt idx="239">
                  <c:v>860.40736000000004</c:v>
                </c:pt>
                <c:pt idx="240">
                  <c:v>864.01625000000001</c:v>
                </c:pt>
                <c:pt idx="241">
                  <c:v>867.61027000000001</c:v>
                </c:pt>
                <c:pt idx="242">
                  <c:v>871.21672000000001</c:v>
                </c:pt>
                <c:pt idx="243">
                  <c:v>874.81150000000002</c:v>
                </c:pt>
                <c:pt idx="244">
                  <c:v>878.41300999999999</c:v>
                </c:pt>
                <c:pt idx="245">
                  <c:v>882.00609999999995</c:v>
                </c:pt>
                <c:pt idx="246">
                  <c:v>885.61122999999998</c:v>
                </c:pt>
                <c:pt idx="247">
                  <c:v>889.20489999999995</c:v>
                </c:pt>
                <c:pt idx="248">
                  <c:v>892.80864999999994</c:v>
                </c:pt>
                <c:pt idx="249">
                  <c:v>896.40341000000001</c:v>
                </c:pt>
                <c:pt idx="250">
                  <c:v>900.00360000000001</c:v>
                </c:pt>
                <c:pt idx="251">
                  <c:v>903.61207000000002</c:v>
                </c:pt>
                <c:pt idx="252">
                  <c:v>907.20136000000002</c:v>
                </c:pt>
                <c:pt idx="253">
                  <c:v>910.80511000000001</c:v>
                </c:pt>
                <c:pt idx="254">
                  <c:v>914.40877</c:v>
                </c:pt>
                <c:pt idx="255">
                  <c:v>918.00946999999996</c:v>
                </c:pt>
                <c:pt idx="256">
                  <c:v>921.61321999999996</c:v>
                </c:pt>
                <c:pt idx="257">
                  <c:v>925.20398</c:v>
                </c:pt>
                <c:pt idx="258">
                  <c:v>928.81776000000002</c:v>
                </c:pt>
                <c:pt idx="259">
                  <c:v>932.41089999999997</c:v>
                </c:pt>
                <c:pt idx="260">
                  <c:v>936.01562999999999</c:v>
                </c:pt>
                <c:pt idx="261">
                  <c:v>939.61623999999995</c:v>
                </c:pt>
                <c:pt idx="262">
                  <c:v>943.20196999999996</c:v>
                </c:pt>
                <c:pt idx="263">
                  <c:v>946.80439999999999</c:v>
                </c:pt>
                <c:pt idx="264">
                  <c:v>950.40814999999998</c:v>
                </c:pt>
                <c:pt idx="265">
                  <c:v>954.01277000000005</c:v>
                </c:pt>
                <c:pt idx="266">
                  <c:v>957.60792000000004</c:v>
                </c:pt>
                <c:pt idx="267">
                  <c:v>961.21176000000003</c:v>
                </c:pt>
                <c:pt idx="268">
                  <c:v>964.81236999999999</c:v>
                </c:pt>
                <c:pt idx="269">
                  <c:v>968.40016000000003</c:v>
                </c:pt>
                <c:pt idx="270">
                  <c:v>972.00224000000003</c:v>
                </c:pt>
                <c:pt idx="271">
                  <c:v>975.61707000000001</c:v>
                </c:pt>
                <c:pt idx="272">
                  <c:v>979.20933000000002</c:v>
                </c:pt>
                <c:pt idx="273">
                  <c:v>982.81062999999995</c:v>
                </c:pt>
                <c:pt idx="274">
                  <c:v>986.40508</c:v>
                </c:pt>
                <c:pt idx="275">
                  <c:v>990.00882999999999</c:v>
                </c:pt>
                <c:pt idx="276">
                  <c:v>993.60108000000002</c:v>
                </c:pt>
                <c:pt idx="277">
                  <c:v>997.20636000000002</c:v>
                </c:pt>
                <c:pt idx="278">
                  <c:v>1000.8068</c:v>
                </c:pt>
                <c:pt idx="279">
                  <c:v>1004.4012</c:v>
                </c:pt>
                <c:pt idx="280">
                  <c:v>1008.0049</c:v>
                </c:pt>
                <c:pt idx="281">
                  <c:v>1011.6169</c:v>
                </c:pt>
                <c:pt idx="282">
                  <c:v>1015.2115</c:v>
                </c:pt>
                <c:pt idx="283">
                  <c:v>1018.816</c:v>
                </c:pt>
                <c:pt idx="284">
                  <c:v>1022.4173</c:v>
                </c:pt>
                <c:pt idx="285">
                  <c:v>1026.0030999999999</c:v>
                </c:pt>
                <c:pt idx="286">
                  <c:v>1029.6068</c:v>
                </c:pt>
                <c:pt idx="287">
                  <c:v>1033.201</c:v>
                </c:pt>
                <c:pt idx="288">
                  <c:v>1036.8049000000001</c:v>
                </c:pt>
                <c:pt idx="289">
                  <c:v>1040.4041</c:v>
                </c:pt>
                <c:pt idx="290">
                  <c:v>1044.0057999999999</c:v>
                </c:pt>
                <c:pt idx="291">
                  <c:v>1047.6132</c:v>
                </c:pt>
                <c:pt idx="292">
                  <c:v>1051.2156</c:v>
                </c:pt>
                <c:pt idx="293">
                  <c:v>1054.8086000000001</c:v>
                </c:pt>
                <c:pt idx="294">
                  <c:v>1058.4123999999999</c:v>
                </c:pt>
                <c:pt idx="295">
                  <c:v>1062.0160000000001</c:v>
                </c:pt>
                <c:pt idx="296">
                  <c:v>1065.6078</c:v>
                </c:pt>
                <c:pt idx="297">
                  <c:v>1069.2068999999999</c:v>
                </c:pt>
                <c:pt idx="298">
                  <c:v>1072.8009999999999</c:v>
                </c:pt>
                <c:pt idx="299">
                  <c:v>1076.4111</c:v>
                </c:pt>
                <c:pt idx="300">
                  <c:v>1080.0029</c:v>
                </c:pt>
                <c:pt idx="301">
                  <c:v>1083.604</c:v>
                </c:pt>
                <c:pt idx="302">
                  <c:v>1087.2175</c:v>
                </c:pt>
                <c:pt idx="303">
                  <c:v>1090.8154999999999</c:v>
                </c:pt>
                <c:pt idx="304">
                  <c:v>1094.4056</c:v>
                </c:pt>
                <c:pt idx="305">
                  <c:v>1098.0038</c:v>
                </c:pt>
                <c:pt idx="306">
                  <c:v>1101.6075000000001</c:v>
                </c:pt>
                <c:pt idx="307">
                  <c:v>1105.2112</c:v>
                </c:pt>
                <c:pt idx="308">
                  <c:v>1108.8055999999999</c:v>
                </c:pt>
                <c:pt idx="309">
                  <c:v>1112.4137000000001</c:v>
                </c:pt>
                <c:pt idx="310">
                  <c:v>1116.0174</c:v>
                </c:pt>
                <c:pt idx="311">
                  <c:v>1119.6175000000001</c:v>
                </c:pt>
                <c:pt idx="312">
                  <c:v>1123.2062000000001</c:v>
                </c:pt>
                <c:pt idx="313">
                  <c:v>1126.8074999999999</c:v>
                </c:pt>
                <c:pt idx="314">
                  <c:v>1130.4177999999999</c:v>
                </c:pt>
                <c:pt idx="315">
                  <c:v>1134.0078000000001</c:v>
                </c:pt>
                <c:pt idx="316">
                  <c:v>1137.607</c:v>
                </c:pt>
                <c:pt idx="317">
                  <c:v>1141.2102</c:v>
                </c:pt>
                <c:pt idx="318">
                  <c:v>1144.8007</c:v>
                </c:pt>
                <c:pt idx="319">
                  <c:v>1148.4113</c:v>
                </c:pt>
                <c:pt idx="320">
                  <c:v>1152.002</c:v>
                </c:pt>
                <c:pt idx="321">
                  <c:v>1155.6088999999999</c:v>
                </c:pt>
                <c:pt idx="322">
                  <c:v>1159.2152000000001</c:v>
                </c:pt>
                <c:pt idx="323">
                  <c:v>1162.8005000000001</c:v>
                </c:pt>
                <c:pt idx="324">
                  <c:v>1166.4117000000001</c:v>
                </c:pt>
                <c:pt idx="325">
                  <c:v>1170.0168000000001</c:v>
                </c:pt>
                <c:pt idx="326">
                  <c:v>1173.614</c:v>
                </c:pt>
                <c:pt idx="327">
                  <c:v>1177.2085999999999</c:v>
                </c:pt>
                <c:pt idx="328">
                  <c:v>1180.8133</c:v>
                </c:pt>
                <c:pt idx="329">
                  <c:v>1184.4170999999999</c:v>
                </c:pt>
                <c:pt idx="330">
                  <c:v>1188.001</c:v>
                </c:pt>
                <c:pt idx="331">
                  <c:v>1191.6107999999999</c:v>
                </c:pt>
                <c:pt idx="332">
                  <c:v>1195.2149999999999</c:v>
                </c:pt>
                <c:pt idx="333">
                  <c:v>1198.807</c:v>
                </c:pt>
                <c:pt idx="334">
                  <c:v>1202.4132999999999</c:v>
                </c:pt>
                <c:pt idx="335">
                  <c:v>1206.0065</c:v>
                </c:pt>
                <c:pt idx="336">
                  <c:v>1209.6038000000001</c:v>
                </c:pt>
                <c:pt idx="337">
                  <c:v>1213.2103</c:v>
                </c:pt>
                <c:pt idx="338">
                  <c:v>1216.8159000000001</c:v>
                </c:pt>
                <c:pt idx="339">
                  <c:v>1220.4015999999999</c:v>
                </c:pt>
                <c:pt idx="340">
                  <c:v>1224.0070000000001</c:v>
                </c:pt>
                <c:pt idx="341">
                  <c:v>1227.6010000000001</c:v>
                </c:pt>
                <c:pt idx="342">
                  <c:v>1231.2093</c:v>
                </c:pt>
                <c:pt idx="343">
                  <c:v>1234.8095000000001</c:v>
                </c:pt>
                <c:pt idx="344">
                  <c:v>1238.4031</c:v>
                </c:pt>
                <c:pt idx="345">
                  <c:v>1242.0025000000001</c:v>
                </c:pt>
                <c:pt idx="346">
                  <c:v>1245.6062999999999</c:v>
                </c:pt>
                <c:pt idx="347">
                  <c:v>1249.2143000000001</c:v>
                </c:pt>
                <c:pt idx="348">
                  <c:v>1252.8163</c:v>
                </c:pt>
                <c:pt idx="349">
                  <c:v>1256.4014999999999</c:v>
                </c:pt>
                <c:pt idx="350">
                  <c:v>1260.0099</c:v>
                </c:pt>
                <c:pt idx="351">
                  <c:v>1263.6045999999999</c:v>
                </c:pt>
                <c:pt idx="352">
                  <c:v>1267.2126000000001</c:v>
                </c:pt>
                <c:pt idx="353">
                  <c:v>1270.8132000000001</c:v>
                </c:pt>
                <c:pt idx="354">
                  <c:v>1274.4091000000001</c:v>
                </c:pt>
                <c:pt idx="355">
                  <c:v>1278.0042000000001</c:v>
                </c:pt>
                <c:pt idx="356">
                  <c:v>1281.6122</c:v>
                </c:pt>
                <c:pt idx="357">
                  <c:v>1285.2150999999999</c:v>
                </c:pt>
                <c:pt idx="358">
                  <c:v>1288.8019999999999</c:v>
                </c:pt>
                <c:pt idx="359">
                  <c:v>1292.4094</c:v>
                </c:pt>
                <c:pt idx="360">
                  <c:v>1296.0072</c:v>
                </c:pt>
                <c:pt idx="361">
                  <c:v>1299.6133</c:v>
                </c:pt>
                <c:pt idx="362">
                  <c:v>1303.2171000000001</c:v>
                </c:pt>
                <c:pt idx="363">
                  <c:v>1306.8179</c:v>
                </c:pt>
                <c:pt idx="364">
                  <c:v>1310.413</c:v>
                </c:pt>
                <c:pt idx="365">
                  <c:v>1314.0150000000001</c:v>
                </c:pt>
                <c:pt idx="366">
                  <c:v>1317.616</c:v>
                </c:pt>
                <c:pt idx="367">
                  <c:v>1321.2112999999999</c:v>
                </c:pt>
                <c:pt idx="368">
                  <c:v>1324.8</c:v>
                </c:pt>
                <c:pt idx="369">
                  <c:v>1328.404</c:v>
                </c:pt>
                <c:pt idx="370">
                  <c:v>1332.0065999999999</c:v>
                </c:pt>
                <c:pt idx="371">
                  <c:v>1335.6103000000001</c:v>
                </c:pt>
                <c:pt idx="372">
                  <c:v>1339.2140999999999</c:v>
                </c:pt>
                <c:pt idx="373">
                  <c:v>1342.8072</c:v>
                </c:pt>
                <c:pt idx="374">
                  <c:v>1346.4078</c:v>
                </c:pt>
                <c:pt idx="375">
                  <c:v>1350.0111999999999</c:v>
                </c:pt>
                <c:pt idx="376">
                  <c:v>1353.615</c:v>
                </c:pt>
                <c:pt idx="377">
                  <c:v>1357.2103999999999</c:v>
                </c:pt>
                <c:pt idx="378">
                  <c:v>1360.8176000000001</c:v>
                </c:pt>
                <c:pt idx="379">
                  <c:v>1364.4055000000001</c:v>
                </c:pt>
                <c:pt idx="380">
                  <c:v>1368.0033000000001</c:v>
                </c:pt>
                <c:pt idx="381">
                  <c:v>1371.6101000000001</c:v>
                </c:pt>
                <c:pt idx="382">
                  <c:v>1375.2158999999999</c:v>
                </c:pt>
                <c:pt idx="383">
                  <c:v>1378.8097</c:v>
                </c:pt>
                <c:pt idx="384">
                  <c:v>1382.4090000000001</c:v>
                </c:pt>
                <c:pt idx="385">
                  <c:v>1386.0164</c:v>
                </c:pt>
                <c:pt idx="386">
                  <c:v>1389.6086</c:v>
                </c:pt>
                <c:pt idx="387">
                  <c:v>1393.2122999999999</c:v>
                </c:pt>
                <c:pt idx="388">
                  <c:v>1396.8114</c:v>
                </c:pt>
                <c:pt idx="389">
                  <c:v>1400.4147</c:v>
                </c:pt>
                <c:pt idx="390">
                  <c:v>1404.0037</c:v>
                </c:pt>
                <c:pt idx="391">
                  <c:v>1407.6088999999999</c:v>
                </c:pt>
                <c:pt idx="392">
                  <c:v>1411.2155</c:v>
                </c:pt>
                <c:pt idx="393">
                  <c:v>1414.8081</c:v>
                </c:pt>
                <c:pt idx="394">
                  <c:v>1418.4081000000001</c:v>
                </c:pt>
                <c:pt idx="395">
                  <c:v>1422.0139999999999</c:v>
                </c:pt>
                <c:pt idx="396">
                  <c:v>1425.6092000000001</c:v>
                </c:pt>
                <c:pt idx="397">
                  <c:v>1429.2155</c:v>
                </c:pt>
                <c:pt idx="398">
                  <c:v>1432.8126999999999</c:v>
                </c:pt>
                <c:pt idx="399">
                  <c:v>1436.413</c:v>
                </c:pt>
                <c:pt idx="400">
                  <c:v>1440.0126</c:v>
                </c:pt>
                <c:pt idx="401">
                  <c:v>1443.6089999999999</c:v>
                </c:pt>
                <c:pt idx="402">
                  <c:v>1447.2022999999999</c:v>
                </c:pt>
                <c:pt idx="403">
                  <c:v>1450.8072999999999</c:v>
                </c:pt>
                <c:pt idx="404">
                  <c:v>1454.4166</c:v>
                </c:pt>
                <c:pt idx="405">
                  <c:v>1458.0102999999999</c:v>
                </c:pt>
                <c:pt idx="406">
                  <c:v>1461.6088</c:v>
                </c:pt>
                <c:pt idx="407">
                  <c:v>1465.2001</c:v>
                </c:pt>
                <c:pt idx="408">
                  <c:v>1468.8143</c:v>
                </c:pt>
                <c:pt idx="409">
                  <c:v>1472.413</c:v>
                </c:pt>
                <c:pt idx="410">
                  <c:v>1476.0111999999999</c:v>
                </c:pt>
                <c:pt idx="411">
                  <c:v>1479.6088</c:v>
                </c:pt>
                <c:pt idx="412">
                  <c:v>1483.2097000000001</c:v>
                </c:pt>
                <c:pt idx="413">
                  <c:v>1486.809</c:v>
                </c:pt>
                <c:pt idx="414">
                  <c:v>1490.4115999999999</c:v>
                </c:pt>
                <c:pt idx="415">
                  <c:v>1494.0126</c:v>
                </c:pt>
                <c:pt idx="416">
                  <c:v>1497.6013</c:v>
                </c:pt>
                <c:pt idx="417">
                  <c:v>1501.2088000000001</c:v>
                </c:pt>
                <c:pt idx="418">
                  <c:v>1504.8167000000001</c:v>
                </c:pt>
                <c:pt idx="419">
                  <c:v>1508.4039</c:v>
                </c:pt>
                <c:pt idx="420">
                  <c:v>1512.0039999999999</c:v>
                </c:pt>
                <c:pt idx="421">
                  <c:v>1515.6007</c:v>
                </c:pt>
                <c:pt idx="422">
                  <c:v>1519.2009</c:v>
                </c:pt>
                <c:pt idx="423">
                  <c:v>1522.8171</c:v>
                </c:pt>
                <c:pt idx="424">
                  <c:v>1526.4076</c:v>
                </c:pt>
                <c:pt idx="425">
                  <c:v>1530.0047999999999</c:v>
                </c:pt>
                <c:pt idx="426">
                  <c:v>1533.6041</c:v>
                </c:pt>
                <c:pt idx="427">
                  <c:v>1537.2065</c:v>
                </c:pt>
                <c:pt idx="428">
                  <c:v>1540.8108</c:v>
                </c:pt>
                <c:pt idx="429">
                  <c:v>1544.4135000000001</c:v>
                </c:pt>
                <c:pt idx="430">
                  <c:v>1548.0146999999999</c:v>
                </c:pt>
                <c:pt idx="431">
                  <c:v>1551.6033</c:v>
                </c:pt>
                <c:pt idx="432">
                  <c:v>1555.2048</c:v>
                </c:pt>
                <c:pt idx="433">
                  <c:v>1558.8037999999999</c:v>
                </c:pt>
                <c:pt idx="434">
                  <c:v>1562.4063000000001</c:v>
                </c:pt>
                <c:pt idx="435">
                  <c:v>1566.0093999999999</c:v>
                </c:pt>
                <c:pt idx="436">
                  <c:v>1569.6027999999999</c:v>
                </c:pt>
                <c:pt idx="437">
                  <c:v>1573.2038</c:v>
                </c:pt>
                <c:pt idx="438">
                  <c:v>1576.8072999999999</c:v>
                </c:pt>
                <c:pt idx="439">
                  <c:v>1580.4094</c:v>
                </c:pt>
                <c:pt idx="440">
                  <c:v>1584</c:v>
                </c:pt>
                <c:pt idx="441">
                  <c:v>1587.6105</c:v>
                </c:pt>
                <c:pt idx="442">
                  <c:v>1591.2050999999999</c:v>
                </c:pt>
                <c:pt idx="443">
                  <c:v>1594.8</c:v>
                </c:pt>
                <c:pt idx="444">
                  <c:v>1598.4077</c:v>
                </c:pt>
                <c:pt idx="445">
                  <c:v>1602.0148999999999</c:v>
                </c:pt>
                <c:pt idx="446">
                  <c:v>1605.6103000000001</c:v>
                </c:pt>
                <c:pt idx="447">
                  <c:v>1609.2137</c:v>
                </c:pt>
                <c:pt idx="448">
                  <c:v>1612.8032000000001</c:v>
                </c:pt>
                <c:pt idx="449">
                  <c:v>1616.4065000000001</c:v>
                </c:pt>
                <c:pt idx="450">
                  <c:v>1620.0039999999999</c:v>
                </c:pt>
                <c:pt idx="451">
                  <c:v>1623.6096</c:v>
                </c:pt>
                <c:pt idx="452">
                  <c:v>1627.2153000000001</c:v>
                </c:pt>
                <c:pt idx="453">
                  <c:v>1630.8128999999999</c:v>
                </c:pt>
                <c:pt idx="454">
                  <c:v>1634.4005</c:v>
                </c:pt>
                <c:pt idx="455">
                  <c:v>1638.0115000000001</c:v>
                </c:pt>
                <c:pt idx="456">
                  <c:v>1641.6063999999999</c:v>
                </c:pt>
                <c:pt idx="457">
                  <c:v>1645.2103999999999</c:v>
                </c:pt>
                <c:pt idx="458">
                  <c:v>1648.8136</c:v>
                </c:pt>
                <c:pt idx="459">
                  <c:v>1652.4129</c:v>
                </c:pt>
                <c:pt idx="460">
                  <c:v>1656.0154</c:v>
                </c:pt>
                <c:pt idx="461">
                  <c:v>1659.6052</c:v>
                </c:pt>
                <c:pt idx="462">
                  <c:v>1663.2026000000001</c:v>
                </c:pt>
                <c:pt idx="463">
                  <c:v>1666.8064999999999</c:v>
                </c:pt>
                <c:pt idx="464">
                  <c:v>1670.4143999999999</c:v>
                </c:pt>
                <c:pt idx="465">
                  <c:v>1674.0028</c:v>
                </c:pt>
                <c:pt idx="466">
                  <c:v>1677.6167</c:v>
                </c:pt>
                <c:pt idx="467">
                  <c:v>1681.2019</c:v>
                </c:pt>
                <c:pt idx="468">
                  <c:v>1684.8145999999999</c:v>
                </c:pt>
                <c:pt idx="469">
                  <c:v>1688.4132999999999</c:v>
                </c:pt>
                <c:pt idx="470">
                  <c:v>1692.0150000000001</c:v>
                </c:pt>
                <c:pt idx="471">
                  <c:v>1695.6014</c:v>
                </c:pt>
                <c:pt idx="472">
                  <c:v>1699.2097000000001</c:v>
                </c:pt>
                <c:pt idx="473">
                  <c:v>1702.8063</c:v>
                </c:pt>
                <c:pt idx="474">
                  <c:v>1706.4139</c:v>
                </c:pt>
                <c:pt idx="475">
                  <c:v>1710.0133000000001</c:v>
                </c:pt>
                <c:pt idx="476">
                  <c:v>1713.6068</c:v>
                </c:pt>
                <c:pt idx="477">
                  <c:v>1717.2031999999999</c:v>
                </c:pt>
                <c:pt idx="478">
                  <c:v>1720.8016</c:v>
                </c:pt>
                <c:pt idx="479">
                  <c:v>1724.4155000000001</c:v>
                </c:pt>
                <c:pt idx="480">
                  <c:v>1728.0059000000001</c:v>
                </c:pt>
                <c:pt idx="481">
                  <c:v>1731.6131</c:v>
                </c:pt>
                <c:pt idx="482">
                  <c:v>1735.2031999999999</c:v>
                </c:pt>
                <c:pt idx="483">
                  <c:v>1738.8044</c:v>
                </c:pt>
                <c:pt idx="484">
                  <c:v>1742.4056</c:v>
                </c:pt>
                <c:pt idx="485">
                  <c:v>1746.0071</c:v>
                </c:pt>
                <c:pt idx="486">
                  <c:v>1749.6022</c:v>
                </c:pt>
                <c:pt idx="487">
                  <c:v>1753.2125000000001</c:v>
                </c:pt>
                <c:pt idx="488">
                  <c:v>1756.8085000000001</c:v>
                </c:pt>
                <c:pt idx="489">
                  <c:v>1760.4168999999999</c:v>
                </c:pt>
                <c:pt idx="490">
                  <c:v>1764.0174</c:v>
                </c:pt>
                <c:pt idx="491">
                  <c:v>1767.605</c:v>
                </c:pt>
                <c:pt idx="492">
                  <c:v>1771.2036000000001</c:v>
                </c:pt>
                <c:pt idx="493">
                  <c:v>1774.8159000000001</c:v>
                </c:pt>
                <c:pt idx="494">
                  <c:v>1778.4055000000001</c:v>
                </c:pt>
                <c:pt idx="495">
                  <c:v>1782.0074</c:v>
                </c:pt>
                <c:pt idx="496">
                  <c:v>1785.6141</c:v>
                </c:pt>
                <c:pt idx="497">
                  <c:v>1789.2082</c:v>
                </c:pt>
                <c:pt idx="498">
                  <c:v>1792.807</c:v>
                </c:pt>
                <c:pt idx="499">
                  <c:v>1796.4124999999999</c:v>
                </c:pt>
                <c:pt idx="500">
                  <c:v>1800.0162</c:v>
                </c:pt>
                <c:pt idx="501">
                  <c:v>1803.6003000000001</c:v>
                </c:pt>
                <c:pt idx="502">
                  <c:v>1807.2072000000001</c:v>
                </c:pt>
                <c:pt idx="503">
                  <c:v>1810.8041000000001</c:v>
                </c:pt>
                <c:pt idx="504">
                  <c:v>1814.4024999999999</c:v>
                </c:pt>
                <c:pt idx="505">
                  <c:v>1818.0008</c:v>
                </c:pt>
                <c:pt idx="506">
                  <c:v>1821.6059</c:v>
                </c:pt>
                <c:pt idx="507">
                  <c:v>1825.2041999999999</c:v>
                </c:pt>
                <c:pt idx="508">
                  <c:v>1828.8026</c:v>
                </c:pt>
                <c:pt idx="509">
                  <c:v>1832.4010000000001</c:v>
                </c:pt>
                <c:pt idx="510">
                  <c:v>1836.0060000000001</c:v>
                </c:pt>
                <c:pt idx="511">
                  <c:v>1839.6043999999999</c:v>
                </c:pt>
                <c:pt idx="512">
                  <c:v>1843.2027</c:v>
                </c:pt>
                <c:pt idx="513">
                  <c:v>1846.8010999999999</c:v>
                </c:pt>
                <c:pt idx="514">
                  <c:v>1850.4060999999999</c:v>
                </c:pt>
                <c:pt idx="515">
                  <c:v>1854.0045</c:v>
                </c:pt>
                <c:pt idx="516">
                  <c:v>1857.6027999999999</c:v>
                </c:pt>
                <c:pt idx="517">
                  <c:v>1861.2012</c:v>
                </c:pt>
                <c:pt idx="518">
                  <c:v>1864.8062</c:v>
                </c:pt>
                <c:pt idx="519">
                  <c:v>1868.4046000000001</c:v>
                </c:pt>
                <c:pt idx="520">
                  <c:v>1872.0029999999999</c:v>
                </c:pt>
                <c:pt idx="521">
                  <c:v>1875.6013</c:v>
                </c:pt>
                <c:pt idx="522">
                  <c:v>1879.2063000000001</c:v>
                </c:pt>
                <c:pt idx="523">
                  <c:v>1882.8046999999999</c:v>
                </c:pt>
                <c:pt idx="524">
                  <c:v>1886.4031</c:v>
                </c:pt>
                <c:pt idx="525">
                  <c:v>1890.0014000000001</c:v>
                </c:pt>
                <c:pt idx="526">
                  <c:v>1893.6065000000001</c:v>
                </c:pt>
                <c:pt idx="527">
                  <c:v>1897.2048</c:v>
                </c:pt>
                <c:pt idx="528">
                  <c:v>1900.8032000000001</c:v>
                </c:pt>
                <c:pt idx="529">
                  <c:v>1904.4015999999999</c:v>
                </c:pt>
                <c:pt idx="530">
                  <c:v>1908.0065999999999</c:v>
                </c:pt>
                <c:pt idx="531">
                  <c:v>1911.6049</c:v>
                </c:pt>
                <c:pt idx="532">
                  <c:v>1915.2032999999999</c:v>
                </c:pt>
                <c:pt idx="533">
                  <c:v>1918.8017</c:v>
                </c:pt>
                <c:pt idx="534">
                  <c:v>1922.4</c:v>
                </c:pt>
                <c:pt idx="535">
                  <c:v>1926.0051000000001</c:v>
                </c:pt>
                <c:pt idx="536">
                  <c:v>1929.6034</c:v>
                </c:pt>
                <c:pt idx="537">
                  <c:v>1933.2018</c:v>
                </c:pt>
                <c:pt idx="538">
                  <c:v>1936.8001999999999</c:v>
                </c:pt>
                <c:pt idx="539">
                  <c:v>1940.4051999999999</c:v>
                </c:pt>
                <c:pt idx="540">
                  <c:v>1944.0035</c:v>
                </c:pt>
                <c:pt idx="541">
                  <c:v>1947.6018999999999</c:v>
                </c:pt>
                <c:pt idx="542">
                  <c:v>1951.2003</c:v>
                </c:pt>
                <c:pt idx="543">
                  <c:v>1954.8053</c:v>
                </c:pt>
                <c:pt idx="544">
                  <c:v>1958.4037000000001</c:v>
                </c:pt>
                <c:pt idx="545">
                  <c:v>1962.002</c:v>
                </c:pt>
                <c:pt idx="546">
                  <c:v>1965.6004</c:v>
                </c:pt>
                <c:pt idx="547">
                  <c:v>1969.2054000000001</c:v>
                </c:pt>
                <c:pt idx="548">
                  <c:v>1972.8037999999999</c:v>
                </c:pt>
                <c:pt idx="549">
                  <c:v>1976.4021</c:v>
                </c:pt>
                <c:pt idx="550">
                  <c:v>1980.0005000000001</c:v>
                </c:pt>
                <c:pt idx="551">
                  <c:v>1983.6054999999999</c:v>
                </c:pt>
                <c:pt idx="552">
                  <c:v>1987.2039</c:v>
                </c:pt>
                <c:pt idx="553">
                  <c:v>1990.8023000000001</c:v>
                </c:pt>
                <c:pt idx="554">
                  <c:v>1994.4005999999999</c:v>
                </c:pt>
                <c:pt idx="555">
                  <c:v>1998.0056</c:v>
                </c:pt>
                <c:pt idx="556">
                  <c:v>2001.604</c:v>
                </c:pt>
                <c:pt idx="557">
                  <c:v>2005.2023999999999</c:v>
                </c:pt>
                <c:pt idx="558">
                  <c:v>2008.8007</c:v>
                </c:pt>
                <c:pt idx="559">
                  <c:v>2012.4058</c:v>
                </c:pt>
                <c:pt idx="560">
                  <c:v>2016.0041000000001</c:v>
                </c:pt>
                <c:pt idx="561">
                  <c:v>2019.6025</c:v>
                </c:pt>
                <c:pt idx="562">
                  <c:v>2023.2009</c:v>
                </c:pt>
                <c:pt idx="563">
                  <c:v>2026.8059000000001</c:v>
                </c:pt>
                <c:pt idx="564">
                  <c:v>2030.4041999999999</c:v>
                </c:pt>
                <c:pt idx="565">
                  <c:v>2034.0026</c:v>
                </c:pt>
                <c:pt idx="566">
                  <c:v>2037.6010000000001</c:v>
                </c:pt>
                <c:pt idx="567">
                  <c:v>2041.2059999999999</c:v>
                </c:pt>
                <c:pt idx="568">
                  <c:v>2044.8044</c:v>
                </c:pt>
                <c:pt idx="569">
                  <c:v>2048.4027000000001</c:v>
                </c:pt>
                <c:pt idx="570">
                  <c:v>2052.0011</c:v>
                </c:pt>
                <c:pt idx="571">
                  <c:v>2055.6061</c:v>
                </c:pt>
                <c:pt idx="572">
                  <c:v>2059.2044999999998</c:v>
                </c:pt>
                <c:pt idx="573">
                  <c:v>2062.8027999999999</c:v>
                </c:pt>
                <c:pt idx="574">
                  <c:v>2066.4011999999998</c:v>
                </c:pt>
                <c:pt idx="575">
                  <c:v>2070.0061999999998</c:v>
                </c:pt>
                <c:pt idx="576">
                  <c:v>2073.6046000000001</c:v>
                </c:pt>
                <c:pt idx="577">
                  <c:v>2077.203</c:v>
                </c:pt>
                <c:pt idx="578">
                  <c:v>2080.8013000000001</c:v>
                </c:pt>
                <c:pt idx="579">
                  <c:v>2084.4063000000001</c:v>
                </c:pt>
                <c:pt idx="580">
                  <c:v>2088.0047</c:v>
                </c:pt>
                <c:pt idx="581">
                  <c:v>2091.6030999999998</c:v>
                </c:pt>
                <c:pt idx="582">
                  <c:v>2095.2013999999999</c:v>
                </c:pt>
                <c:pt idx="583">
                  <c:v>2098.8065000000001</c:v>
                </c:pt>
                <c:pt idx="584">
                  <c:v>2102.4047999999998</c:v>
                </c:pt>
                <c:pt idx="585">
                  <c:v>2106.0032000000001</c:v>
                </c:pt>
                <c:pt idx="586">
                  <c:v>2109.6016</c:v>
                </c:pt>
                <c:pt idx="587">
                  <c:v>2113.2066</c:v>
                </c:pt>
                <c:pt idx="588">
                  <c:v>2116.8049000000001</c:v>
                </c:pt>
                <c:pt idx="589">
                  <c:v>2120.4032999999999</c:v>
                </c:pt>
                <c:pt idx="590">
                  <c:v>2124.0016999999998</c:v>
                </c:pt>
                <c:pt idx="591">
                  <c:v>2127.6</c:v>
                </c:pt>
                <c:pt idx="592">
                  <c:v>2131.2051000000001</c:v>
                </c:pt>
                <c:pt idx="593">
                  <c:v>2134.8033999999998</c:v>
                </c:pt>
                <c:pt idx="594">
                  <c:v>2138.4018000000001</c:v>
                </c:pt>
                <c:pt idx="595">
                  <c:v>2142.0001999999999</c:v>
                </c:pt>
                <c:pt idx="596">
                  <c:v>2145.6052</c:v>
                </c:pt>
                <c:pt idx="597">
                  <c:v>2149.2035000000001</c:v>
                </c:pt>
                <c:pt idx="598">
                  <c:v>2152.8018999999999</c:v>
                </c:pt>
                <c:pt idx="599">
                  <c:v>2156.4002999999998</c:v>
                </c:pt>
                <c:pt idx="600">
                  <c:v>2160.0052999999998</c:v>
                </c:pt>
                <c:pt idx="601">
                  <c:v>2163.6037000000001</c:v>
                </c:pt>
                <c:pt idx="602">
                  <c:v>2167.2020000000002</c:v>
                </c:pt>
                <c:pt idx="603">
                  <c:v>2170.8004000000001</c:v>
                </c:pt>
                <c:pt idx="604">
                  <c:v>2174.4054000000001</c:v>
                </c:pt>
                <c:pt idx="605">
                  <c:v>2178.0038</c:v>
                </c:pt>
                <c:pt idx="606">
                  <c:v>2181.6021000000001</c:v>
                </c:pt>
                <c:pt idx="607">
                  <c:v>2185.2004999999999</c:v>
                </c:pt>
                <c:pt idx="608">
                  <c:v>2188.8054999999999</c:v>
                </c:pt>
                <c:pt idx="609">
                  <c:v>2192.4038999999998</c:v>
                </c:pt>
                <c:pt idx="610">
                  <c:v>2196.0023000000001</c:v>
                </c:pt>
                <c:pt idx="611">
                  <c:v>2199.6006000000002</c:v>
                </c:pt>
                <c:pt idx="612">
                  <c:v>2203.2055999999998</c:v>
                </c:pt>
                <c:pt idx="613">
                  <c:v>2206.8040000000001</c:v>
                </c:pt>
                <c:pt idx="614">
                  <c:v>2210.4023999999999</c:v>
                </c:pt>
                <c:pt idx="615">
                  <c:v>2214.0007000000001</c:v>
                </c:pt>
                <c:pt idx="616">
                  <c:v>2217.6057999999998</c:v>
                </c:pt>
                <c:pt idx="617">
                  <c:v>2221.2040999999999</c:v>
                </c:pt>
                <c:pt idx="618">
                  <c:v>2224.8024999999998</c:v>
                </c:pt>
                <c:pt idx="619">
                  <c:v>2228.4009000000001</c:v>
                </c:pt>
                <c:pt idx="620">
                  <c:v>2232.0059000000001</c:v>
                </c:pt>
                <c:pt idx="621">
                  <c:v>2235.6042000000002</c:v>
                </c:pt>
                <c:pt idx="622">
                  <c:v>2239.2026000000001</c:v>
                </c:pt>
                <c:pt idx="623">
                  <c:v>2242.8009999999999</c:v>
                </c:pt>
                <c:pt idx="624">
                  <c:v>2246.4059999999999</c:v>
                </c:pt>
                <c:pt idx="625">
                  <c:v>2250.0043999999998</c:v>
                </c:pt>
                <c:pt idx="626">
                  <c:v>2253.6026999999999</c:v>
                </c:pt>
                <c:pt idx="627">
                  <c:v>2257.2011000000002</c:v>
                </c:pt>
                <c:pt idx="628">
                  <c:v>2260.8060999999998</c:v>
                </c:pt>
                <c:pt idx="629">
                  <c:v>2264.4045000000001</c:v>
                </c:pt>
                <c:pt idx="630">
                  <c:v>2268.0028000000002</c:v>
                </c:pt>
                <c:pt idx="631">
                  <c:v>2271.6012000000001</c:v>
                </c:pt>
                <c:pt idx="632">
                  <c:v>2275.2062000000001</c:v>
                </c:pt>
                <c:pt idx="633">
                  <c:v>2278.8045999999999</c:v>
                </c:pt>
                <c:pt idx="634">
                  <c:v>2282.4029999999998</c:v>
                </c:pt>
                <c:pt idx="635">
                  <c:v>2286.0012999999999</c:v>
                </c:pt>
                <c:pt idx="636">
                  <c:v>2289.6062999999999</c:v>
                </c:pt>
                <c:pt idx="637">
                  <c:v>2293.2046999999998</c:v>
                </c:pt>
                <c:pt idx="638">
                  <c:v>2296.8031000000001</c:v>
                </c:pt>
                <c:pt idx="639">
                  <c:v>2300.4014000000002</c:v>
                </c:pt>
                <c:pt idx="640">
                  <c:v>2304.0065</c:v>
                </c:pt>
                <c:pt idx="641">
                  <c:v>2307.6048000000001</c:v>
                </c:pt>
                <c:pt idx="642">
                  <c:v>2311.2031999999999</c:v>
                </c:pt>
                <c:pt idx="643">
                  <c:v>2314.8015999999998</c:v>
                </c:pt>
                <c:pt idx="644">
                  <c:v>2318.4065999999998</c:v>
                </c:pt>
                <c:pt idx="645">
                  <c:v>2322.0048999999999</c:v>
                </c:pt>
                <c:pt idx="646">
                  <c:v>2325.6033000000002</c:v>
                </c:pt>
                <c:pt idx="647">
                  <c:v>2329.2017000000001</c:v>
                </c:pt>
                <c:pt idx="648">
                  <c:v>2332.8000000000002</c:v>
                </c:pt>
                <c:pt idx="649">
                  <c:v>2336.4050999999999</c:v>
                </c:pt>
                <c:pt idx="650">
                  <c:v>2340.0034000000001</c:v>
                </c:pt>
                <c:pt idx="651">
                  <c:v>2343.6017999999999</c:v>
                </c:pt>
                <c:pt idx="652">
                  <c:v>2347.2002000000002</c:v>
                </c:pt>
                <c:pt idx="653">
                  <c:v>2350.8051999999998</c:v>
                </c:pt>
                <c:pt idx="654">
                  <c:v>2354.4034999999999</c:v>
                </c:pt>
                <c:pt idx="655">
                  <c:v>2358.0019000000002</c:v>
                </c:pt>
                <c:pt idx="656">
                  <c:v>2361.6003000000001</c:v>
                </c:pt>
                <c:pt idx="657">
                  <c:v>2365.2053000000001</c:v>
                </c:pt>
                <c:pt idx="658">
                  <c:v>2368.8036999999999</c:v>
                </c:pt>
                <c:pt idx="659">
                  <c:v>2372.402</c:v>
                </c:pt>
                <c:pt idx="660">
                  <c:v>2376.0003999999999</c:v>
                </c:pt>
                <c:pt idx="661">
                  <c:v>2379.6053999999999</c:v>
                </c:pt>
                <c:pt idx="662">
                  <c:v>2383.2037999999998</c:v>
                </c:pt>
                <c:pt idx="663">
                  <c:v>2386.8020999999999</c:v>
                </c:pt>
                <c:pt idx="664">
                  <c:v>2390.4005000000002</c:v>
                </c:pt>
                <c:pt idx="665">
                  <c:v>2394.0055000000002</c:v>
                </c:pt>
                <c:pt idx="666">
                  <c:v>2397.6039000000001</c:v>
                </c:pt>
                <c:pt idx="667">
                  <c:v>2401.2022999999999</c:v>
                </c:pt>
                <c:pt idx="668">
                  <c:v>2404.8006</c:v>
                </c:pt>
                <c:pt idx="669">
                  <c:v>2408.4056</c:v>
                </c:pt>
                <c:pt idx="670">
                  <c:v>2412.0039999999999</c:v>
                </c:pt>
                <c:pt idx="671">
                  <c:v>2415.6024000000002</c:v>
                </c:pt>
                <c:pt idx="672">
                  <c:v>2419.2006999999999</c:v>
                </c:pt>
                <c:pt idx="673">
                  <c:v>2422.8058000000001</c:v>
                </c:pt>
                <c:pt idx="674">
                  <c:v>2426.4041000000002</c:v>
                </c:pt>
                <c:pt idx="675">
                  <c:v>2430.0025000000001</c:v>
                </c:pt>
                <c:pt idx="676">
                  <c:v>2433.6008999999999</c:v>
                </c:pt>
                <c:pt idx="677">
                  <c:v>2437.2058999999999</c:v>
                </c:pt>
                <c:pt idx="678">
                  <c:v>2440.8042</c:v>
                </c:pt>
                <c:pt idx="679">
                  <c:v>2444.4025999999999</c:v>
                </c:pt>
                <c:pt idx="680">
                  <c:v>2448.0010000000002</c:v>
                </c:pt>
                <c:pt idx="681">
                  <c:v>2451.6060000000002</c:v>
                </c:pt>
                <c:pt idx="682">
                  <c:v>2455.2044000000001</c:v>
                </c:pt>
                <c:pt idx="683">
                  <c:v>2458.8027000000002</c:v>
                </c:pt>
                <c:pt idx="684">
                  <c:v>2462.4011</c:v>
                </c:pt>
                <c:pt idx="685">
                  <c:v>2466.0061000000001</c:v>
                </c:pt>
                <c:pt idx="686">
                  <c:v>2469.6044999999999</c:v>
                </c:pt>
                <c:pt idx="687">
                  <c:v>2473.2028</c:v>
                </c:pt>
                <c:pt idx="688">
                  <c:v>2476.8011999999999</c:v>
                </c:pt>
                <c:pt idx="689">
                  <c:v>2480.4061999999999</c:v>
                </c:pt>
                <c:pt idx="690">
                  <c:v>2484.0046000000002</c:v>
                </c:pt>
                <c:pt idx="691">
                  <c:v>2487.6030000000001</c:v>
                </c:pt>
                <c:pt idx="692">
                  <c:v>2491.2013000000002</c:v>
                </c:pt>
                <c:pt idx="693">
                  <c:v>2494.8063000000002</c:v>
                </c:pt>
                <c:pt idx="694">
                  <c:v>2498.4047</c:v>
                </c:pt>
                <c:pt idx="695">
                  <c:v>2502.0030999999999</c:v>
                </c:pt>
                <c:pt idx="696">
                  <c:v>2505.6014</c:v>
                </c:pt>
                <c:pt idx="697">
                  <c:v>2509.2064999999998</c:v>
                </c:pt>
                <c:pt idx="698">
                  <c:v>2512.8047999999999</c:v>
                </c:pt>
                <c:pt idx="699">
                  <c:v>2516.4032000000002</c:v>
                </c:pt>
                <c:pt idx="700">
                  <c:v>2520.0016000000001</c:v>
                </c:pt>
                <c:pt idx="701">
                  <c:v>2523.6066000000001</c:v>
                </c:pt>
                <c:pt idx="702">
                  <c:v>2527.2049000000002</c:v>
                </c:pt>
                <c:pt idx="703">
                  <c:v>2530.8033</c:v>
                </c:pt>
                <c:pt idx="704">
                  <c:v>2534.4016999999999</c:v>
                </c:pt>
                <c:pt idx="705">
                  <c:v>2538</c:v>
                </c:pt>
                <c:pt idx="706">
                  <c:v>2541.6051000000002</c:v>
                </c:pt>
                <c:pt idx="707">
                  <c:v>2545.2033999999999</c:v>
                </c:pt>
                <c:pt idx="708">
                  <c:v>2548.8018000000002</c:v>
                </c:pt>
                <c:pt idx="709">
                  <c:v>2552.4002</c:v>
                </c:pt>
                <c:pt idx="710">
                  <c:v>2556.0052000000001</c:v>
                </c:pt>
                <c:pt idx="711">
                  <c:v>2559.6035000000002</c:v>
                </c:pt>
                <c:pt idx="712">
                  <c:v>2563.2019</c:v>
                </c:pt>
                <c:pt idx="713">
                  <c:v>2566.8002999999999</c:v>
                </c:pt>
                <c:pt idx="714">
                  <c:v>2570.4052999999999</c:v>
                </c:pt>
                <c:pt idx="715">
                  <c:v>2574.0037000000002</c:v>
                </c:pt>
                <c:pt idx="716">
                  <c:v>2577.6019999999999</c:v>
                </c:pt>
                <c:pt idx="717">
                  <c:v>2581.2004000000002</c:v>
                </c:pt>
                <c:pt idx="718">
                  <c:v>2584.8054000000002</c:v>
                </c:pt>
                <c:pt idx="719">
                  <c:v>2588.4038</c:v>
                </c:pt>
                <c:pt idx="720">
                  <c:v>2592.0021000000002</c:v>
                </c:pt>
                <c:pt idx="721">
                  <c:v>2595.6005</c:v>
                </c:pt>
                <c:pt idx="722">
                  <c:v>2599.2055</c:v>
                </c:pt>
                <c:pt idx="723">
                  <c:v>2602.8038999999999</c:v>
                </c:pt>
                <c:pt idx="724">
                  <c:v>2606.4023000000002</c:v>
                </c:pt>
                <c:pt idx="725">
                  <c:v>2610.0005999999998</c:v>
                </c:pt>
                <c:pt idx="726">
                  <c:v>2613.6057000000001</c:v>
                </c:pt>
                <c:pt idx="727">
                  <c:v>2617.2040000000002</c:v>
                </c:pt>
                <c:pt idx="728">
                  <c:v>2620.8024</c:v>
                </c:pt>
                <c:pt idx="729">
                  <c:v>2624.4007000000001</c:v>
                </c:pt>
                <c:pt idx="730">
                  <c:v>2628.0057999999999</c:v>
                </c:pt>
                <c:pt idx="731">
                  <c:v>2631.6041</c:v>
                </c:pt>
                <c:pt idx="732">
                  <c:v>2635.2024999999999</c:v>
                </c:pt>
                <c:pt idx="733">
                  <c:v>2638.8009000000002</c:v>
                </c:pt>
                <c:pt idx="734">
                  <c:v>2642.4059000000002</c:v>
                </c:pt>
                <c:pt idx="735">
                  <c:v>2646.0043000000001</c:v>
                </c:pt>
                <c:pt idx="736">
                  <c:v>2649.6026000000002</c:v>
                </c:pt>
                <c:pt idx="737">
                  <c:v>2653.201</c:v>
                </c:pt>
                <c:pt idx="738">
                  <c:v>2656.806</c:v>
                </c:pt>
                <c:pt idx="739">
                  <c:v>2660.4043999999999</c:v>
                </c:pt>
                <c:pt idx="740">
                  <c:v>2664.0027</c:v>
                </c:pt>
                <c:pt idx="741">
                  <c:v>2667.6010999999999</c:v>
                </c:pt>
                <c:pt idx="742">
                  <c:v>2671.2060999999999</c:v>
                </c:pt>
                <c:pt idx="743">
                  <c:v>2674.8045000000002</c:v>
                </c:pt>
                <c:pt idx="744">
                  <c:v>2678.4029</c:v>
                </c:pt>
                <c:pt idx="745">
                  <c:v>2682.0012000000002</c:v>
                </c:pt>
                <c:pt idx="746">
                  <c:v>2685.6062000000002</c:v>
                </c:pt>
                <c:pt idx="747">
                  <c:v>2689.2046</c:v>
                </c:pt>
                <c:pt idx="748">
                  <c:v>2692.8029999999999</c:v>
                </c:pt>
                <c:pt idx="749">
                  <c:v>2696.4013</c:v>
                </c:pt>
                <c:pt idx="750">
                  <c:v>2700.0064000000002</c:v>
                </c:pt>
                <c:pt idx="751">
                  <c:v>2703.6046999999999</c:v>
                </c:pt>
                <c:pt idx="752">
                  <c:v>2707.2031000000002</c:v>
                </c:pt>
                <c:pt idx="753">
                  <c:v>2710.8015</c:v>
                </c:pt>
                <c:pt idx="754">
                  <c:v>2714.4065000000001</c:v>
                </c:pt>
                <c:pt idx="755">
                  <c:v>2718.0048000000002</c:v>
                </c:pt>
                <c:pt idx="756">
                  <c:v>2721.6032</c:v>
                </c:pt>
                <c:pt idx="757">
                  <c:v>2725.2015999999999</c:v>
                </c:pt>
                <c:pt idx="758">
                  <c:v>2728.8065999999999</c:v>
                </c:pt>
                <c:pt idx="759">
                  <c:v>2732.4050000000002</c:v>
                </c:pt>
                <c:pt idx="760">
                  <c:v>2736.0032999999999</c:v>
                </c:pt>
                <c:pt idx="761">
                  <c:v>2739.6017000000002</c:v>
                </c:pt>
                <c:pt idx="762">
                  <c:v>2743.2001</c:v>
                </c:pt>
                <c:pt idx="763">
                  <c:v>2746.8051</c:v>
                </c:pt>
                <c:pt idx="764">
                  <c:v>2750.4034000000001</c:v>
                </c:pt>
                <c:pt idx="765">
                  <c:v>2754.0018</c:v>
                </c:pt>
                <c:pt idx="766">
                  <c:v>2757.6001999999999</c:v>
                </c:pt>
                <c:pt idx="767">
                  <c:v>2761.2051999999999</c:v>
                </c:pt>
                <c:pt idx="768">
                  <c:v>2764.8036000000002</c:v>
                </c:pt>
                <c:pt idx="769">
                  <c:v>2768.4018999999998</c:v>
                </c:pt>
                <c:pt idx="770">
                  <c:v>2772.0003000000002</c:v>
                </c:pt>
                <c:pt idx="771">
                  <c:v>2775.6053000000002</c:v>
                </c:pt>
                <c:pt idx="772">
                  <c:v>2779.2037</c:v>
                </c:pt>
                <c:pt idx="773">
                  <c:v>2782.8020000000001</c:v>
                </c:pt>
                <c:pt idx="774">
                  <c:v>2786.4004</c:v>
                </c:pt>
                <c:pt idx="775">
                  <c:v>2790.0054</c:v>
                </c:pt>
                <c:pt idx="776">
                  <c:v>2793.6037999999999</c:v>
                </c:pt>
                <c:pt idx="777">
                  <c:v>2797.2022000000002</c:v>
                </c:pt>
                <c:pt idx="778">
                  <c:v>2800.8004999999998</c:v>
                </c:pt>
                <c:pt idx="779">
                  <c:v>2804.4054999999998</c:v>
                </c:pt>
                <c:pt idx="780">
                  <c:v>2808.0039000000002</c:v>
                </c:pt>
                <c:pt idx="781">
                  <c:v>2811.6023</c:v>
                </c:pt>
                <c:pt idx="782">
                  <c:v>2815.2006000000001</c:v>
                </c:pt>
                <c:pt idx="783">
                  <c:v>2818.8056999999999</c:v>
                </c:pt>
                <c:pt idx="784">
                  <c:v>2822.404</c:v>
                </c:pt>
                <c:pt idx="785">
                  <c:v>2826.0023999999999</c:v>
                </c:pt>
                <c:pt idx="786">
                  <c:v>2829.6008000000002</c:v>
                </c:pt>
                <c:pt idx="787">
                  <c:v>2833.2058000000002</c:v>
                </c:pt>
                <c:pt idx="788">
                  <c:v>2836.8040999999998</c:v>
                </c:pt>
                <c:pt idx="789">
                  <c:v>2840.4025000000001</c:v>
                </c:pt>
                <c:pt idx="790">
                  <c:v>2844.0009</c:v>
                </c:pt>
                <c:pt idx="791">
                  <c:v>2847.6059</c:v>
                </c:pt>
                <c:pt idx="792">
                  <c:v>2851.2042999999999</c:v>
                </c:pt>
                <c:pt idx="793">
                  <c:v>2854.8026</c:v>
                </c:pt>
                <c:pt idx="794">
                  <c:v>2858.4009999999998</c:v>
                </c:pt>
                <c:pt idx="795">
                  <c:v>2862.0059999999999</c:v>
                </c:pt>
                <c:pt idx="796">
                  <c:v>2865.6044000000002</c:v>
                </c:pt>
                <c:pt idx="797">
                  <c:v>2869.2026999999998</c:v>
                </c:pt>
                <c:pt idx="798">
                  <c:v>2872.8011000000001</c:v>
                </c:pt>
                <c:pt idx="799">
                  <c:v>2876.4061000000002</c:v>
                </c:pt>
                <c:pt idx="800">
                  <c:v>2880.0045</c:v>
                </c:pt>
                <c:pt idx="801">
                  <c:v>2883.6028999999999</c:v>
                </c:pt>
                <c:pt idx="802">
                  <c:v>2887.2012</c:v>
                </c:pt>
                <c:pt idx="803">
                  <c:v>2890.8062</c:v>
                </c:pt>
                <c:pt idx="804">
                  <c:v>2894.4045999999998</c:v>
                </c:pt>
                <c:pt idx="805">
                  <c:v>2898.0030000000002</c:v>
                </c:pt>
                <c:pt idx="806">
                  <c:v>2901.6012999999998</c:v>
                </c:pt>
                <c:pt idx="807">
                  <c:v>2905.2064</c:v>
                </c:pt>
                <c:pt idx="808">
                  <c:v>2908.8047000000001</c:v>
                </c:pt>
                <c:pt idx="809">
                  <c:v>2912.4031</c:v>
                </c:pt>
                <c:pt idx="810">
                  <c:v>2916.0014999999999</c:v>
                </c:pt>
                <c:pt idx="811">
                  <c:v>2919.6064999999999</c:v>
                </c:pt>
                <c:pt idx="812">
                  <c:v>2923.2048</c:v>
                </c:pt>
                <c:pt idx="813">
                  <c:v>2926.8031999999998</c:v>
                </c:pt>
                <c:pt idx="814">
                  <c:v>2930.4016000000001</c:v>
                </c:pt>
                <c:pt idx="815">
                  <c:v>2934.0066000000002</c:v>
                </c:pt>
                <c:pt idx="816">
                  <c:v>2937.605</c:v>
                </c:pt>
                <c:pt idx="817">
                  <c:v>2941.2033000000001</c:v>
                </c:pt>
                <c:pt idx="818">
                  <c:v>2944.8017</c:v>
                </c:pt>
                <c:pt idx="819">
                  <c:v>2948.4000999999998</c:v>
                </c:pt>
                <c:pt idx="820">
                  <c:v>2952.0050999999999</c:v>
                </c:pt>
                <c:pt idx="821">
                  <c:v>2955.6034</c:v>
                </c:pt>
                <c:pt idx="822">
                  <c:v>2959.2017999999998</c:v>
                </c:pt>
                <c:pt idx="823">
                  <c:v>2962.8002000000001</c:v>
                </c:pt>
                <c:pt idx="824">
                  <c:v>2966.4052000000001</c:v>
                </c:pt>
                <c:pt idx="825">
                  <c:v>2970.0036</c:v>
                </c:pt>
                <c:pt idx="826">
                  <c:v>2973.6019000000001</c:v>
                </c:pt>
                <c:pt idx="827">
                  <c:v>2977.2003</c:v>
                </c:pt>
                <c:pt idx="828">
                  <c:v>2980.8053</c:v>
                </c:pt>
                <c:pt idx="829">
                  <c:v>2984.4036999999998</c:v>
                </c:pt>
                <c:pt idx="830">
                  <c:v>2988.002</c:v>
                </c:pt>
                <c:pt idx="831">
                  <c:v>2991.6003999999998</c:v>
                </c:pt>
                <c:pt idx="832">
                  <c:v>2995.2053999999998</c:v>
                </c:pt>
                <c:pt idx="833">
                  <c:v>2998.8038000000001</c:v>
                </c:pt>
                <c:pt idx="834">
                  <c:v>3002.4022</c:v>
                </c:pt>
                <c:pt idx="835">
                  <c:v>3006.0005000000001</c:v>
                </c:pt>
                <c:pt idx="836">
                  <c:v>3009.6055000000001</c:v>
                </c:pt>
                <c:pt idx="837">
                  <c:v>3013.2039</c:v>
                </c:pt>
                <c:pt idx="838">
                  <c:v>3016.8022999999998</c:v>
                </c:pt>
                <c:pt idx="839">
                  <c:v>3020.4005999999999</c:v>
                </c:pt>
                <c:pt idx="840">
                  <c:v>3024.0057000000002</c:v>
                </c:pt>
                <c:pt idx="841">
                  <c:v>3027.6039999999998</c:v>
                </c:pt>
                <c:pt idx="842">
                  <c:v>3031.2024000000001</c:v>
                </c:pt>
                <c:pt idx="843">
                  <c:v>3034.8008</c:v>
                </c:pt>
                <c:pt idx="844">
                  <c:v>3038.4058</c:v>
                </c:pt>
                <c:pt idx="845">
                  <c:v>3042.0041000000001</c:v>
                </c:pt>
                <c:pt idx="846">
                  <c:v>3045.6025</c:v>
                </c:pt>
                <c:pt idx="847">
                  <c:v>3049.2008999999998</c:v>
                </c:pt>
                <c:pt idx="848">
                  <c:v>3052.8058999999998</c:v>
                </c:pt>
                <c:pt idx="849">
                  <c:v>3056.4043000000001</c:v>
                </c:pt>
                <c:pt idx="850">
                  <c:v>3060.0025999999998</c:v>
                </c:pt>
                <c:pt idx="851">
                  <c:v>3063.6010000000001</c:v>
                </c:pt>
                <c:pt idx="852">
                  <c:v>3067.2060000000001</c:v>
                </c:pt>
                <c:pt idx="853">
                  <c:v>3070.8044</c:v>
                </c:pt>
                <c:pt idx="854">
                  <c:v>3074.4027000000001</c:v>
                </c:pt>
                <c:pt idx="855">
                  <c:v>3078.0011</c:v>
                </c:pt>
                <c:pt idx="856">
                  <c:v>3081.6061</c:v>
                </c:pt>
                <c:pt idx="857">
                  <c:v>3085.2044999999998</c:v>
                </c:pt>
                <c:pt idx="858">
                  <c:v>3088.8029000000001</c:v>
                </c:pt>
                <c:pt idx="859">
                  <c:v>3092.4011999999998</c:v>
                </c:pt>
                <c:pt idx="860">
                  <c:v>3096.0061999999998</c:v>
                </c:pt>
                <c:pt idx="861">
                  <c:v>3099.6046000000001</c:v>
                </c:pt>
                <c:pt idx="862">
                  <c:v>3103.203</c:v>
                </c:pt>
                <c:pt idx="863">
                  <c:v>3106.8013000000001</c:v>
                </c:pt>
                <c:pt idx="864">
                  <c:v>3110.4063999999998</c:v>
                </c:pt>
                <c:pt idx="865">
                  <c:v>3114.0047</c:v>
                </c:pt>
                <c:pt idx="866">
                  <c:v>3117.6030999999998</c:v>
                </c:pt>
                <c:pt idx="867">
                  <c:v>3121.2015000000001</c:v>
                </c:pt>
                <c:pt idx="868">
                  <c:v>3124.8065000000001</c:v>
                </c:pt>
                <c:pt idx="869">
                  <c:v>3128.4047999999998</c:v>
                </c:pt>
                <c:pt idx="870">
                  <c:v>3132.0032000000001</c:v>
                </c:pt>
                <c:pt idx="871">
                  <c:v>3135.6016</c:v>
                </c:pt>
                <c:pt idx="872">
                  <c:v>3139.2066</c:v>
                </c:pt>
                <c:pt idx="873">
                  <c:v>3142.8049999999998</c:v>
                </c:pt>
                <c:pt idx="874">
                  <c:v>3146.4032999999999</c:v>
                </c:pt>
                <c:pt idx="875">
                  <c:v>3150.0016999999998</c:v>
                </c:pt>
                <c:pt idx="876">
                  <c:v>3153.6001000000001</c:v>
                </c:pt>
                <c:pt idx="877">
                  <c:v>3157.2051000000001</c:v>
                </c:pt>
                <c:pt idx="878">
                  <c:v>3160.8033999999998</c:v>
                </c:pt>
                <c:pt idx="879">
                  <c:v>3164.4018000000001</c:v>
                </c:pt>
                <c:pt idx="880">
                  <c:v>3168.0001999999999</c:v>
                </c:pt>
                <c:pt idx="881">
                  <c:v>3171.6052</c:v>
                </c:pt>
                <c:pt idx="882">
                  <c:v>3175.2035999999998</c:v>
                </c:pt>
                <c:pt idx="883">
                  <c:v>3178.8018999999999</c:v>
                </c:pt>
                <c:pt idx="884">
                  <c:v>3182.4002999999998</c:v>
                </c:pt>
                <c:pt idx="885">
                  <c:v>3186.0052999999998</c:v>
                </c:pt>
                <c:pt idx="886">
                  <c:v>3189.6037000000001</c:v>
                </c:pt>
                <c:pt idx="887">
                  <c:v>3193.2020000000002</c:v>
                </c:pt>
                <c:pt idx="888">
                  <c:v>3196.8004000000001</c:v>
                </c:pt>
                <c:pt idx="889">
                  <c:v>3200.4054000000001</c:v>
                </c:pt>
                <c:pt idx="890">
                  <c:v>3204.0038</c:v>
                </c:pt>
                <c:pt idx="891">
                  <c:v>3207.6021999999998</c:v>
                </c:pt>
                <c:pt idx="892">
                  <c:v>3211.2004999999999</c:v>
                </c:pt>
                <c:pt idx="893">
                  <c:v>3214.8054999999999</c:v>
                </c:pt>
                <c:pt idx="894">
                  <c:v>3218.4038999999998</c:v>
                </c:pt>
                <c:pt idx="895">
                  <c:v>3222.0023000000001</c:v>
                </c:pt>
                <c:pt idx="896">
                  <c:v>3225.6006000000002</c:v>
                </c:pt>
                <c:pt idx="897">
                  <c:v>3229.2057</c:v>
                </c:pt>
                <c:pt idx="898">
                  <c:v>3232.8040000000001</c:v>
                </c:pt>
                <c:pt idx="899">
                  <c:v>3236.4023999999999</c:v>
                </c:pt>
                <c:pt idx="900">
                  <c:v>3240.0007999999998</c:v>
                </c:pt>
                <c:pt idx="901">
                  <c:v>3243.6057999999998</c:v>
                </c:pt>
                <c:pt idx="902">
                  <c:v>3247.2040999999999</c:v>
                </c:pt>
                <c:pt idx="903">
                  <c:v>3250.8024999999998</c:v>
                </c:pt>
                <c:pt idx="904">
                  <c:v>3254.4009000000001</c:v>
                </c:pt>
                <c:pt idx="905">
                  <c:v>3258.0059000000001</c:v>
                </c:pt>
                <c:pt idx="906">
                  <c:v>3261.6043</c:v>
                </c:pt>
                <c:pt idx="907">
                  <c:v>3265.2026000000001</c:v>
                </c:pt>
                <c:pt idx="908">
                  <c:v>3268.8009999999999</c:v>
                </c:pt>
                <c:pt idx="909">
                  <c:v>3272.4059999999999</c:v>
                </c:pt>
                <c:pt idx="910">
                  <c:v>3276.0043999999998</c:v>
                </c:pt>
                <c:pt idx="911">
                  <c:v>3279.6026999999999</c:v>
                </c:pt>
                <c:pt idx="912">
                  <c:v>3283.2011000000002</c:v>
                </c:pt>
                <c:pt idx="913">
                  <c:v>3286.8060999999998</c:v>
                </c:pt>
                <c:pt idx="914">
                  <c:v>3290.4045000000001</c:v>
                </c:pt>
                <c:pt idx="915">
                  <c:v>3294.0029</c:v>
                </c:pt>
                <c:pt idx="916">
                  <c:v>3297.6012000000001</c:v>
                </c:pt>
                <c:pt idx="917">
                  <c:v>3301.2062000000001</c:v>
                </c:pt>
                <c:pt idx="918">
                  <c:v>3304.8045999999999</c:v>
                </c:pt>
                <c:pt idx="919">
                  <c:v>3308.4029999999998</c:v>
                </c:pt>
                <c:pt idx="920">
                  <c:v>3312.0012999999999</c:v>
                </c:pt>
                <c:pt idx="921">
                  <c:v>3315.6064000000001</c:v>
                </c:pt>
                <c:pt idx="922">
                  <c:v>3319.2046999999998</c:v>
                </c:pt>
                <c:pt idx="923">
                  <c:v>3322.8031000000001</c:v>
                </c:pt>
                <c:pt idx="924">
                  <c:v>3326.4014999999999</c:v>
                </c:pt>
                <c:pt idx="925">
                  <c:v>3330.0065</c:v>
                </c:pt>
                <c:pt idx="926">
                  <c:v>3333.6048000000001</c:v>
                </c:pt>
                <c:pt idx="927">
                  <c:v>3337.2031999999999</c:v>
                </c:pt>
                <c:pt idx="928">
                  <c:v>3340.8015999999998</c:v>
                </c:pt>
                <c:pt idx="929">
                  <c:v>3344.4065999999998</c:v>
                </c:pt>
                <c:pt idx="930">
                  <c:v>3348.0050000000001</c:v>
                </c:pt>
                <c:pt idx="931">
                  <c:v>3351.6033000000002</c:v>
                </c:pt>
                <c:pt idx="932">
                  <c:v>3355.2017000000001</c:v>
                </c:pt>
                <c:pt idx="933">
                  <c:v>3358.8000999999999</c:v>
                </c:pt>
                <c:pt idx="934">
                  <c:v>3362.4050999999999</c:v>
                </c:pt>
                <c:pt idx="935">
                  <c:v>3366.0034000000001</c:v>
                </c:pt>
                <c:pt idx="936">
                  <c:v>3369.6017999999999</c:v>
                </c:pt>
                <c:pt idx="937">
                  <c:v>3373.2002000000002</c:v>
                </c:pt>
                <c:pt idx="938">
                  <c:v>3376.8051999999998</c:v>
                </c:pt>
                <c:pt idx="939">
                  <c:v>3380.4036000000001</c:v>
                </c:pt>
                <c:pt idx="940">
                  <c:v>3384.0019000000002</c:v>
                </c:pt>
                <c:pt idx="941">
                  <c:v>3387.6003000000001</c:v>
                </c:pt>
                <c:pt idx="942">
                  <c:v>3391.2053000000001</c:v>
                </c:pt>
                <c:pt idx="943">
                  <c:v>3394.8036999999999</c:v>
                </c:pt>
                <c:pt idx="944">
                  <c:v>3398.402</c:v>
                </c:pt>
                <c:pt idx="945">
                  <c:v>3402.0003999999999</c:v>
                </c:pt>
                <c:pt idx="946">
                  <c:v>3405.6053999999999</c:v>
                </c:pt>
                <c:pt idx="947">
                  <c:v>3409.2037999999998</c:v>
                </c:pt>
                <c:pt idx="948">
                  <c:v>3412.8022000000001</c:v>
                </c:pt>
                <c:pt idx="949">
                  <c:v>3416.4005000000002</c:v>
                </c:pt>
                <c:pt idx="950">
                  <c:v>3420.0056</c:v>
                </c:pt>
                <c:pt idx="951">
                  <c:v>3423.6039000000001</c:v>
                </c:pt>
                <c:pt idx="952">
                  <c:v>3427.2022999999999</c:v>
                </c:pt>
                <c:pt idx="953">
                  <c:v>3430.8006</c:v>
                </c:pt>
                <c:pt idx="954">
                  <c:v>3434.4056999999998</c:v>
                </c:pt>
                <c:pt idx="955">
                  <c:v>3438.0039999999999</c:v>
                </c:pt>
                <c:pt idx="956">
                  <c:v>3441.6024000000002</c:v>
                </c:pt>
                <c:pt idx="957">
                  <c:v>3445.2008000000001</c:v>
                </c:pt>
                <c:pt idx="958">
                  <c:v>3448.8058000000001</c:v>
                </c:pt>
                <c:pt idx="959">
                  <c:v>3452.4041999999999</c:v>
                </c:pt>
                <c:pt idx="960">
                  <c:v>3456.0025000000001</c:v>
                </c:pt>
                <c:pt idx="961">
                  <c:v>3459.6008999999999</c:v>
                </c:pt>
                <c:pt idx="962">
                  <c:v>3463.2058999999999</c:v>
                </c:pt>
                <c:pt idx="963">
                  <c:v>3466.8042999999998</c:v>
                </c:pt>
                <c:pt idx="964">
                  <c:v>3470.4025999999999</c:v>
                </c:pt>
                <c:pt idx="965">
                  <c:v>3474.0010000000002</c:v>
                </c:pt>
                <c:pt idx="966">
                  <c:v>3477.6060000000002</c:v>
                </c:pt>
                <c:pt idx="967">
                  <c:v>3481.2044000000001</c:v>
                </c:pt>
                <c:pt idx="968">
                  <c:v>3484.8027999999999</c:v>
                </c:pt>
                <c:pt idx="969">
                  <c:v>3488.4011</c:v>
                </c:pt>
                <c:pt idx="970">
                  <c:v>3492.0061000000001</c:v>
                </c:pt>
                <c:pt idx="971">
                  <c:v>3495.6044999999999</c:v>
                </c:pt>
                <c:pt idx="972">
                  <c:v>3499.2029000000002</c:v>
                </c:pt>
                <c:pt idx="973">
                  <c:v>3502.8011999999999</c:v>
                </c:pt>
                <c:pt idx="974">
                  <c:v>3506.4063000000001</c:v>
                </c:pt>
                <c:pt idx="975">
                  <c:v>3510.0046000000002</c:v>
                </c:pt>
                <c:pt idx="976">
                  <c:v>3513.6030000000001</c:v>
                </c:pt>
                <c:pt idx="977">
                  <c:v>3517.2013999999999</c:v>
                </c:pt>
              </c:numCache>
            </c:numRef>
          </c:xVal>
          <c:yVal>
            <c:numRef>
              <c:f>'\\cernbox-smb.cern.ch\eos\user\o\oriosrub\SIMdata\HiLumi\10_HiLumiDuct_12msh20cm_F1_1m2open_delay\[10_HiLumiDuct_12msh20cm_F1_1m2_devc.xlsx]10_HiLumiDuct_12msh20cm_F1_1m2_'!$B$3:$B$980</c:f>
              <c:numCache>
                <c:formatCode>0</c:formatCode>
                <c:ptCount val="978"/>
                <c:pt idx="0">
                  <c:v>20</c:v>
                </c:pt>
                <c:pt idx="1">
                  <c:v>20.000056000000001</c:v>
                </c:pt>
                <c:pt idx="2">
                  <c:v>20.000160999999999</c:v>
                </c:pt>
                <c:pt idx="3">
                  <c:v>20.000240000000002</c:v>
                </c:pt>
                <c:pt idx="4">
                  <c:v>20.000298000000001</c:v>
                </c:pt>
                <c:pt idx="5">
                  <c:v>20.000339</c:v>
                </c:pt>
                <c:pt idx="6">
                  <c:v>20.000366</c:v>
                </c:pt>
                <c:pt idx="7">
                  <c:v>20.000374000000001</c:v>
                </c:pt>
                <c:pt idx="8">
                  <c:v>20.00037</c:v>
                </c:pt>
                <c:pt idx="9">
                  <c:v>20.000359</c:v>
                </c:pt>
                <c:pt idx="10">
                  <c:v>20.000344999999999</c:v>
                </c:pt>
                <c:pt idx="11">
                  <c:v>20.000332</c:v>
                </c:pt>
                <c:pt idx="12">
                  <c:v>20.000321</c:v>
                </c:pt>
                <c:pt idx="13">
                  <c:v>20.000313999999999</c:v>
                </c:pt>
                <c:pt idx="14">
                  <c:v>20.000312000000001</c:v>
                </c:pt>
                <c:pt idx="15">
                  <c:v>20.000313999999999</c:v>
                </c:pt>
                <c:pt idx="16">
                  <c:v>20.000318</c:v>
                </c:pt>
                <c:pt idx="17">
                  <c:v>20.000323999999999</c:v>
                </c:pt>
                <c:pt idx="18">
                  <c:v>20.000330000000002</c:v>
                </c:pt>
                <c:pt idx="19">
                  <c:v>20.000336000000001</c:v>
                </c:pt>
                <c:pt idx="20">
                  <c:v>20.000340999999999</c:v>
                </c:pt>
                <c:pt idx="21">
                  <c:v>20.000344999999999</c:v>
                </c:pt>
                <c:pt idx="22">
                  <c:v>20.000346</c:v>
                </c:pt>
                <c:pt idx="23">
                  <c:v>20.000343999999998</c:v>
                </c:pt>
                <c:pt idx="24">
                  <c:v>20.000340000000001</c:v>
                </c:pt>
                <c:pt idx="25">
                  <c:v>20.000333999999999</c:v>
                </c:pt>
                <c:pt idx="26">
                  <c:v>20.000326000000001</c:v>
                </c:pt>
                <c:pt idx="27">
                  <c:v>20.000316000000002</c:v>
                </c:pt>
                <c:pt idx="28">
                  <c:v>20.000305999999998</c:v>
                </c:pt>
                <c:pt idx="29">
                  <c:v>20.000295000000001</c:v>
                </c:pt>
                <c:pt idx="30">
                  <c:v>20.000283</c:v>
                </c:pt>
                <c:pt idx="31">
                  <c:v>20.000271000000001</c:v>
                </c:pt>
                <c:pt idx="32">
                  <c:v>20.000257999999999</c:v>
                </c:pt>
                <c:pt idx="33">
                  <c:v>20.000245</c:v>
                </c:pt>
                <c:pt idx="34">
                  <c:v>20.000232</c:v>
                </c:pt>
                <c:pt idx="35">
                  <c:v>20.000219999999999</c:v>
                </c:pt>
                <c:pt idx="36">
                  <c:v>20.000207</c:v>
                </c:pt>
                <c:pt idx="37">
                  <c:v>20.000195999999999</c:v>
                </c:pt>
                <c:pt idx="38">
                  <c:v>20.000184000000001</c:v>
                </c:pt>
                <c:pt idx="39">
                  <c:v>20.000173</c:v>
                </c:pt>
                <c:pt idx="40">
                  <c:v>20.000163000000001</c:v>
                </c:pt>
                <c:pt idx="41">
                  <c:v>20.000153000000001</c:v>
                </c:pt>
                <c:pt idx="42">
                  <c:v>20.000143000000001</c:v>
                </c:pt>
                <c:pt idx="43">
                  <c:v>20.000133999999999</c:v>
                </c:pt>
                <c:pt idx="44">
                  <c:v>20.000125000000001</c:v>
                </c:pt>
                <c:pt idx="45">
                  <c:v>20.000115999999998</c:v>
                </c:pt>
                <c:pt idx="46">
                  <c:v>20.000108000000001</c:v>
                </c:pt>
                <c:pt idx="47">
                  <c:v>20.000098999999999</c:v>
                </c:pt>
                <c:pt idx="48">
                  <c:v>20.000091000000001</c:v>
                </c:pt>
                <c:pt idx="49">
                  <c:v>20.000084000000001</c:v>
                </c:pt>
                <c:pt idx="50">
                  <c:v>20.000076</c:v>
                </c:pt>
                <c:pt idx="51">
                  <c:v>20.000067999999999</c:v>
                </c:pt>
                <c:pt idx="52">
                  <c:v>20.000060999999999</c:v>
                </c:pt>
                <c:pt idx="53">
                  <c:v>20.000053000000001</c:v>
                </c:pt>
                <c:pt idx="54">
                  <c:v>20.000046000000001</c:v>
                </c:pt>
                <c:pt idx="55">
                  <c:v>20.000038</c:v>
                </c:pt>
                <c:pt idx="56">
                  <c:v>20.000031</c:v>
                </c:pt>
                <c:pt idx="57">
                  <c:v>20.000024</c:v>
                </c:pt>
                <c:pt idx="58">
                  <c:v>20.000017</c:v>
                </c:pt>
                <c:pt idx="59">
                  <c:v>20.000008999999999</c:v>
                </c:pt>
                <c:pt idx="60">
                  <c:v>20.000001999999999</c:v>
                </c:pt>
                <c:pt idx="61">
                  <c:v>19.999994999999998</c:v>
                </c:pt>
                <c:pt idx="62">
                  <c:v>19.999988999999999</c:v>
                </c:pt>
                <c:pt idx="63">
                  <c:v>19.999981999999999</c:v>
                </c:pt>
                <c:pt idx="64">
                  <c:v>19.999974999999999</c:v>
                </c:pt>
                <c:pt idx="65">
                  <c:v>19.999969</c:v>
                </c:pt>
                <c:pt idx="66">
                  <c:v>19.999963000000001</c:v>
                </c:pt>
                <c:pt idx="67">
                  <c:v>19.999956999999998</c:v>
                </c:pt>
                <c:pt idx="68">
                  <c:v>19.999950999999999</c:v>
                </c:pt>
                <c:pt idx="69">
                  <c:v>19.999945</c:v>
                </c:pt>
                <c:pt idx="70">
                  <c:v>19.999939999999999</c:v>
                </c:pt>
                <c:pt idx="71">
                  <c:v>19.999935000000001</c:v>
                </c:pt>
                <c:pt idx="72">
                  <c:v>19.999931</c:v>
                </c:pt>
                <c:pt idx="73">
                  <c:v>19.999925999999999</c:v>
                </c:pt>
                <c:pt idx="74">
                  <c:v>19.999922999999999</c:v>
                </c:pt>
                <c:pt idx="75">
                  <c:v>19.999918999999998</c:v>
                </c:pt>
                <c:pt idx="76">
                  <c:v>19.999915999999999</c:v>
                </c:pt>
                <c:pt idx="77">
                  <c:v>19.999912999999999</c:v>
                </c:pt>
                <c:pt idx="78">
                  <c:v>19.99991</c:v>
                </c:pt>
                <c:pt idx="79">
                  <c:v>19.999908000000001</c:v>
                </c:pt>
                <c:pt idx="80">
                  <c:v>19.999905999999999</c:v>
                </c:pt>
                <c:pt idx="81">
                  <c:v>19.999904999999998</c:v>
                </c:pt>
                <c:pt idx="82">
                  <c:v>19.999904000000001</c:v>
                </c:pt>
                <c:pt idx="83">
                  <c:v>19.999903</c:v>
                </c:pt>
                <c:pt idx="84">
                  <c:v>19.999901999999999</c:v>
                </c:pt>
                <c:pt idx="85">
                  <c:v>19.999901999999999</c:v>
                </c:pt>
                <c:pt idx="86">
                  <c:v>19.999901999999999</c:v>
                </c:pt>
                <c:pt idx="87">
                  <c:v>19.999901999999999</c:v>
                </c:pt>
                <c:pt idx="88">
                  <c:v>19.999903</c:v>
                </c:pt>
                <c:pt idx="89">
                  <c:v>19.999903</c:v>
                </c:pt>
                <c:pt idx="90">
                  <c:v>19.999904999999998</c:v>
                </c:pt>
                <c:pt idx="91">
                  <c:v>19.999905999999999</c:v>
                </c:pt>
                <c:pt idx="92">
                  <c:v>19.999907</c:v>
                </c:pt>
                <c:pt idx="93">
                  <c:v>19.999908999999999</c:v>
                </c:pt>
                <c:pt idx="94">
                  <c:v>19.999911000000001</c:v>
                </c:pt>
                <c:pt idx="95">
                  <c:v>19.999912999999999</c:v>
                </c:pt>
                <c:pt idx="96">
                  <c:v>19.999915000000001</c:v>
                </c:pt>
                <c:pt idx="97">
                  <c:v>19.999918000000001</c:v>
                </c:pt>
                <c:pt idx="98">
                  <c:v>19.999919999999999</c:v>
                </c:pt>
                <c:pt idx="99">
                  <c:v>19.999922000000002</c:v>
                </c:pt>
                <c:pt idx="100">
                  <c:v>19.999925000000001</c:v>
                </c:pt>
                <c:pt idx="101">
                  <c:v>19.999928000000001</c:v>
                </c:pt>
                <c:pt idx="102">
                  <c:v>19.999929999999999</c:v>
                </c:pt>
                <c:pt idx="103">
                  <c:v>19.999932999999999</c:v>
                </c:pt>
                <c:pt idx="104">
                  <c:v>19.999935000000001</c:v>
                </c:pt>
                <c:pt idx="105">
                  <c:v>19.999938</c:v>
                </c:pt>
                <c:pt idx="106">
                  <c:v>19.999939999999999</c:v>
                </c:pt>
                <c:pt idx="107">
                  <c:v>19.999942999999998</c:v>
                </c:pt>
                <c:pt idx="108">
                  <c:v>19.999945</c:v>
                </c:pt>
                <c:pt idx="109">
                  <c:v>19.999946999999999</c:v>
                </c:pt>
                <c:pt idx="110">
                  <c:v>19.999949000000001</c:v>
                </c:pt>
                <c:pt idx="111">
                  <c:v>19.999950999999999</c:v>
                </c:pt>
                <c:pt idx="112">
                  <c:v>19.999953000000001</c:v>
                </c:pt>
                <c:pt idx="113">
                  <c:v>19.999955</c:v>
                </c:pt>
                <c:pt idx="114">
                  <c:v>19.999956000000001</c:v>
                </c:pt>
                <c:pt idx="115">
                  <c:v>19.999956999999998</c:v>
                </c:pt>
                <c:pt idx="116">
                  <c:v>19.999957999999999</c:v>
                </c:pt>
                <c:pt idx="117">
                  <c:v>19.999959</c:v>
                </c:pt>
                <c:pt idx="118">
                  <c:v>19.999960000000002</c:v>
                </c:pt>
                <c:pt idx="119">
                  <c:v>19.999960999999999</c:v>
                </c:pt>
                <c:pt idx="120">
                  <c:v>19.999960999999999</c:v>
                </c:pt>
                <c:pt idx="121">
                  <c:v>19.999960999999999</c:v>
                </c:pt>
                <c:pt idx="122">
                  <c:v>19.999960999999999</c:v>
                </c:pt>
                <c:pt idx="123">
                  <c:v>19.999960999999999</c:v>
                </c:pt>
                <c:pt idx="124">
                  <c:v>19.999960999999999</c:v>
                </c:pt>
                <c:pt idx="125">
                  <c:v>19.999960000000002</c:v>
                </c:pt>
                <c:pt idx="126">
                  <c:v>19.999960000000002</c:v>
                </c:pt>
                <c:pt idx="127">
                  <c:v>19.999959</c:v>
                </c:pt>
                <c:pt idx="128">
                  <c:v>19.999957999999999</c:v>
                </c:pt>
                <c:pt idx="129">
                  <c:v>19.999956999999998</c:v>
                </c:pt>
                <c:pt idx="130">
                  <c:v>19.999956000000001</c:v>
                </c:pt>
                <c:pt idx="131">
                  <c:v>19.999955</c:v>
                </c:pt>
                <c:pt idx="132">
                  <c:v>19.999953000000001</c:v>
                </c:pt>
                <c:pt idx="133">
                  <c:v>19.999952</c:v>
                </c:pt>
                <c:pt idx="134">
                  <c:v>19.999949999999998</c:v>
                </c:pt>
                <c:pt idx="135">
                  <c:v>19.999949000000001</c:v>
                </c:pt>
                <c:pt idx="136">
                  <c:v>19.999946999999999</c:v>
                </c:pt>
                <c:pt idx="137">
                  <c:v>19.999946000000001</c:v>
                </c:pt>
                <c:pt idx="138">
                  <c:v>19.999943999999999</c:v>
                </c:pt>
                <c:pt idx="139">
                  <c:v>19.999942000000001</c:v>
                </c:pt>
                <c:pt idx="140">
                  <c:v>19.999939999999999</c:v>
                </c:pt>
                <c:pt idx="141">
                  <c:v>19.999938</c:v>
                </c:pt>
                <c:pt idx="142">
                  <c:v>19.999936000000002</c:v>
                </c:pt>
                <c:pt idx="143">
                  <c:v>19.999935000000001</c:v>
                </c:pt>
                <c:pt idx="144">
                  <c:v>19.999932999999999</c:v>
                </c:pt>
                <c:pt idx="145">
                  <c:v>19.999931</c:v>
                </c:pt>
                <c:pt idx="146">
                  <c:v>19.999929000000002</c:v>
                </c:pt>
                <c:pt idx="147">
                  <c:v>19.999927</c:v>
                </c:pt>
                <c:pt idx="148">
                  <c:v>19.999925000000001</c:v>
                </c:pt>
                <c:pt idx="149">
                  <c:v>19.999924</c:v>
                </c:pt>
                <c:pt idx="150">
                  <c:v>19.999922000000002</c:v>
                </c:pt>
                <c:pt idx="151">
                  <c:v>19.999919999999999</c:v>
                </c:pt>
                <c:pt idx="152">
                  <c:v>19.999918999999998</c:v>
                </c:pt>
                <c:pt idx="153">
                  <c:v>19.999917</c:v>
                </c:pt>
                <c:pt idx="154">
                  <c:v>19.999915999999999</c:v>
                </c:pt>
                <c:pt idx="155">
                  <c:v>19.999914</c:v>
                </c:pt>
                <c:pt idx="156">
                  <c:v>19.999912999999999</c:v>
                </c:pt>
                <c:pt idx="157">
                  <c:v>19.999911999999998</c:v>
                </c:pt>
                <c:pt idx="158">
                  <c:v>19.999911000000001</c:v>
                </c:pt>
                <c:pt idx="159">
                  <c:v>19.99991</c:v>
                </c:pt>
                <c:pt idx="160">
                  <c:v>19.999908999999999</c:v>
                </c:pt>
                <c:pt idx="161">
                  <c:v>19.999908000000001</c:v>
                </c:pt>
                <c:pt idx="162">
                  <c:v>19.999907</c:v>
                </c:pt>
                <c:pt idx="163">
                  <c:v>19.999907</c:v>
                </c:pt>
                <c:pt idx="164">
                  <c:v>19.999905999999999</c:v>
                </c:pt>
                <c:pt idx="165">
                  <c:v>19.999905999999999</c:v>
                </c:pt>
                <c:pt idx="166">
                  <c:v>19.999905999999999</c:v>
                </c:pt>
                <c:pt idx="167">
                  <c:v>19.999905999999999</c:v>
                </c:pt>
                <c:pt idx="168">
                  <c:v>19.999905999999999</c:v>
                </c:pt>
                <c:pt idx="169">
                  <c:v>19.999905999999999</c:v>
                </c:pt>
                <c:pt idx="170">
                  <c:v>19.999907</c:v>
                </c:pt>
                <c:pt idx="171">
                  <c:v>19.999907</c:v>
                </c:pt>
                <c:pt idx="172">
                  <c:v>19.999908000000001</c:v>
                </c:pt>
                <c:pt idx="173">
                  <c:v>19.999908000000001</c:v>
                </c:pt>
                <c:pt idx="174">
                  <c:v>19.999908999999999</c:v>
                </c:pt>
                <c:pt idx="175">
                  <c:v>19.99991</c:v>
                </c:pt>
                <c:pt idx="176">
                  <c:v>19.999911000000001</c:v>
                </c:pt>
                <c:pt idx="177">
                  <c:v>19.999912999999999</c:v>
                </c:pt>
                <c:pt idx="178">
                  <c:v>19.999914</c:v>
                </c:pt>
                <c:pt idx="179">
                  <c:v>19.999915000000001</c:v>
                </c:pt>
                <c:pt idx="180">
                  <c:v>19.999917</c:v>
                </c:pt>
                <c:pt idx="181">
                  <c:v>19.999918000000001</c:v>
                </c:pt>
                <c:pt idx="182">
                  <c:v>19.999919999999999</c:v>
                </c:pt>
                <c:pt idx="183">
                  <c:v>19.999922000000002</c:v>
                </c:pt>
                <c:pt idx="184">
                  <c:v>19.999922999999999</c:v>
                </c:pt>
                <c:pt idx="185">
                  <c:v>19.999925000000001</c:v>
                </c:pt>
                <c:pt idx="186">
                  <c:v>19.999927</c:v>
                </c:pt>
                <c:pt idx="187">
                  <c:v>19.999929000000002</c:v>
                </c:pt>
                <c:pt idx="188">
                  <c:v>19.999931</c:v>
                </c:pt>
                <c:pt idx="189">
                  <c:v>19.999932999999999</c:v>
                </c:pt>
                <c:pt idx="190">
                  <c:v>19.999935000000001</c:v>
                </c:pt>
                <c:pt idx="191">
                  <c:v>19.999938</c:v>
                </c:pt>
                <c:pt idx="192">
                  <c:v>19.999939999999999</c:v>
                </c:pt>
                <c:pt idx="193">
                  <c:v>19.999942000000001</c:v>
                </c:pt>
                <c:pt idx="194">
                  <c:v>19.999943999999999</c:v>
                </c:pt>
                <c:pt idx="195">
                  <c:v>19.999946000000001</c:v>
                </c:pt>
                <c:pt idx="196">
                  <c:v>19.999949000000001</c:v>
                </c:pt>
                <c:pt idx="197">
                  <c:v>19.999950999999999</c:v>
                </c:pt>
                <c:pt idx="198">
                  <c:v>19.999953000000001</c:v>
                </c:pt>
                <c:pt idx="199">
                  <c:v>19.999955</c:v>
                </c:pt>
                <c:pt idx="200">
                  <c:v>19.999956999999998</c:v>
                </c:pt>
                <c:pt idx="201">
                  <c:v>19.999959</c:v>
                </c:pt>
                <c:pt idx="202">
                  <c:v>19.999962</c:v>
                </c:pt>
                <c:pt idx="203">
                  <c:v>19.999963999999999</c:v>
                </c:pt>
                <c:pt idx="204">
                  <c:v>19.999966000000001</c:v>
                </c:pt>
                <c:pt idx="205">
                  <c:v>19.999967999999999</c:v>
                </c:pt>
                <c:pt idx="206">
                  <c:v>19.999970000000001</c:v>
                </c:pt>
                <c:pt idx="207">
                  <c:v>19.999970999999999</c:v>
                </c:pt>
                <c:pt idx="208">
                  <c:v>19.999973000000001</c:v>
                </c:pt>
                <c:pt idx="209">
                  <c:v>19.999974999999999</c:v>
                </c:pt>
                <c:pt idx="210">
                  <c:v>19.999977000000001</c:v>
                </c:pt>
                <c:pt idx="211">
                  <c:v>19.999977999999999</c:v>
                </c:pt>
                <c:pt idx="212">
                  <c:v>19.999980000000001</c:v>
                </c:pt>
                <c:pt idx="213">
                  <c:v>19.999980999999998</c:v>
                </c:pt>
                <c:pt idx="214">
                  <c:v>19.999983</c:v>
                </c:pt>
                <c:pt idx="215">
                  <c:v>19.999984000000001</c:v>
                </c:pt>
                <c:pt idx="216">
                  <c:v>19.999986</c:v>
                </c:pt>
                <c:pt idx="217">
                  <c:v>19.999987000000001</c:v>
                </c:pt>
                <c:pt idx="218">
                  <c:v>19.999987999999998</c:v>
                </c:pt>
                <c:pt idx="219">
                  <c:v>19.999988999999999</c:v>
                </c:pt>
                <c:pt idx="220">
                  <c:v>19.99999</c:v>
                </c:pt>
                <c:pt idx="221">
                  <c:v>19.999991000000001</c:v>
                </c:pt>
                <c:pt idx="222">
                  <c:v>19.999991000000001</c:v>
                </c:pt>
                <c:pt idx="223">
                  <c:v>19.999991999999999</c:v>
                </c:pt>
                <c:pt idx="224">
                  <c:v>19.999993</c:v>
                </c:pt>
                <c:pt idx="225">
                  <c:v>19.999993</c:v>
                </c:pt>
                <c:pt idx="226">
                  <c:v>19.999994000000001</c:v>
                </c:pt>
                <c:pt idx="227">
                  <c:v>19.999994000000001</c:v>
                </c:pt>
                <c:pt idx="228">
                  <c:v>19.999994000000001</c:v>
                </c:pt>
                <c:pt idx="229">
                  <c:v>19.999994999999998</c:v>
                </c:pt>
                <c:pt idx="230">
                  <c:v>19.999994999999998</c:v>
                </c:pt>
                <c:pt idx="231">
                  <c:v>19.999994999999998</c:v>
                </c:pt>
                <c:pt idx="232">
                  <c:v>19.999994999999998</c:v>
                </c:pt>
                <c:pt idx="233">
                  <c:v>19.999994999999998</c:v>
                </c:pt>
                <c:pt idx="234">
                  <c:v>19.999994000000001</c:v>
                </c:pt>
                <c:pt idx="235">
                  <c:v>19.999994000000001</c:v>
                </c:pt>
                <c:pt idx="236">
                  <c:v>19.999994000000001</c:v>
                </c:pt>
                <c:pt idx="237">
                  <c:v>19.999994000000001</c:v>
                </c:pt>
                <c:pt idx="238">
                  <c:v>19.999993</c:v>
                </c:pt>
                <c:pt idx="239">
                  <c:v>19.999993</c:v>
                </c:pt>
                <c:pt idx="240">
                  <c:v>19.999991999999999</c:v>
                </c:pt>
                <c:pt idx="241">
                  <c:v>19.999991999999999</c:v>
                </c:pt>
                <c:pt idx="242">
                  <c:v>19.999991000000001</c:v>
                </c:pt>
                <c:pt idx="243">
                  <c:v>19.999991000000001</c:v>
                </c:pt>
                <c:pt idx="244">
                  <c:v>19.99999</c:v>
                </c:pt>
                <c:pt idx="245">
                  <c:v>19.999988999999999</c:v>
                </c:pt>
                <c:pt idx="246">
                  <c:v>19.999988999999999</c:v>
                </c:pt>
                <c:pt idx="247">
                  <c:v>19.999987999999998</c:v>
                </c:pt>
                <c:pt idx="248">
                  <c:v>19.999987000000001</c:v>
                </c:pt>
                <c:pt idx="249">
                  <c:v>19.999986</c:v>
                </c:pt>
                <c:pt idx="250">
                  <c:v>19.999984999999999</c:v>
                </c:pt>
                <c:pt idx="251">
                  <c:v>19.999984999999999</c:v>
                </c:pt>
                <c:pt idx="252">
                  <c:v>19.999984000000001</c:v>
                </c:pt>
                <c:pt idx="253">
                  <c:v>19.999983</c:v>
                </c:pt>
                <c:pt idx="254">
                  <c:v>19.999981999999999</c:v>
                </c:pt>
                <c:pt idx="255">
                  <c:v>19.999980999999998</c:v>
                </c:pt>
                <c:pt idx="256">
                  <c:v>19.999980000000001</c:v>
                </c:pt>
                <c:pt idx="257">
                  <c:v>19.999979</c:v>
                </c:pt>
                <c:pt idx="258">
                  <c:v>19.999977999999999</c:v>
                </c:pt>
                <c:pt idx="259">
                  <c:v>19.999977999999999</c:v>
                </c:pt>
                <c:pt idx="260">
                  <c:v>19.999977000000001</c:v>
                </c:pt>
                <c:pt idx="261">
                  <c:v>19.999976</c:v>
                </c:pt>
                <c:pt idx="262">
                  <c:v>19.999974999999999</c:v>
                </c:pt>
                <c:pt idx="263">
                  <c:v>19.999974000000002</c:v>
                </c:pt>
                <c:pt idx="264">
                  <c:v>19.999974000000002</c:v>
                </c:pt>
                <c:pt idx="265">
                  <c:v>19.999973000000001</c:v>
                </c:pt>
                <c:pt idx="266">
                  <c:v>19.999972</c:v>
                </c:pt>
                <c:pt idx="267">
                  <c:v>19.999970999999999</c:v>
                </c:pt>
                <c:pt idx="268">
                  <c:v>19.999970999999999</c:v>
                </c:pt>
                <c:pt idx="269">
                  <c:v>19.999970000000001</c:v>
                </c:pt>
                <c:pt idx="270">
                  <c:v>19.999969</c:v>
                </c:pt>
                <c:pt idx="271">
                  <c:v>19.999969</c:v>
                </c:pt>
                <c:pt idx="272">
                  <c:v>19.999967999999999</c:v>
                </c:pt>
                <c:pt idx="273">
                  <c:v>19.999967000000002</c:v>
                </c:pt>
                <c:pt idx="274">
                  <c:v>19.999967000000002</c:v>
                </c:pt>
                <c:pt idx="275">
                  <c:v>19.999966000000001</c:v>
                </c:pt>
                <c:pt idx="276">
                  <c:v>19.999966000000001</c:v>
                </c:pt>
                <c:pt idx="277">
                  <c:v>19.999965</c:v>
                </c:pt>
                <c:pt idx="278">
                  <c:v>19.999965</c:v>
                </c:pt>
                <c:pt idx="279">
                  <c:v>19.999965</c:v>
                </c:pt>
                <c:pt idx="280">
                  <c:v>19.999963999999999</c:v>
                </c:pt>
                <c:pt idx="281">
                  <c:v>19.999963999999999</c:v>
                </c:pt>
                <c:pt idx="282">
                  <c:v>19.999963999999999</c:v>
                </c:pt>
                <c:pt idx="283">
                  <c:v>19.999963999999999</c:v>
                </c:pt>
                <c:pt idx="284">
                  <c:v>19.999963000000001</c:v>
                </c:pt>
                <c:pt idx="285">
                  <c:v>19.999963000000001</c:v>
                </c:pt>
                <c:pt idx="286">
                  <c:v>19.999963000000001</c:v>
                </c:pt>
                <c:pt idx="287">
                  <c:v>19.999963000000001</c:v>
                </c:pt>
                <c:pt idx="288">
                  <c:v>19.999963000000001</c:v>
                </c:pt>
                <c:pt idx="289">
                  <c:v>19.999963000000001</c:v>
                </c:pt>
                <c:pt idx="290">
                  <c:v>19.999963000000001</c:v>
                </c:pt>
                <c:pt idx="291">
                  <c:v>19.999963000000001</c:v>
                </c:pt>
                <c:pt idx="292">
                  <c:v>19.999963000000001</c:v>
                </c:pt>
                <c:pt idx="293">
                  <c:v>19.999963000000001</c:v>
                </c:pt>
                <c:pt idx="294">
                  <c:v>19.999963000000001</c:v>
                </c:pt>
                <c:pt idx="295">
                  <c:v>19.999963000000001</c:v>
                </c:pt>
                <c:pt idx="296">
                  <c:v>19.999963999999999</c:v>
                </c:pt>
                <c:pt idx="297">
                  <c:v>19.999963999999999</c:v>
                </c:pt>
                <c:pt idx="298">
                  <c:v>19.999963999999999</c:v>
                </c:pt>
                <c:pt idx="299">
                  <c:v>19.999963999999999</c:v>
                </c:pt>
                <c:pt idx="300">
                  <c:v>19.999965</c:v>
                </c:pt>
                <c:pt idx="301">
                  <c:v>19.999965</c:v>
                </c:pt>
                <c:pt idx="302">
                  <c:v>19.999965</c:v>
                </c:pt>
                <c:pt idx="303">
                  <c:v>19.999966000000001</c:v>
                </c:pt>
                <c:pt idx="304">
                  <c:v>19.999966000000001</c:v>
                </c:pt>
                <c:pt idx="305">
                  <c:v>19.999966000000001</c:v>
                </c:pt>
                <c:pt idx="306">
                  <c:v>19.999967000000002</c:v>
                </c:pt>
                <c:pt idx="307">
                  <c:v>19.999967000000002</c:v>
                </c:pt>
                <c:pt idx="308">
                  <c:v>19.999967999999999</c:v>
                </c:pt>
                <c:pt idx="309">
                  <c:v>19.999967999999999</c:v>
                </c:pt>
                <c:pt idx="310">
                  <c:v>19.999969</c:v>
                </c:pt>
                <c:pt idx="311">
                  <c:v>19.999969</c:v>
                </c:pt>
                <c:pt idx="312">
                  <c:v>19.999969</c:v>
                </c:pt>
                <c:pt idx="313">
                  <c:v>19.999970000000001</c:v>
                </c:pt>
                <c:pt idx="314">
                  <c:v>19.999970000000001</c:v>
                </c:pt>
                <c:pt idx="315">
                  <c:v>19.999970999999999</c:v>
                </c:pt>
                <c:pt idx="316">
                  <c:v>19.999970999999999</c:v>
                </c:pt>
                <c:pt idx="317">
                  <c:v>19.999972</c:v>
                </c:pt>
                <c:pt idx="318">
                  <c:v>19.999973000000001</c:v>
                </c:pt>
                <c:pt idx="319">
                  <c:v>19.999973000000001</c:v>
                </c:pt>
                <c:pt idx="320">
                  <c:v>19.999974000000002</c:v>
                </c:pt>
                <c:pt idx="321">
                  <c:v>19.999974000000002</c:v>
                </c:pt>
                <c:pt idx="322">
                  <c:v>19.999974999999999</c:v>
                </c:pt>
                <c:pt idx="323">
                  <c:v>19.999974999999999</c:v>
                </c:pt>
                <c:pt idx="324">
                  <c:v>19.999976</c:v>
                </c:pt>
                <c:pt idx="325">
                  <c:v>19.999976</c:v>
                </c:pt>
                <c:pt idx="326">
                  <c:v>19.999977000000001</c:v>
                </c:pt>
                <c:pt idx="327">
                  <c:v>19.999977000000001</c:v>
                </c:pt>
                <c:pt idx="328">
                  <c:v>19.999977999999999</c:v>
                </c:pt>
                <c:pt idx="329">
                  <c:v>19.999977999999999</c:v>
                </c:pt>
                <c:pt idx="330">
                  <c:v>19.999979</c:v>
                </c:pt>
                <c:pt idx="331">
                  <c:v>19.999979</c:v>
                </c:pt>
                <c:pt idx="332">
                  <c:v>19.999980000000001</c:v>
                </c:pt>
                <c:pt idx="333">
                  <c:v>19.999980000000001</c:v>
                </c:pt>
                <c:pt idx="334">
                  <c:v>19.999980999999998</c:v>
                </c:pt>
                <c:pt idx="335">
                  <c:v>19.999980999999998</c:v>
                </c:pt>
                <c:pt idx="336">
                  <c:v>19.999981999999999</c:v>
                </c:pt>
                <c:pt idx="337">
                  <c:v>19.999981999999999</c:v>
                </c:pt>
                <c:pt idx="338">
                  <c:v>19.999983</c:v>
                </c:pt>
                <c:pt idx="339">
                  <c:v>19.999983</c:v>
                </c:pt>
                <c:pt idx="340">
                  <c:v>19.999983</c:v>
                </c:pt>
                <c:pt idx="341">
                  <c:v>19.999984000000001</c:v>
                </c:pt>
                <c:pt idx="342">
                  <c:v>19.999984000000001</c:v>
                </c:pt>
                <c:pt idx="343">
                  <c:v>19.999984999999999</c:v>
                </c:pt>
                <c:pt idx="344">
                  <c:v>19.999984999999999</c:v>
                </c:pt>
                <c:pt idx="345">
                  <c:v>19.999984999999999</c:v>
                </c:pt>
                <c:pt idx="346">
                  <c:v>19.999986</c:v>
                </c:pt>
                <c:pt idx="347">
                  <c:v>19.999986</c:v>
                </c:pt>
                <c:pt idx="348">
                  <c:v>19.999986</c:v>
                </c:pt>
                <c:pt idx="349">
                  <c:v>19.999987000000001</c:v>
                </c:pt>
                <c:pt idx="350">
                  <c:v>19.999987000000001</c:v>
                </c:pt>
                <c:pt idx="351">
                  <c:v>19.999987000000001</c:v>
                </c:pt>
                <c:pt idx="352">
                  <c:v>19.999987000000001</c:v>
                </c:pt>
                <c:pt idx="353">
                  <c:v>19.999987999999998</c:v>
                </c:pt>
                <c:pt idx="354">
                  <c:v>19.999987999999998</c:v>
                </c:pt>
                <c:pt idx="355">
                  <c:v>19.999987999999998</c:v>
                </c:pt>
                <c:pt idx="356">
                  <c:v>19.999987999999998</c:v>
                </c:pt>
                <c:pt idx="357">
                  <c:v>19.999988999999999</c:v>
                </c:pt>
                <c:pt idx="358">
                  <c:v>19.999988999999999</c:v>
                </c:pt>
                <c:pt idx="359">
                  <c:v>19.999988999999999</c:v>
                </c:pt>
                <c:pt idx="360">
                  <c:v>19.999988999999999</c:v>
                </c:pt>
                <c:pt idx="361">
                  <c:v>19.999988999999999</c:v>
                </c:pt>
                <c:pt idx="362">
                  <c:v>19.999988999999999</c:v>
                </c:pt>
                <c:pt idx="363">
                  <c:v>19.999988999999999</c:v>
                </c:pt>
                <c:pt idx="364">
                  <c:v>19.99999</c:v>
                </c:pt>
                <c:pt idx="365">
                  <c:v>19.99999</c:v>
                </c:pt>
                <c:pt idx="366">
                  <c:v>19.99999</c:v>
                </c:pt>
                <c:pt idx="367">
                  <c:v>19.99999</c:v>
                </c:pt>
                <c:pt idx="368">
                  <c:v>19.99999</c:v>
                </c:pt>
                <c:pt idx="369">
                  <c:v>19.99999</c:v>
                </c:pt>
                <c:pt idx="370">
                  <c:v>19.99999</c:v>
                </c:pt>
                <c:pt idx="371">
                  <c:v>19.99999</c:v>
                </c:pt>
                <c:pt idx="372">
                  <c:v>19.99999</c:v>
                </c:pt>
                <c:pt idx="373">
                  <c:v>19.99999</c:v>
                </c:pt>
                <c:pt idx="374">
                  <c:v>19.99999</c:v>
                </c:pt>
                <c:pt idx="375">
                  <c:v>19.99999</c:v>
                </c:pt>
                <c:pt idx="376">
                  <c:v>19.99999</c:v>
                </c:pt>
                <c:pt idx="377">
                  <c:v>19.99999</c:v>
                </c:pt>
                <c:pt idx="378">
                  <c:v>19.99999</c:v>
                </c:pt>
                <c:pt idx="379">
                  <c:v>19.99999</c:v>
                </c:pt>
                <c:pt idx="380">
                  <c:v>19.999988999999999</c:v>
                </c:pt>
                <c:pt idx="381">
                  <c:v>19.999988999999999</c:v>
                </c:pt>
                <c:pt idx="382">
                  <c:v>19.999988999999999</c:v>
                </c:pt>
                <c:pt idx="383">
                  <c:v>19.999988999999999</c:v>
                </c:pt>
                <c:pt idx="384">
                  <c:v>19.999988999999999</c:v>
                </c:pt>
                <c:pt idx="385">
                  <c:v>19.999988999999999</c:v>
                </c:pt>
                <c:pt idx="386">
                  <c:v>19.999988999999999</c:v>
                </c:pt>
                <c:pt idx="387">
                  <c:v>19.999987999999998</c:v>
                </c:pt>
                <c:pt idx="388">
                  <c:v>19.999987999999998</c:v>
                </c:pt>
                <c:pt idx="389">
                  <c:v>19.999987999999998</c:v>
                </c:pt>
                <c:pt idx="390">
                  <c:v>19.999987999999998</c:v>
                </c:pt>
                <c:pt idx="391">
                  <c:v>19.999987999999998</c:v>
                </c:pt>
                <c:pt idx="392">
                  <c:v>19.999987999999998</c:v>
                </c:pt>
                <c:pt idx="393">
                  <c:v>19.999987000000001</c:v>
                </c:pt>
                <c:pt idx="394">
                  <c:v>19.999987000000001</c:v>
                </c:pt>
                <c:pt idx="395">
                  <c:v>19.999987000000001</c:v>
                </c:pt>
                <c:pt idx="396">
                  <c:v>19.999987000000001</c:v>
                </c:pt>
                <c:pt idx="397">
                  <c:v>19.999986</c:v>
                </c:pt>
                <c:pt idx="398">
                  <c:v>19.999986</c:v>
                </c:pt>
                <c:pt idx="399">
                  <c:v>19.999986</c:v>
                </c:pt>
                <c:pt idx="400">
                  <c:v>19.999986</c:v>
                </c:pt>
                <c:pt idx="401">
                  <c:v>19.999984999999999</c:v>
                </c:pt>
                <c:pt idx="402">
                  <c:v>19.999984999999999</c:v>
                </c:pt>
                <c:pt idx="403">
                  <c:v>19.999984999999999</c:v>
                </c:pt>
                <c:pt idx="404">
                  <c:v>19.999984999999999</c:v>
                </c:pt>
                <c:pt idx="405">
                  <c:v>19.999984000000001</c:v>
                </c:pt>
                <c:pt idx="406">
                  <c:v>19.999984000000001</c:v>
                </c:pt>
                <c:pt idx="407">
                  <c:v>19.999984000000001</c:v>
                </c:pt>
                <c:pt idx="408">
                  <c:v>19.999984000000001</c:v>
                </c:pt>
                <c:pt idx="409">
                  <c:v>19.999983</c:v>
                </c:pt>
                <c:pt idx="410">
                  <c:v>19.999983</c:v>
                </c:pt>
                <c:pt idx="411">
                  <c:v>19.999983</c:v>
                </c:pt>
                <c:pt idx="412">
                  <c:v>19.999983</c:v>
                </c:pt>
                <c:pt idx="413">
                  <c:v>19.999981999999999</c:v>
                </c:pt>
                <c:pt idx="414">
                  <c:v>19.999981999999999</c:v>
                </c:pt>
                <c:pt idx="415">
                  <c:v>19.999981999999999</c:v>
                </c:pt>
                <c:pt idx="416">
                  <c:v>19.999981999999999</c:v>
                </c:pt>
                <c:pt idx="417">
                  <c:v>19.999981999999999</c:v>
                </c:pt>
                <c:pt idx="418">
                  <c:v>19.999980999999998</c:v>
                </c:pt>
                <c:pt idx="419">
                  <c:v>19.999980999999998</c:v>
                </c:pt>
                <c:pt idx="420">
                  <c:v>19.999980999999998</c:v>
                </c:pt>
                <c:pt idx="421">
                  <c:v>19.999980999999998</c:v>
                </c:pt>
                <c:pt idx="422">
                  <c:v>19.999980999999998</c:v>
                </c:pt>
                <c:pt idx="423">
                  <c:v>19.999980000000001</c:v>
                </c:pt>
                <c:pt idx="424">
                  <c:v>19.999980000000001</c:v>
                </c:pt>
                <c:pt idx="425">
                  <c:v>19.999980000000001</c:v>
                </c:pt>
                <c:pt idx="426">
                  <c:v>19.999980000000001</c:v>
                </c:pt>
                <c:pt idx="427">
                  <c:v>19.999980000000001</c:v>
                </c:pt>
                <c:pt idx="428">
                  <c:v>19.999980000000001</c:v>
                </c:pt>
                <c:pt idx="429">
                  <c:v>19.999979</c:v>
                </c:pt>
                <c:pt idx="430">
                  <c:v>19.999979</c:v>
                </c:pt>
                <c:pt idx="431">
                  <c:v>19.999979</c:v>
                </c:pt>
                <c:pt idx="432">
                  <c:v>19.999979</c:v>
                </c:pt>
                <c:pt idx="433">
                  <c:v>19.999979</c:v>
                </c:pt>
                <c:pt idx="434">
                  <c:v>19.999979</c:v>
                </c:pt>
                <c:pt idx="435">
                  <c:v>19.999979</c:v>
                </c:pt>
                <c:pt idx="436">
                  <c:v>19.999979</c:v>
                </c:pt>
                <c:pt idx="437">
                  <c:v>19.999979</c:v>
                </c:pt>
                <c:pt idx="438">
                  <c:v>19.999979</c:v>
                </c:pt>
                <c:pt idx="439">
                  <c:v>19.999979</c:v>
                </c:pt>
                <c:pt idx="440">
                  <c:v>19.999979</c:v>
                </c:pt>
                <c:pt idx="441">
                  <c:v>19.999979</c:v>
                </c:pt>
                <c:pt idx="442">
                  <c:v>19.999979</c:v>
                </c:pt>
                <c:pt idx="443">
                  <c:v>19.999979</c:v>
                </c:pt>
                <c:pt idx="444">
                  <c:v>19.999979</c:v>
                </c:pt>
                <c:pt idx="445">
                  <c:v>19.999979</c:v>
                </c:pt>
                <c:pt idx="446">
                  <c:v>19.999979</c:v>
                </c:pt>
                <c:pt idx="447">
                  <c:v>19.999979</c:v>
                </c:pt>
                <c:pt idx="448">
                  <c:v>19.999979</c:v>
                </c:pt>
                <c:pt idx="449">
                  <c:v>19.999979</c:v>
                </c:pt>
                <c:pt idx="450">
                  <c:v>19.999979</c:v>
                </c:pt>
                <c:pt idx="451">
                  <c:v>19.999979</c:v>
                </c:pt>
                <c:pt idx="452">
                  <c:v>19.999979</c:v>
                </c:pt>
                <c:pt idx="453">
                  <c:v>19.999979</c:v>
                </c:pt>
                <c:pt idx="454">
                  <c:v>19.999979</c:v>
                </c:pt>
                <c:pt idx="455">
                  <c:v>19.999979</c:v>
                </c:pt>
                <c:pt idx="456">
                  <c:v>19.999979</c:v>
                </c:pt>
                <c:pt idx="457">
                  <c:v>19.999979</c:v>
                </c:pt>
                <c:pt idx="458">
                  <c:v>19.999979</c:v>
                </c:pt>
                <c:pt idx="459">
                  <c:v>19.999980000000001</c:v>
                </c:pt>
                <c:pt idx="460">
                  <c:v>19.999980000000001</c:v>
                </c:pt>
                <c:pt idx="461">
                  <c:v>19.999980000000001</c:v>
                </c:pt>
                <c:pt idx="462">
                  <c:v>19.999980000000001</c:v>
                </c:pt>
                <c:pt idx="463">
                  <c:v>19.999980000000001</c:v>
                </c:pt>
                <c:pt idx="464">
                  <c:v>19.999980000000001</c:v>
                </c:pt>
                <c:pt idx="465">
                  <c:v>19.999980000000001</c:v>
                </c:pt>
                <c:pt idx="466">
                  <c:v>19.999980000000001</c:v>
                </c:pt>
                <c:pt idx="467">
                  <c:v>19.999980999999998</c:v>
                </c:pt>
                <c:pt idx="468">
                  <c:v>19.999980999999998</c:v>
                </c:pt>
                <c:pt idx="469">
                  <c:v>19.999980999999998</c:v>
                </c:pt>
                <c:pt idx="470">
                  <c:v>19.999980999999998</c:v>
                </c:pt>
                <c:pt idx="471">
                  <c:v>19.999980999999998</c:v>
                </c:pt>
                <c:pt idx="472">
                  <c:v>19.999980999999998</c:v>
                </c:pt>
                <c:pt idx="473">
                  <c:v>19.999980999999998</c:v>
                </c:pt>
                <c:pt idx="474">
                  <c:v>19.999980999999998</c:v>
                </c:pt>
                <c:pt idx="475">
                  <c:v>19.999980999999998</c:v>
                </c:pt>
                <c:pt idx="476">
                  <c:v>19.999981999999999</c:v>
                </c:pt>
                <c:pt idx="477">
                  <c:v>19.999981999999999</c:v>
                </c:pt>
                <c:pt idx="478">
                  <c:v>19.999981999999999</c:v>
                </c:pt>
                <c:pt idx="479">
                  <c:v>19.999981999999999</c:v>
                </c:pt>
                <c:pt idx="480">
                  <c:v>19.999981999999999</c:v>
                </c:pt>
                <c:pt idx="481">
                  <c:v>19.999981999999999</c:v>
                </c:pt>
                <c:pt idx="482">
                  <c:v>19.999981999999999</c:v>
                </c:pt>
                <c:pt idx="483">
                  <c:v>19.999981999999999</c:v>
                </c:pt>
                <c:pt idx="484">
                  <c:v>19.999981999999999</c:v>
                </c:pt>
                <c:pt idx="485">
                  <c:v>19.999981999999999</c:v>
                </c:pt>
                <c:pt idx="486">
                  <c:v>19.999981999999999</c:v>
                </c:pt>
                <c:pt idx="487">
                  <c:v>19.999981999999999</c:v>
                </c:pt>
                <c:pt idx="488">
                  <c:v>19.999981999999999</c:v>
                </c:pt>
                <c:pt idx="489">
                  <c:v>19.999981999999999</c:v>
                </c:pt>
                <c:pt idx="490">
                  <c:v>19.999981999999999</c:v>
                </c:pt>
                <c:pt idx="491">
                  <c:v>19.999981999999999</c:v>
                </c:pt>
                <c:pt idx="492">
                  <c:v>19.999981999999999</c:v>
                </c:pt>
                <c:pt idx="493">
                  <c:v>19.999981999999999</c:v>
                </c:pt>
                <c:pt idx="494">
                  <c:v>19.999981999999999</c:v>
                </c:pt>
                <c:pt idx="495">
                  <c:v>19.999981999999999</c:v>
                </c:pt>
                <c:pt idx="496">
                  <c:v>19.999981999999999</c:v>
                </c:pt>
                <c:pt idx="497">
                  <c:v>19.999981999999999</c:v>
                </c:pt>
                <c:pt idx="498">
                  <c:v>19.999981999999999</c:v>
                </c:pt>
                <c:pt idx="499">
                  <c:v>19.999981999999999</c:v>
                </c:pt>
                <c:pt idx="500">
                  <c:v>19.999981999999999</c:v>
                </c:pt>
                <c:pt idx="501">
                  <c:v>19.936997999999999</c:v>
                </c:pt>
                <c:pt idx="502">
                  <c:v>19.761039</c:v>
                </c:pt>
                <c:pt idx="503">
                  <c:v>19.601438000000002</c:v>
                </c:pt>
                <c:pt idx="504">
                  <c:v>19.468471000000001</c:v>
                </c:pt>
                <c:pt idx="505">
                  <c:v>19.495080000000002</c:v>
                </c:pt>
                <c:pt idx="506">
                  <c:v>20.624040000000001</c:v>
                </c:pt>
                <c:pt idx="507">
                  <c:v>29.546061000000002</c:v>
                </c:pt>
                <c:pt idx="508">
                  <c:v>35.045555999999998</c:v>
                </c:pt>
                <c:pt idx="509">
                  <c:v>37.828654</c:v>
                </c:pt>
                <c:pt idx="510">
                  <c:v>39.885055999999999</c:v>
                </c:pt>
                <c:pt idx="511">
                  <c:v>41.986533000000001</c:v>
                </c:pt>
                <c:pt idx="512">
                  <c:v>43.243960999999999</c:v>
                </c:pt>
                <c:pt idx="513">
                  <c:v>44.079509000000002</c:v>
                </c:pt>
                <c:pt idx="514">
                  <c:v>45.266606000000003</c:v>
                </c:pt>
                <c:pt idx="515">
                  <c:v>46.197850000000003</c:v>
                </c:pt>
                <c:pt idx="516">
                  <c:v>46.927332999999997</c:v>
                </c:pt>
                <c:pt idx="517">
                  <c:v>47.873783000000003</c:v>
                </c:pt>
                <c:pt idx="518">
                  <c:v>48.461559999999999</c:v>
                </c:pt>
                <c:pt idx="519">
                  <c:v>49.207976000000002</c:v>
                </c:pt>
                <c:pt idx="520">
                  <c:v>49.803277000000001</c:v>
                </c:pt>
                <c:pt idx="521">
                  <c:v>50.399538</c:v>
                </c:pt>
                <c:pt idx="522">
                  <c:v>50.944249999999997</c:v>
                </c:pt>
                <c:pt idx="523">
                  <c:v>51.322747999999997</c:v>
                </c:pt>
                <c:pt idx="524">
                  <c:v>51.814886000000001</c:v>
                </c:pt>
                <c:pt idx="525">
                  <c:v>52.028550000000003</c:v>
                </c:pt>
                <c:pt idx="526">
                  <c:v>52.590888999999997</c:v>
                </c:pt>
                <c:pt idx="527">
                  <c:v>53.018745000000003</c:v>
                </c:pt>
                <c:pt idx="528">
                  <c:v>53.230846</c:v>
                </c:pt>
                <c:pt idx="529">
                  <c:v>53.870787</c:v>
                </c:pt>
                <c:pt idx="530">
                  <c:v>54.126263999999999</c:v>
                </c:pt>
                <c:pt idx="531">
                  <c:v>54.429169999999999</c:v>
                </c:pt>
                <c:pt idx="532">
                  <c:v>54.804420999999998</c:v>
                </c:pt>
                <c:pt idx="533">
                  <c:v>55.131647000000001</c:v>
                </c:pt>
                <c:pt idx="534">
                  <c:v>55.408006</c:v>
                </c:pt>
                <c:pt idx="535">
                  <c:v>55.774253999999999</c:v>
                </c:pt>
                <c:pt idx="536">
                  <c:v>56.135311999999999</c:v>
                </c:pt>
                <c:pt idx="537">
                  <c:v>56.511816000000003</c:v>
                </c:pt>
                <c:pt idx="538">
                  <c:v>56.677683999999999</c:v>
                </c:pt>
                <c:pt idx="539">
                  <c:v>56.905208999999999</c:v>
                </c:pt>
                <c:pt idx="540">
                  <c:v>57.198417999999997</c:v>
                </c:pt>
                <c:pt idx="541">
                  <c:v>57.093722</c:v>
                </c:pt>
                <c:pt idx="542">
                  <c:v>57.452043000000003</c:v>
                </c:pt>
                <c:pt idx="543">
                  <c:v>57.806686999999997</c:v>
                </c:pt>
                <c:pt idx="544">
                  <c:v>58.027822</c:v>
                </c:pt>
                <c:pt idx="545">
                  <c:v>58.178964000000001</c:v>
                </c:pt>
                <c:pt idx="546">
                  <c:v>58.380609999999997</c:v>
                </c:pt>
                <c:pt idx="547">
                  <c:v>58.689329000000001</c:v>
                </c:pt>
                <c:pt idx="548">
                  <c:v>58.595654000000003</c:v>
                </c:pt>
                <c:pt idx="549">
                  <c:v>58.837105000000001</c:v>
                </c:pt>
                <c:pt idx="550">
                  <c:v>59.153134000000001</c:v>
                </c:pt>
                <c:pt idx="551">
                  <c:v>59.337781</c:v>
                </c:pt>
                <c:pt idx="552">
                  <c:v>59.601367000000003</c:v>
                </c:pt>
                <c:pt idx="553">
                  <c:v>59.728749999999998</c:v>
                </c:pt>
                <c:pt idx="554">
                  <c:v>60.225906999999999</c:v>
                </c:pt>
                <c:pt idx="555">
                  <c:v>60.530306000000003</c:v>
                </c:pt>
                <c:pt idx="556">
                  <c:v>60.632683</c:v>
                </c:pt>
                <c:pt idx="557">
                  <c:v>60.839427000000001</c:v>
                </c:pt>
                <c:pt idx="558">
                  <c:v>60.840631999999999</c:v>
                </c:pt>
                <c:pt idx="559">
                  <c:v>60.801234999999998</c:v>
                </c:pt>
                <c:pt idx="560">
                  <c:v>61.037574999999997</c:v>
                </c:pt>
                <c:pt idx="561">
                  <c:v>61.552343999999998</c:v>
                </c:pt>
                <c:pt idx="562">
                  <c:v>61.798966999999998</c:v>
                </c:pt>
                <c:pt idx="563">
                  <c:v>61.882351999999997</c:v>
                </c:pt>
                <c:pt idx="564">
                  <c:v>62.178749000000003</c:v>
                </c:pt>
                <c:pt idx="565">
                  <c:v>62.134957999999997</c:v>
                </c:pt>
                <c:pt idx="566">
                  <c:v>62.343747</c:v>
                </c:pt>
                <c:pt idx="567">
                  <c:v>62.755420000000001</c:v>
                </c:pt>
                <c:pt idx="568">
                  <c:v>62.943846999999998</c:v>
                </c:pt>
                <c:pt idx="569">
                  <c:v>63.060799000000003</c:v>
                </c:pt>
                <c:pt idx="570">
                  <c:v>63.148294999999997</c:v>
                </c:pt>
                <c:pt idx="571">
                  <c:v>63.043923999999997</c:v>
                </c:pt>
                <c:pt idx="572">
                  <c:v>63.137112999999999</c:v>
                </c:pt>
                <c:pt idx="573">
                  <c:v>63.133425000000003</c:v>
                </c:pt>
                <c:pt idx="574">
                  <c:v>63.551456000000002</c:v>
                </c:pt>
                <c:pt idx="575">
                  <c:v>63.737281000000003</c:v>
                </c:pt>
                <c:pt idx="576">
                  <c:v>64.022025999999997</c:v>
                </c:pt>
                <c:pt idx="577">
                  <c:v>64.035081000000005</c:v>
                </c:pt>
                <c:pt idx="578">
                  <c:v>64.149439999999998</c:v>
                </c:pt>
                <c:pt idx="579">
                  <c:v>64.148480000000006</c:v>
                </c:pt>
                <c:pt idx="580">
                  <c:v>64.283100000000005</c:v>
                </c:pt>
                <c:pt idx="581">
                  <c:v>64.516993999999997</c:v>
                </c:pt>
                <c:pt idx="582">
                  <c:v>64.626001000000002</c:v>
                </c:pt>
                <c:pt idx="583">
                  <c:v>64.803653999999995</c:v>
                </c:pt>
                <c:pt idx="584">
                  <c:v>64.964410000000001</c:v>
                </c:pt>
                <c:pt idx="585">
                  <c:v>65.224665000000002</c:v>
                </c:pt>
                <c:pt idx="586">
                  <c:v>65.450153</c:v>
                </c:pt>
                <c:pt idx="587">
                  <c:v>65.528437999999994</c:v>
                </c:pt>
                <c:pt idx="588">
                  <c:v>65.757765000000006</c:v>
                </c:pt>
                <c:pt idx="589">
                  <c:v>65.781249000000003</c:v>
                </c:pt>
                <c:pt idx="590">
                  <c:v>65.983772000000002</c:v>
                </c:pt>
                <c:pt idx="591">
                  <c:v>66.156107000000006</c:v>
                </c:pt>
                <c:pt idx="592">
                  <c:v>66.332459</c:v>
                </c:pt>
                <c:pt idx="593">
                  <c:v>66.623428000000004</c:v>
                </c:pt>
                <c:pt idx="594">
                  <c:v>66.461119999999994</c:v>
                </c:pt>
                <c:pt idx="595">
                  <c:v>66.586048000000005</c:v>
                </c:pt>
                <c:pt idx="596">
                  <c:v>66.766819999999996</c:v>
                </c:pt>
                <c:pt idx="597">
                  <c:v>66.808051000000006</c:v>
                </c:pt>
                <c:pt idx="598">
                  <c:v>67.085029000000006</c:v>
                </c:pt>
                <c:pt idx="599">
                  <c:v>67.129710000000003</c:v>
                </c:pt>
                <c:pt idx="600">
                  <c:v>67.183606999999995</c:v>
                </c:pt>
                <c:pt idx="601">
                  <c:v>67.502104000000003</c:v>
                </c:pt>
                <c:pt idx="602">
                  <c:v>67.722311000000005</c:v>
                </c:pt>
                <c:pt idx="603">
                  <c:v>67.806720999999996</c:v>
                </c:pt>
                <c:pt idx="604">
                  <c:v>67.675543000000005</c:v>
                </c:pt>
                <c:pt idx="605">
                  <c:v>67.746227000000005</c:v>
                </c:pt>
                <c:pt idx="606">
                  <c:v>68.067071999999996</c:v>
                </c:pt>
                <c:pt idx="607">
                  <c:v>68.39282</c:v>
                </c:pt>
                <c:pt idx="608">
                  <c:v>68.564380999999997</c:v>
                </c:pt>
                <c:pt idx="609">
                  <c:v>68.484464000000003</c:v>
                </c:pt>
                <c:pt idx="610">
                  <c:v>68.776973999999996</c:v>
                </c:pt>
                <c:pt idx="611">
                  <c:v>68.945841000000001</c:v>
                </c:pt>
                <c:pt idx="612">
                  <c:v>69.053826999999998</c:v>
                </c:pt>
                <c:pt idx="613">
                  <c:v>69.359696</c:v>
                </c:pt>
                <c:pt idx="614">
                  <c:v>69.515389999999996</c:v>
                </c:pt>
                <c:pt idx="615">
                  <c:v>69.811992000000004</c:v>
                </c:pt>
                <c:pt idx="616">
                  <c:v>69.802882999999994</c:v>
                </c:pt>
                <c:pt idx="617">
                  <c:v>69.727624000000006</c:v>
                </c:pt>
                <c:pt idx="618">
                  <c:v>69.907843999999997</c:v>
                </c:pt>
                <c:pt idx="619">
                  <c:v>70.018332000000001</c:v>
                </c:pt>
                <c:pt idx="620">
                  <c:v>69.938270000000003</c:v>
                </c:pt>
                <c:pt idx="621">
                  <c:v>70.042294999999996</c:v>
                </c:pt>
                <c:pt idx="622">
                  <c:v>70.181845999999993</c:v>
                </c:pt>
                <c:pt idx="623">
                  <c:v>70.267365999999996</c:v>
                </c:pt>
                <c:pt idx="624">
                  <c:v>70.477270000000004</c:v>
                </c:pt>
                <c:pt idx="625">
                  <c:v>70.223692999999997</c:v>
                </c:pt>
                <c:pt idx="626">
                  <c:v>70.442638000000002</c:v>
                </c:pt>
                <c:pt idx="627">
                  <c:v>70.700827000000004</c:v>
                </c:pt>
                <c:pt idx="628">
                  <c:v>71.021324000000007</c:v>
                </c:pt>
                <c:pt idx="629">
                  <c:v>71.235418999999993</c:v>
                </c:pt>
                <c:pt idx="630">
                  <c:v>71.187697</c:v>
                </c:pt>
                <c:pt idx="631">
                  <c:v>71.393581999999995</c:v>
                </c:pt>
                <c:pt idx="632">
                  <c:v>71.615515000000002</c:v>
                </c:pt>
                <c:pt idx="633">
                  <c:v>71.600707999999997</c:v>
                </c:pt>
                <c:pt idx="634">
                  <c:v>71.781379999999999</c:v>
                </c:pt>
                <c:pt idx="635">
                  <c:v>71.827920000000006</c:v>
                </c:pt>
                <c:pt idx="636">
                  <c:v>71.561154999999999</c:v>
                </c:pt>
                <c:pt idx="637">
                  <c:v>71.740024000000005</c:v>
                </c:pt>
                <c:pt idx="638">
                  <c:v>71.849463999999998</c:v>
                </c:pt>
                <c:pt idx="639">
                  <c:v>72.255047000000005</c:v>
                </c:pt>
                <c:pt idx="640">
                  <c:v>72.275762999999998</c:v>
                </c:pt>
                <c:pt idx="641">
                  <c:v>72.153333000000003</c:v>
                </c:pt>
                <c:pt idx="642">
                  <c:v>72.303633000000005</c:v>
                </c:pt>
                <c:pt idx="643">
                  <c:v>72.333599000000007</c:v>
                </c:pt>
                <c:pt idx="644">
                  <c:v>72.387293</c:v>
                </c:pt>
                <c:pt idx="645">
                  <c:v>72.773073999999994</c:v>
                </c:pt>
                <c:pt idx="646">
                  <c:v>72.894765000000007</c:v>
                </c:pt>
                <c:pt idx="647">
                  <c:v>73.154679000000002</c:v>
                </c:pt>
                <c:pt idx="648">
                  <c:v>73.387401999999994</c:v>
                </c:pt>
                <c:pt idx="649">
                  <c:v>73.475785999999999</c:v>
                </c:pt>
                <c:pt idx="650">
                  <c:v>73.721754000000004</c:v>
                </c:pt>
                <c:pt idx="651">
                  <c:v>73.698541000000006</c:v>
                </c:pt>
                <c:pt idx="652">
                  <c:v>73.611345999999998</c:v>
                </c:pt>
                <c:pt idx="653">
                  <c:v>73.728116</c:v>
                </c:pt>
                <c:pt idx="654">
                  <c:v>73.720392000000004</c:v>
                </c:pt>
                <c:pt idx="655">
                  <c:v>73.888182999999998</c:v>
                </c:pt>
                <c:pt idx="656">
                  <c:v>74.066677999999996</c:v>
                </c:pt>
                <c:pt idx="657">
                  <c:v>74.247945999999999</c:v>
                </c:pt>
                <c:pt idx="658">
                  <c:v>74.290215000000003</c:v>
                </c:pt>
                <c:pt idx="659">
                  <c:v>74.321738999999994</c:v>
                </c:pt>
                <c:pt idx="660">
                  <c:v>74.439615000000003</c:v>
                </c:pt>
                <c:pt idx="661">
                  <c:v>74.652889999999999</c:v>
                </c:pt>
                <c:pt idx="662">
                  <c:v>74.955853000000005</c:v>
                </c:pt>
                <c:pt idx="663">
                  <c:v>74.879756</c:v>
                </c:pt>
                <c:pt idx="664">
                  <c:v>74.923700999999994</c:v>
                </c:pt>
                <c:pt idx="665">
                  <c:v>75.221442999999994</c:v>
                </c:pt>
                <c:pt idx="666">
                  <c:v>74.941434999999998</c:v>
                </c:pt>
                <c:pt idx="667">
                  <c:v>74.998011000000005</c:v>
                </c:pt>
                <c:pt idx="668">
                  <c:v>75.208286999999999</c:v>
                </c:pt>
                <c:pt idx="669">
                  <c:v>75.433046000000004</c:v>
                </c:pt>
                <c:pt idx="670">
                  <c:v>75.630846000000005</c:v>
                </c:pt>
                <c:pt idx="671">
                  <c:v>75.715090000000004</c:v>
                </c:pt>
                <c:pt idx="672">
                  <c:v>75.857712000000006</c:v>
                </c:pt>
                <c:pt idx="673">
                  <c:v>75.980226999999999</c:v>
                </c:pt>
                <c:pt idx="674">
                  <c:v>75.858413999999996</c:v>
                </c:pt>
                <c:pt idx="675">
                  <c:v>75.9101</c:v>
                </c:pt>
                <c:pt idx="676">
                  <c:v>75.831074999999998</c:v>
                </c:pt>
                <c:pt idx="677">
                  <c:v>75.940045999999995</c:v>
                </c:pt>
                <c:pt idx="678">
                  <c:v>76.001231000000004</c:v>
                </c:pt>
                <c:pt idx="679">
                  <c:v>75.988879999999995</c:v>
                </c:pt>
                <c:pt idx="680">
                  <c:v>76.273368000000005</c:v>
                </c:pt>
                <c:pt idx="681">
                  <c:v>76.572145000000006</c:v>
                </c:pt>
                <c:pt idx="682">
                  <c:v>76.676051999999999</c:v>
                </c:pt>
                <c:pt idx="683">
                  <c:v>76.567059</c:v>
                </c:pt>
                <c:pt idx="684">
                  <c:v>76.610249999999994</c:v>
                </c:pt>
                <c:pt idx="685">
                  <c:v>76.704075000000003</c:v>
                </c:pt>
                <c:pt idx="686">
                  <c:v>76.900921999999994</c:v>
                </c:pt>
                <c:pt idx="687">
                  <c:v>77.001495000000006</c:v>
                </c:pt>
                <c:pt idx="688">
                  <c:v>77.076479000000006</c:v>
                </c:pt>
                <c:pt idx="689">
                  <c:v>77.222385000000003</c:v>
                </c:pt>
                <c:pt idx="690">
                  <c:v>77.299948999999998</c:v>
                </c:pt>
                <c:pt idx="691">
                  <c:v>77.423613000000003</c:v>
                </c:pt>
                <c:pt idx="692">
                  <c:v>77.441225000000003</c:v>
                </c:pt>
                <c:pt idx="693">
                  <c:v>77.577603999999994</c:v>
                </c:pt>
                <c:pt idx="694">
                  <c:v>77.502577000000002</c:v>
                </c:pt>
                <c:pt idx="695">
                  <c:v>77.534527999999995</c:v>
                </c:pt>
                <c:pt idx="696">
                  <c:v>77.748416000000006</c:v>
                </c:pt>
                <c:pt idx="697">
                  <c:v>77.864250999999996</c:v>
                </c:pt>
                <c:pt idx="698">
                  <c:v>77.837631000000002</c:v>
                </c:pt>
                <c:pt idx="699">
                  <c:v>77.829965000000001</c:v>
                </c:pt>
                <c:pt idx="700">
                  <c:v>77.862600999999998</c:v>
                </c:pt>
                <c:pt idx="701">
                  <c:v>77.838622000000001</c:v>
                </c:pt>
                <c:pt idx="702">
                  <c:v>78.065770999999998</c:v>
                </c:pt>
                <c:pt idx="703">
                  <c:v>78.432131999999996</c:v>
                </c:pt>
                <c:pt idx="704">
                  <c:v>78.667492999999993</c:v>
                </c:pt>
                <c:pt idx="705">
                  <c:v>78.496700000000004</c:v>
                </c:pt>
                <c:pt idx="706">
                  <c:v>78.588604000000004</c:v>
                </c:pt>
                <c:pt idx="707">
                  <c:v>78.773202999999995</c:v>
                </c:pt>
                <c:pt idx="708">
                  <c:v>78.824669999999998</c:v>
                </c:pt>
                <c:pt idx="709">
                  <c:v>78.682396999999995</c:v>
                </c:pt>
                <c:pt idx="710">
                  <c:v>78.652618000000004</c:v>
                </c:pt>
                <c:pt idx="711">
                  <c:v>78.697732000000002</c:v>
                </c:pt>
                <c:pt idx="712">
                  <c:v>79.069737000000003</c:v>
                </c:pt>
                <c:pt idx="713">
                  <c:v>79.211429999999993</c:v>
                </c:pt>
                <c:pt idx="714">
                  <c:v>79.210227000000003</c:v>
                </c:pt>
                <c:pt idx="715">
                  <c:v>79.440019000000007</c:v>
                </c:pt>
                <c:pt idx="716">
                  <c:v>79.463459</c:v>
                </c:pt>
                <c:pt idx="717">
                  <c:v>79.501621999999998</c:v>
                </c:pt>
                <c:pt idx="718">
                  <c:v>79.457451000000006</c:v>
                </c:pt>
                <c:pt idx="719">
                  <c:v>79.434582000000006</c:v>
                </c:pt>
                <c:pt idx="720">
                  <c:v>79.472604000000004</c:v>
                </c:pt>
                <c:pt idx="721">
                  <c:v>79.471751999999995</c:v>
                </c:pt>
                <c:pt idx="722">
                  <c:v>79.557934000000003</c:v>
                </c:pt>
                <c:pt idx="723">
                  <c:v>79.472273999999999</c:v>
                </c:pt>
                <c:pt idx="724">
                  <c:v>79.637030999999993</c:v>
                </c:pt>
                <c:pt idx="725">
                  <c:v>79.849857</c:v>
                </c:pt>
                <c:pt idx="726">
                  <c:v>80.118713</c:v>
                </c:pt>
                <c:pt idx="727">
                  <c:v>80.101732999999996</c:v>
                </c:pt>
                <c:pt idx="728">
                  <c:v>80.222081000000003</c:v>
                </c:pt>
                <c:pt idx="729">
                  <c:v>80.187353000000002</c:v>
                </c:pt>
                <c:pt idx="730">
                  <c:v>80.251813999999996</c:v>
                </c:pt>
                <c:pt idx="731">
                  <c:v>80.152806999999996</c:v>
                </c:pt>
                <c:pt idx="732">
                  <c:v>80.212245999999993</c:v>
                </c:pt>
                <c:pt idx="733">
                  <c:v>80.568560000000005</c:v>
                </c:pt>
                <c:pt idx="734">
                  <c:v>80.509787000000003</c:v>
                </c:pt>
                <c:pt idx="735">
                  <c:v>80.597477999999995</c:v>
                </c:pt>
                <c:pt idx="736">
                  <c:v>80.556663</c:v>
                </c:pt>
                <c:pt idx="737">
                  <c:v>80.564396000000002</c:v>
                </c:pt>
                <c:pt idx="738">
                  <c:v>80.507150999999993</c:v>
                </c:pt>
                <c:pt idx="739">
                  <c:v>80.612674999999996</c:v>
                </c:pt>
                <c:pt idx="740">
                  <c:v>80.905479999999997</c:v>
                </c:pt>
                <c:pt idx="741">
                  <c:v>81.077006999999995</c:v>
                </c:pt>
                <c:pt idx="742">
                  <c:v>81.125541999999996</c:v>
                </c:pt>
                <c:pt idx="743">
                  <c:v>81.150729999999996</c:v>
                </c:pt>
                <c:pt idx="744">
                  <c:v>81.012921000000006</c:v>
                </c:pt>
                <c:pt idx="745">
                  <c:v>81.104437000000004</c:v>
                </c:pt>
                <c:pt idx="746">
                  <c:v>81.333918999999995</c:v>
                </c:pt>
                <c:pt idx="747">
                  <c:v>81.356902000000005</c:v>
                </c:pt>
                <c:pt idx="748">
                  <c:v>81.488275000000002</c:v>
                </c:pt>
                <c:pt idx="749">
                  <c:v>81.516963000000004</c:v>
                </c:pt>
                <c:pt idx="750">
                  <c:v>81.553404999999998</c:v>
                </c:pt>
                <c:pt idx="751">
                  <c:v>81.541189000000003</c:v>
                </c:pt>
                <c:pt idx="752">
                  <c:v>81.648893999999999</c:v>
                </c:pt>
                <c:pt idx="753">
                  <c:v>81.687413000000006</c:v>
                </c:pt>
                <c:pt idx="754">
                  <c:v>81.871502000000007</c:v>
                </c:pt>
                <c:pt idx="755">
                  <c:v>82.119479999999996</c:v>
                </c:pt>
                <c:pt idx="756">
                  <c:v>82.133036000000004</c:v>
                </c:pt>
                <c:pt idx="757">
                  <c:v>82.061879000000005</c:v>
                </c:pt>
                <c:pt idx="758">
                  <c:v>82.036832000000004</c:v>
                </c:pt>
                <c:pt idx="759">
                  <c:v>82.191733999999997</c:v>
                </c:pt>
                <c:pt idx="760">
                  <c:v>82.321471000000003</c:v>
                </c:pt>
                <c:pt idx="761">
                  <c:v>82.366540000000001</c:v>
                </c:pt>
                <c:pt idx="762">
                  <c:v>82.415312</c:v>
                </c:pt>
                <c:pt idx="763">
                  <c:v>82.376917000000006</c:v>
                </c:pt>
                <c:pt idx="764">
                  <c:v>82.375646000000003</c:v>
                </c:pt>
                <c:pt idx="765">
                  <c:v>82.599494000000007</c:v>
                </c:pt>
                <c:pt idx="766">
                  <c:v>82.703498999999994</c:v>
                </c:pt>
                <c:pt idx="767">
                  <c:v>82.569434999999999</c:v>
                </c:pt>
                <c:pt idx="768">
                  <c:v>82.641468000000003</c:v>
                </c:pt>
                <c:pt idx="769">
                  <c:v>82.735761999999994</c:v>
                </c:pt>
                <c:pt idx="770">
                  <c:v>82.700860000000006</c:v>
                </c:pt>
                <c:pt idx="771">
                  <c:v>82.654644000000005</c:v>
                </c:pt>
                <c:pt idx="772">
                  <c:v>82.808466999999993</c:v>
                </c:pt>
                <c:pt idx="773">
                  <c:v>83.043474000000003</c:v>
                </c:pt>
                <c:pt idx="774">
                  <c:v>83.098061999999999</c:v>
                </c:pt>
                <c:pt idx="775">
                  <c:v>83.306188000000006</c:v>
                </c:pt>
                <c:pt idx="776">
                  <c:v>83.393962999999999</c:v>
                </c:pt>
                <c:pt idx="777">
                  <c:v>83.497794999999996</c:v>
                </c:pt>
                <c:pt idx="778">
                  <c:v>83.647593000000001</c:v>
                </c:pt>
                <c:pt idx="779">
                  <c:v>83.694051000000002</c:v>
                </c:pt>
                <c:pt idx="780">
                  <c:v>83.644270000000006</c:v>
                </c:pt>
                <c:pt idx="781">
                  <c:v>83.595167000000004</c:v>
                </c:pt>
                <c:pt idx="782">
                  <c:v>83.699842000000004</c:v>
                </c:pt>
                <c:pt idx="783">
                  <c:v>83.680046000000004</c:v>
                </c:pt>
                <c:pt idx="784">
                  <c:v>83.794912999999994</c:v>
                </c:pt>
                <c:pt idx="785">
                  <c:v>83.566839999999999</c:v>
                </c:pt>
                <c:pt idx="786">
                  <c:v>83.727046999999999</c:v>
                </c:pt>
                <c:pt idx="787">
                  <c:v>83.753125999999995</c:v>
                </c:pt>
                <c:pt idx="788">
                  <c:v>83.871487000000002</c:v>
                </c:pt>
                <c:pt idx="789">
                  <c:v>83.890602000000001</c:v>
                </c:pt>
                <c:pt idx="790">
                  <c:v>83.744242</c:v>
                </c:pt>
                <c:pt idx="791">
                  <c:v>83.921961999999994</c:v>
                </c:pt>
                <c:pt idx="792">
                  <c:v>84.024113</c:v>
                </c:pt>
                <c:pt idx="793">
                  <c:v>84.196916000000002</c:v>
                </c:pt>
                <c:pt idx="794">
                  <c:v>84.380301000000003</c:v>
                </c:pt>
                <c:pt idx="795">
                  <c:v>84.334952999999999</c:v>
                </c:pt>
                <c:pt idx="796">
                  <c:v>84.458489999999998</c:v>
                </c:pt>
                <c:pt idx="797">
                  <c:v>84.353426999999996</c:v>
                </c:pt>
                <c:pt idx="798">
                  <c:v>84.182100000000005</c:v>
                </c:pt>
                <c:pt idx="799">
                  <c:v>84.176824999999994</c:v>
                </c:pt>
                <c:pt idx="800">
                  <c:v>84.319592</c:v>
                </c:pt>
                <c:pt idx="801">
                  <c:v>84.601994000000005</c:v>
                </c:pt>
                <c:pt idx="802">
                  <c:v>84.613626999999994</c:v>
                </c:pt>
                <c:pt idx="803">
                  <c:v>84.548677999999995</c:v>
                </c:pt>
                <c:pt idx="804">
                  <c:v>84.610733999999994</c:v>
                </c:pt>
                <c:pt idx="805">
                  <c:v>84.609542000000005</c:v>
                </c:pt>
                <c:pt idx="806">
                  <c:v>84.597476</c:v>
                </c:pt>
                <c:pt idx="807">
                  <c:v>84.761088000000001</c:v>
                </c:pt>
                <c:pt idx="808">
                  <c:v>84.733766000000003</c:v>
                </c:pt>
                <c:pt idx="809">
                  <c:v>84.681139000000002</c:v>
                </c:pt>
                <c:pt idx="810">
                  <c:v>84.655540999999999</c:v>
                </c:pt>
                <c:pt idx="811">
                  <c:v>84.826809999999995</c:v>
                </c:pt>
                <c:pt idx="812">
                  <c:v>84.742722000000001</c:v>
                </c:pt>
                <c:pt idx="813">
                  <c:v>84.861320000000006</c:v>
                </c:pt>
                <c:pt idx="814">
                  <c:v>84.817254000000005</c:v>
                </c:pt>
                <c:pt idx="815">
                  <c:v>84.976444999999998</c:v>
                </c:pt>
                <c:pt idx="816">
                  <c:v>85.079442999999998</c:v>
                </c:pt>
                <c:pt idx="817">
                  <c:v>84.988636</c:v>
                </c:pt>
                <c:pt idx="818">
                  <c:v>85.025197000000006</c:v>
                </c:pt>
                <c:pt idx="819">
                  <c:v>85.073254000000006</c:v>
                </c:pt>
                <c:pt idx="820">
                  <c:v>84.977391999999995</c:v>
                </c:pt>
                <c:pt idx="821">
                  <c:v>85.223750999999993</c:v>
                </c:pt>
                <c:pt idx="822">
                  <c:v>85.456755000000001</c:v>
                </c:pt>
                <c:pt idx="823">
                  <c:v>85.432001999999997</c:v>
                </c:pt>
                <c:pt idx="824">
                  <c:v>85.556290000000004</c:v>
                </c:pt>
                <c:pt idx="825">
                  <c:v>85.590663000000006</c:v>
                </c:pt>
                <c:pt idx="826">
                  <c:v>85.511475000000004</c:v>
                </c:pt>
                <c:pt idx="827">
                  <c:v>85.486070999999995</c:v>
                </c:pt>
                <c:pt idx="828">
                  <c:v>85.631255999999993</c:v>
                </c:pt>
                <c:pt idx="829">
                  <c:v>85.826922999999994</c:v>
                </c:pt>
                <c:pt idx="830">
                  <c:v>86.044150000000002</c:v>
                </c:pt>
                <c:pt idx="831">
                  <c:v>86.058599999999998</c:v>
                </c:pt>
                <c:pt idx="832">
                  <c:v>85.878418999999994</c:v>
                </c:pt>
                <c:pt idx="833">
                  <c:v>86.047229999999999</c:v>
                </c:pt>
                <c:pt idx="834">
                  <c:v>86.019060999999994</c:v>
                </c:pt>
                <c:pt idx="835">
                  <c:v>86.201307</c:v>
                </c:pt>
                <c:pt idx="836">
                  <c:v>86.347694000000004</c:v>
                </c:pt>
                <c:pt idx="837">
                  <c:v>86.350855999999993</c:v>
                </c:pt>
                <c:pt idx="838">
                  <c:v>86.378209999999996</c:v>
                </c:pt>
                <c:pt idx="839">
                  <c:v>86.377572999999998</c:v>
                </c:pt>
                <c:pt idx="840">
                  <c:v>86.388844000000006</c:v>
                </c:pt>
                <c:pt idx="841">
                  <c:v>86.445874000000003</c:v>
                </c:pt>
                <c:pt idx="842">
                  <c:v>86.506788</c:v>
                </c:pt>
                <c:pt idx="843">
                  <c:v>86.378309999999999</c:v>
                </c:pt>
                <c:pt idx="844">
                  <c:v>86.256528000000003</c:v>
                </c:pt>
                <c:pt idx="845">
                  <c:v>86.124647999999993</c:v>
                </c:pt>
                <c:pt idx="846">
                  <c:v>86.222824000000003</c:v>
                </c:pt>
                <c:pt idx="847">
                  <c:v>86.236103</c:v>
                </c:pt>
                <c:pt idx="848">
                  <c:v>86.378288999999995</c:v>
                </c:pt>
                <c:pt idx="849">
                  <c:v>86.575086999999996</c:v>
                </c:pt>
                <c:pt idx="850">
                  <c:v>86.826719999999995</c:v>
                </c:pt>
                <c:pt idx="851">
                  <c:v>86.727002999999996</c:v>
                </c:pt>
                <c:pt idx="852">
                  <c:v>86.678186999999994</c:v>
                </c:pt>
                <c:pt idx="853">
                  <c:v>86.860722999999993</c:v>
                </c:pt>
                <c:pt idx="854">
                  <c:v>86.999416999999994</c:v>
                </c:pt>
                <c:pt idx="855">
                  <c:v>87.067023000000006</c:v>
                </c:pt>
                <c:pt idx="856">
                  <c:v>87.109252999999995</c:v>
                </c:pt>
                <c:pt idx="857">
                  <c:v>87.175577000000004</c:v>
                </c:pt>
                <c:pt idx="858">
                  <c:v>87.345585</c:v>
                </c:pt>
                <c:pt idx="859">
                  <c:v>87.427732000000006</c:v>
                </c:pt>
                <c:pt idx="860">
                  <c:v>87.282870000000003</c:v>
                </c:pt>
                <c:pt idx="861">
                  <c:v>87.315961999999999</c:v>
                </c:pt>
                <c:pt idx="862">
                  <c:v>87.504840000000002</c:v>
                </c:pt>
                <c:pt idx="863">
                  <c:v>87.486386999999993</c:v>
                </c:pt>
                <c:pt idx="864">
                  <c:v>87.566815000000005</c:v>
                </c:pt>
                <c:pt idx="865">
                  <c:v>87.443606000000003</c:v>
                </c:pt>
                <c:pt idx="866">
                  <c:v>87.562815000000001</c:v>
                </c:pt>
                <c:pt idx="867">
                  <c:v>87.526909000000003</c:v>
                </c:pt>
                <c:pt idx="868">
                  <c:v>87.781713999999994</c:v>
                </c:pt>
                <c:pt idx="869">
                  <c:v>87.652506000000002</c:v>
                </c:pt>
                <c:pt idx="870">
                  <c:v>87.516900000000007</c:v>
                </c:pt>
                <c:pt idx="871">
                  <c:v>87.702494000000002</c:v>
                </c:pt>
                <c:pt idx="872">
                  <c:v>87.885180000000005</c:v>
                </c:pt>
                <c:pt idx="873">
                  <c:v>87.985192999999995</c:v>
                </c:pt>
                <c:pt idx="874">
                  <c:v>88.024929</c:v>
                </c:pt>
                <c:pt idx="875">
                  <c:v>88.198614000000006</c:v>
                </c:pt>
                <c:pt idx="876">
                  <c:v>88.216532999999998</c:v>
                </c:pt>
                <c:pt idx="877">
                  <c:v>88.146412999999995</c:v>
                </c:pt>
                <c:pt idx="878">
                  <c:v>88.298719000000006</c:v>
                </c:pt>
                <c:pt idx="879">
                  <c:v>88.190539999999999</c:v>
                </c:pt>
                <c:pt idx="880">
                  <c:v>88.426641000000004</c:v>
                </c:pt>
                <c:pt idx="881">
                  <c:v>88.563952</c:v>
                </c:pt>
                <c:pt idx="882">
                  <c:v>88.479483000000002</c:v>
                </c:pt>
                <c:pt idx="883">
                  <c:v>88.355588999999995</c:v>
                </c:pt>
                <c:pt idx="884">
                  <c:v>88.277282</c:v>
                </c:pt>
                <c:pt idx="885">
                  <c:v>88.456687000000002</c:v>
                </c:pt>
                <c:pt idx="886">
                  <c:v>88.522625000000005</c:v>
                </c:pt>
                <c:pt idx="887">
                  <c:v>88.572473000000002</c:v>
                </c:pt>
                <c:pt idx="888">
                  <c:v>88.726983000000004</c:v>
                </c:pt>
                <c:pt idx="889">
                  <c:v>88.728663999999995</c:v>
                </c:pt>
                <c:pt idx="890">
                  <c:v>88.604040999999995</c:v>
                </c:pt>
                <c:pt idx="891">
                  <c:v>88.717089999999999</c:v>
                </c:pt>
                <c:pt idx="892">
                  <c:v>88.732201000000003</c:v>
                </c:pt>
                <c:pt idx="893">
                  <c:v>88.745683999999997</c:v>
                </c:pt>
                <c:pt idx="894">
                  <c:v>88.718136999999999</c:v>
                </c:pt>
                <c:pt idx="895">
                  <c:v>88.855059999999995</c:v>
                </c:pt>
                <c:pt idx="896">
                  <c:v>88.916375000000002</c:v>
                </c:pt>
                <c:pt idx="897">
                  <c:v>88.910083999999998</c:v>
                </c:pt>
                <c:pt idx="898">
                  <c:v>88.965211999999994</c:v>
                </c:pt>
                <c:pt idx="899">
                  <c:v>88.989571999999995</c:v>
                </c:pt>
                <c:pt idx="900">
                  <c:v>89.035826999999998</c:v>
                </c:pt>
                <c:pt idx="901">
                  <c:v>89.108103</c:v>
                </c:pt>
                <c:pt idx="902">
                  <c:v>89.175854999999999</c:v>
                </c:pt>
                <c:pt idx="903">
                  <c:v>89.169275999999996</c:v>
                </c:pt>
                <c:pt idx="904">
                  <c:v>89.203689999999995</c:v>
                </c:pt>
                <c:pt idx="905">
                  <c:v>89.214040999999995</c:v>
                </c:pt>
                <c:pt idx="906">
                  <c:v>89.312121000000005</c:v>
                </c:pt>
                <c:pt idx="907">
                  <c:v>89.310075999999995</c:v>
                </c:pt>
                <c:pt idx="908">
                  <c:v>89.352932999999993</c:v>
                </c:pt>
                <c:pt idx="909">
                  <c:v>89.332168999999993</c:v>
                </c:pt>
                <c:pt idx="910">
                  <c:v>89.605317999999997</c:v>
                </c:pt>
                <c:pt idx="911">
                  <c:v>89.704418000000004</c:v>
                </c:pt>
                <c:pt idx="912">
                  <c:v>89.571793</c:v>
                </c:pt>
                <c:pt idx="913">
                  <c:v>89.675340000000006</c:v>
                </c:pt>
                <c:pt idx="914">
                  <c:v>89.786298000000002</c:v>
                </c:pt>
                <c:pt idx="915">
                  <c:v>89.813533000000007</c:v>
                </c:pt>
                <c:pt idx="916">
                  <c:v>89.779205000000005</c:v>
                </c:pt>
                <c:pt idx="917">
                  <c:v>89.908704999999998</c:v>
                </c:pt>
                <c:pt idx="918">
                  <c:v>89.905798000000004</c:v>
                </c:pt>
                <c:pt idx="919">
                  <c:v>89.972904</c:v>
                </c:pt>
                <c:pt idx="920">
                  <c:v>90.045242000000002</c:v>
                </c:pt>
                <c:pt idx="921">
                  <c:v>90.006476000000006</c:v>
                </c:pt>
                <c:pt idx="922">
                  <c:v>90.174662999999995</c:v>
                </c:pt>
                <c:pt idx="923">
                  <c:v>90.388578999999993</c:v>
                </c:pt>
                <c:pt idx="924">
                  <c:v>90.360239000000007</c:v>
                </c:pt>
                <c:pt idx="925">
                  <c:v>90.246627000000004</c:v>
                </c:pt>
                <c:pt idx="926">
                  <c:v>90.212705999999997</c:v>
                </c:pt>
                <c:pt idx="927">
                  <c:v>90.247641000000002</c:v>
                </c:pt>
                <c:pt idx="928">
                  <c:v>90.241051999999996</c:v>
                </c:pt>
                <c:pt idx="929">
                  <c:v>90.272023000000004</c:v>
                </c:pt>
                <c:pt idx="930">
                  <c:v>90.282094000000001</c:v>
                </c:pt>
                <c:pt idx="931">
                  <c:v>90.381625999999997</c:v>
                </c:pt>
                <c:pt idx="932">
                  <c:v>90.295614999999998</c:v>
                </c:pt>
                <c:pt idx="933">
                  <c:v>90.454353999999995</c:v>
                </c:pt>
                <c:pt idx="934">
                  <c:v>90.212290999999993</c:v>
                </c:pt>
                <c:pt idx="935">
                  <c:v>90.156091000000004</c:v>
                </c:pt>
                <c:pt idx="936">
                  <c:v>90.227761000000001</c:v>
                </c:pt>
                <c:pt idx="937">
                  <c:v>90.375861</c:v>
                </c:pt>
                <c:pt idx="938">
                  <c:v>90.430026999999995</c:v>
                </c:pt>
                <c:pt idx="939">
                  <c:v>90.441951000000003</c:v>
                </c:pt>
                <c:pt idx="940">
                  <c:v>90.352739</c:v>
                </c:pt>
                <c:pt idx="941">
                  <c:v>90.470851999999994</c:v>
                </c:pt>
                <c:pt idx="942">
                  <c:v>90.689882999999995</c:v>
                </c:pt>
                <c:pt idx="943">
                  <c:v>90.730655999999996</c:v>
                </c:pt>
                <c:pt idx="944">
                  <c:v>90.682772</c:v>
                </c:pt>
                <c:pt idx="945">
                  <c:v>90.892399999999995</c:v>
                </c:pt>
                <c:pt idx="946">
                  <c:v>90.907719</c:v>
                </c:pt>
                <c:pt idx="947">
                  <c:v>90.977975000000001</c:v>
                </c:pt>
                <c:pt idx="948">
                  <c:v>90.895899</c:v>
                </c:pt>
                <c:pt idx="949">
                  <c:v>90.868421999999995</c:v>
                </c:pt>
                <c:pt idx="950">
                  <c:v>90.876008999999996</c:v>
                </c:pt>
                <c:pt idx="951">
                  <c:v>91.047781999999998</c:v>
                </c:pt>
                <c:pt idx="952">
                  <c:v>90.991052999999994</c:v>
                </c:pt>
                <c:pt idx="953">
                  <c:v>91.017679999999999</c:v>
                </c:pt>
                <c:pt idx="954">
                  <c:v>91.087760000000003</c:v>
                </c:pt>
                <c:pt idx="955">
                  <c:v>91.218718999999993</c:v>
                </c:pt>
                <c:pt idx="956">
                  <c:v>91.370654000000002</c:v>
                </c:pt>
                <c:pt idx="957">
                  <c:v>91.397234999999995</c:v>
                </c:pt>
                <c:pt idx="958">
                  <c:v>91.604991999999996</c:v>
                </c:pt>
                <c:pt idx="959">
                  <c:v>91.488358000000005</c:v>
                </c:pt>
                <c:pt idx="960">
                  <c:v>91.148734000000005</c:v>
                </c:pt>
                <c:pt idx="961">
                  <c:v>91.162047000000001</c:v>
                </c:pt>
                <c:pt idx="962">
                  <c:v>91.215360000000004</c:v>
                </c:pt>
                <c:pt idx="963">
                  <c:v>91.300348</c:v>
                </c:pt>
                <c:pt idx="964">
                  <c:v>91.297984999999997</c:v>
                </c:pt>
                <c:pt idx="965">
                  <c:v>91.470656000000005</c:v>
                </c:pt>
                <c:pt idx="966">
                  <c:v>91.315561000000002</c:v>
                </c:pt>
                <c:pt idx="967">
                  <c:v>91.399096999999998</c:v>
                </c:pt>
                <c:pt idx="968">
                  <c:v>91.596141000000003</c:v>
                </c:pt>
                <c:pt idx="969">
                  <c:v>91.453210999999996</c:v>
                </c:pt>
                <c:pt idx="970">
                  <c:v>91.678241</c:v>
                </c:pt>
                <c:pt idx="971">
                  <c:v>91.774933000000004</c:v>
                </c:pt>
                <c:pt idx="972">
                  <c:v>91.808308999999994</c:v>
                </c:pt>
                <c:pt idx="973">
                  <c:v>91.635456000000005</c:v>
                </c:pt>
                <c:pt idx="974">
                  <c:v>91.636471</c:v>
                </c:pt>
                <c:pt idx="975">
                  <c:v>91.589028999999996</c:v>
                </c:pt>
                <c:pt idx="976">
                  <c:v>91.538182000000006</c:v>
                </c:pt>
                <c:pt idx="977">
                  <c:v>91.738410999999999</c:v>
                </c:pt>
              </c:numCache>
            </c:numRef>
          </c:yVal>
          <c:smooth val="1"/>
          <c:extLst>
            <c:ext xmlns:c16="http://schemas.microsoft.com/office/drawing/2014/chart" uri="{C3380CC4-5D6E-409C-BE32-E72D297353CC}">
              <c16:uniqueId val="{00000002-516A-4237-91D5-EE02D66BA423}"/>
            </c:ext>
          </c:extLst>
        </c:ser>
        <c:dLbls>
          <c:showLegendKey val="0"/>
          <c:showVal val="0"/>
          <c:showCatName val="0"/>
          <c:showSerName val="0"/>
          <c:showPercent val="0"/>
          <c:showBubbleSize val="0"/>
        </c:dLbls>
        <c:axId val="432476624"/>
        <c:axId val="432472688"/>
      </c:scatterChart>
      <c:valAx>
        <c:axId val="432476624"/>
        <c:scaling>
          <c:orientation val="minMax"/>
        </c:scaling>
        <c:delete val="0"/>
        <c:axPos val="b"/>
        <c:majorGridlines>
          <c:spPr>
            <a:ln w="9525" cap="flat" cmpd="sng" algn="ctr">
              <a:solidFill>
                <a:schemeClr val="bg1">
                  <a:lumMod val="65000"/>
                </a:schemeClr>
              </a:solidFill>
              <a:prstDash val="solid"/>
              <a:round/>
            </a:ln>
            <a:effectLst/>
          </c:spPr>
        </c:majorGridlines>
        <c:title>
          <c:tx>
            <c:rich>
              <a:bodyPr rot="0" spcFirstLastPara="1" vertOverflow="ellipsis" vert="horz" wrap="square" anchor="ctr" anchorCtr="1"/>
              <a:lstStyle/>
              <a:p>
                <a:pPr>
                  <a:defRPr sz="1400" b="1" i="0" u="none" strike="noStrike" kern="1200" baseline="0">
                    <a:solidFill>
                      <a:srgbClr val="000000"/>
                    </a:solidFill>
                    <a:latin typeface="+mn-lt"/>
                    <a:ea typeface="+mn-ea"/>
                    <a:cs typeface="+mn-cs"/>
                  </a:defRPr>
                </a:pPr>
                <a:r>
                  <a:rPr lang="en-US" sz="1400"/>
                  <a:t>Time [s]</a:t>
                </a:r>
              </a:p>
            </c:rich>
          </c:tx>
          <c:layout/>
          <c:overlay val="0"/>
          <c:spPr>
            <a:noFill/>
            <a:ln>
              <a:noFill/>
            </a:ln>
            <a:effectLst/>
          </c:spPr>
          <c:txPr>
            <a:bodyPr rot="0" spcFirstLastPara="1" vertOverflow="ellipsis" vert="horz" wrap="square" anchor="ctr" anchorCtr="1"/>
            <a:lstStyle/>
            <a:p>
              <a:pPr>
                <a:defRPr sz="1400" b="1" i="0" u="none" strike="noStrike" kern="1200" baseline="0">
                  <a:solidFill>
                    <a:srgbClr val="000000"/>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prstDash val="solid"/>
            <a:roun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432472688"/>
        <c:crosses val="autoZero"/>
        <c:crossBetween val="midCat"/>
      </c:valAx>
      <c:valAx>
        <c:axId val="432472688"/>
        <c:scaling>
          <c:orientation val="minMax"/>
        </c:scaling>
        <c:delete val="0"/>
        <c:axPos val="l"/>
        <c:majorGridlines>
          <c:spPr>
            <a:ln w="9525" cap="flat" cmpd="sng" algn="ctr">
              <a:solidFill>
                <a:schemeClr val="bg1">
                  <a:lumMod val="75000"/>
                </a:schemeClr>
              </a:solidFill>
              <a:prstDash val="solid"/>
              <a:round/>
            </a:ln>
            <a:effectLst/>
          </c:spPr>
        </c:majorGridlines>
        <c:title>
          <c:tx>
            <c:rich>
              <a:bodyPr rot="-5400000" spcFirstLastPara="1" vertOverflow="ellipsis" vert="horz" wrap="square" anchor="ctr" anchorCtr="1"/>
              <a:lstStyle/>
              <a:p>
                <a:pPr>
                  <a:defRPr sz="1400" b="1" i="0" u="none" strike="noStrike" kern="1200" baseline="0">
                    <a:solidFill>
                      <a:srgbClr val="000000"/>
                    </a:solidFill>
                    <a:latin typeface="+mn-lt"/>
                    <a:ea typeface="+mn-ea"/>
                    <a:cs typeface="+mn-cs"/>
                  </a:defRPr>
                </a:pPr>
                <a:r>
                  <a:rPr lang="en-US" sz="1400"/>
                  <a:t>Fan Temperature [ºC]</a:t>
                </a:r>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rgbClr val="000000"/>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prstDash val="solid"/>
            <a:roun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432476624"/>
        <c:crosses val="autoZero"/>
        <c:crossBetween val="midCat"/>
      </c:valAx>
      <c:spPr>
        <a:noFill/>
        <a:ln>
          <a:solidFill>
            <a:schemeClr val="accent1"/>
          </a:solidFill>
        </a:ln>
        <a:effectLst/>
      </c:spPr>
    </c:plotArea>
    <c:plotVisOnly val="1"/>
    <c:dispBlanksAs val="gap"/>
    <c:showDLblsOverMax val="0"/>
  </c:chart>
  <c:spPr>
    <a:noFill/>
    <a:ln w="6350" cap="flat" cmpd="sng" algn="ctr">
      <a:noFill/>
      <a:prstDash val="solid"/>
      <a:miter lim="800000"/>
    </a:ln>
    <a:effectLst/>
  </c:spPr>
  <c:txPr>
    <a:bodyPr/>
    <a:lstStyle/>
    <a:p>
      <a:pPr>
        <a:defRPr>
          <a:solidFill>
            <a:srgbClr val="000000"/>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6">
  <a:schemeClr val="accent6"/>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CB1E0F6-951C-425C-9332-0C102B531294}" type="datetimeFigureOut">
              <a:rPr lang="en-GB" smtClean="0"/>
              <a:t>27/06/2019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821F87-EFBE-4171-A2A2-71EF8C0AE0BC}" type="slidenum">
              <a:rPr lang="en-GB" smtClean="0"/>
              <a:t>2</a:t>
            </a:fld>
            <a:endParaRPr lang="en-GB" dirty="0"/>
          </a:p>
        </p:txBody>
      </p:sp>
    </p:spTree>
    <p:extLst>
      <p:ext uri="{BB962C8B-B14F-4D97-AF65-F5344CB8AC3E}">
        <p14:creationId xmlns:p14="http://schemas.microsoft.com/office/powerpoint/2010/main" val="1050524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will be shown in a minute the Berlin Baseline ventilation</a:t>
            </a:r>
            <a:r>
              <a:rPr lang="en-GB" baseline="0" dirty="0" smtClean="0"/>
              <a:t> didn’t meet objectives so we developed a new solution together with EN/CV</a:t>
            </a:r>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14</a:t>
            </a:fld>
            <a:endParaRPr lang="en-GB"/>
          </a:p>
        </p:txBody>
      </p:sp>
    </p:spTree>
    <p:extLst>
      <p:ext uri="{BB962C8B-B14F-4D97-AF65-F5344CB8AC3E}">
        <p14:creationId xmlns:p14="http://schemas.microsoft.com/office/powerpoint/2010/main" val="4221874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17</a:t>
            </a:fld>
            <a:endParaRPr lang="en-GB"/>
          </a:p>
        </p:txBody>
      </p:sp>
    </p:spTree>
    <p:extLst>
      <p:ext uri="{BB962C8B-B14F-4D97-AF65-F5344CB8AC3E}">
        <p14:creationId xmlns:p14="http://schemas.microsoft.com/office/powerpoint/2010/main" val="2587624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19</a:t>
            </a:fld>
            <a:endParaRPr lang="en-GB"/>
          </a:p>
        </p:txBody>
      </p:sp>
    </p:spTree>
    <p:extLst>
      <p:ext uri="{BB962C8B-B14F-4D97-AF65-F5344CB8AC3E}">
        <p14:creationId xmlns:p14="http://schemas.microsoft.com/office/powerpoint/2010/main" val="483753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XX kW/m</a:t>
            </a:r>
            <a:r>
              <a:rPr lang="en-GB" baseline="30000" dirty="0" smtClean="0"/>
              <a:t>2</a:t>
            </a:r>
            <a:r>
              <a:rPr lang="en-GB" dirty="0" smtClean="0"/>
              <a:t> or 75ºC (integrated </a:t>
            </a:r>
            <a:r>
              <a:rPr lang="en-GB" dirty="0" err="1" smtClean="0"/>
              <a:t>circruits</a:t>
            </a:r>
            <a:r>
              <a:rPr lang="en-GB" dirty="0" smtClean="0"/>
              <a:t> max limit)</a:t>
            </a:r>
          </a:p>
          <a:p>
            <a:r>
              <a:rPr lang="en-GB" sz="1200" dirty="0" smtClean="0"/>
              <a:t>Y</a:t>
            </a:r>
            <a:r>
              <a:rPr lang="en-GB" sz="1200" baseline="-25000" dirty="0" smtClean="0"/>
              <a:t>s </a:t>
            </a:r>
            <a:r>
              <a:rPr lang="en-GB" sz="1200" dirty="0" smtClean="0"/>
              <a:t>= 0.1 </a:t>
            </a:r>
            <a:r>
              <a:rPr lang="en-GB" sz="1200" dirty="0" err="1" smtClean="0"/>
              <a:t>gsmoke</a:t>
            </a:r>
            <a:r>
              <a:rPr lang="en-GB" sz="1200" dirty="0" smtClean="0"/>
              <a:t>/</a:t>
            </a:r>
            <a:r>
              <a:rPr lang="en-GB" sz="1200" dirty="0" err="1" smtClean="0"/>
              <a:t>gfuel</a:t>
            </a:r>
            <a:endParaRPr lang="en-GB" sz="1200" dirty="0" smtClean="0"/>
          </a:p>
          <a:p>
            <a:r>
              <a:rPr lang="en-GB" sz="1200" dirty="0" smtClean="0"/>
              <a:t>C  = 3 non emitting 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3·10</a:t>
            </a:r>
            <a:r>
              <a:rPr lang="en-GB" sz="1200" baseline="30000" dirty="0" smtClean="0"/>
              <a:t>-4 </a:t>
            </a:r>
            <a:r>
              <a:rPr lang="en-GB" sz="1200" dirty="0" smtClean="0"/>
              <a:t>kg/m</a:t>
            </a:r>
            <a:r>
              <a:rPr lang="en-GB" sz="1200" baseline="30000" dirty="0" smtClean="0"/>
              <a:t>3</a:t>
            </a:r>
            <a:r>
              <a:rPr lang="en-GB" sz="1200" baseline="0" dirty="0" smtClean="0"/>
              <a:t> produces 2g deposition in 15min in 1m2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a:t>
            </a:r>
            <a:r>
              <a:rPr lang="en-GB" sz="1200" baseline="0" dirty="0" err="1" smtClean="0"/>
              <a:t>Giornada</a:t>
            </a:r>
            <a:r>
              <a:rPr lang="en-GB" sz="1200" baseline="0" dirty="0" smtClean="0"/>
              <a:t>: this might be from HCL)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10microg/cm2</a:t>
            </a:r>
          </a:p>
          <a:p>
            <a:pPr marL="0" marR="0" lvl="0" indent="0" algn="l" defTabSz="914400" rtl="0" eaLnBrk="1" fontAlgn="auto" latinLnBrk="0" hangingPunct="1">
              <a:lnSpc>
                <a:spcPct val="100000"/>
              </a:lnSpc>
              <a:spcBef>
                <a:spcPts val="0"/>
              </a:spcBef>
              <a:spcAft>
                <a:spcPts val="0"/>
              </a:spcAft>
              <a:buClrTx/>
              <a:buSzTx/>
              <a:buFontTx/>
              <a:buNone/>
              <a:tabLst/>
              <a:defRPr/>
            </a:pPr>
            <a:r>
              <a:rPr lang="ca-ES" sz="1200" baseline="0" dirty="0" smtClean="0"/>
              <a:t>Y_HCL(PVC) </a:t>
            </a:r>
            <a:r>
              <a:rPr lang="en-US" sz="1200" baseline="0" dirty="0" smtClean="0"/>
              <a:t>&gt;= Y_s (see ref below)</a:t>
            </a:r>
            <a:endParaRPr lang="en-GB"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Al-</a:t>
            </a:r>
            <a:r>
              <a:rPr lang="en-GB" dirty="0" err="1" smtClean="0"/>
              <a:t>Sayegh</a:t>
            </a:r>
            <a:r>
              <a:rPr lang="en-GB" dirty="0" smtClean="0"/>
              <a:t>, W. A. </a:t>
            </a:r>
            <a:r>
              <a:rPr lang="en-GB" i="1" dirty="0" smtClean="0"/>
              <a:t>et al.</a:t>
            </a:r>
            <a:r>
              <a:rPr lang="en-GB" dirty="0" smtClean="0"/>
              <a:t> (2016) ‘PVC Cable Fire Toxicity Using the Cone Calorimeter’, </a:t>
            </a:r>
            <a:r>
              <a:rPr lang="en-GB" i="1" dirty="0" smtClean="0"/>
              <a:t>Fire Science and Technology 2015</a:t>
            </a:r>
            <a:r>
              <a:rPr lang="en-GB" dirty="0" smtClean="0"/>
              <a:t>, (November), pp. 175–182. </a:t>
            </a:r>
            <a:r>
              <a:rPr lang="en-GB" dirty="0" err="1" smtClean="0"/>
              <a:t>doi</a:t>
            </a:r>
            <a:r>
              <a:rPr lang="en-GB" dirty="0" smtClean="0"/>
              <a:t>: 10.1007/978-981-10-0376-9_17.</a:t>
            </a:r>
            <a:endParaRPr lang="en-GB"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5microg/cm2</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90C2854-344B-1540-B106-AD8BDF16B6A0}" type="slidenum">
              <a:rPr lang="en-GB" smtClean="0"/>
              <a:t>24</a:t>
            </a:fld>
            <a:endParaRPr lang="en-GB"/>
          </a:p>
        </p:txBody>
      </p:sp>
    </p:spTree>
    <p:extLst>
      <p:ext uri="{BB962C8B-B14F-4D97-AF65-F5344CB8AC3E}">
        <p14:creationId xmlns:p14="http://schemas.microsoft.com/office/powerpoint/2010/main" val="2167913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Evaluated</a:t>
            </a:r>
            <a:r>
              <a:rPr lang="en-US" baseline="0" dirty="0" smtClean="0"/>
              <a:t> at</a:t>
            </a:r>
            <a:r>
              <a:rPr lang="en-US" dirty="0" smtClean="0"/>
              <a:t>1800s=30min,</a:t>
            </a:r>
            <a:r>
              <a:rPr lang="en-US" baseline="0" dirty="0" smtClean="0"/>
              <a:t> </a:t>
            </a:r>
          </a:p>
          <a:p>
            <a:r>
              <a:rPr lang="en-US" baseline="0" dirty="0" smtClean="0"/>
              <a:t>We can consider about 20m of linear area (so divide by 20 to estimate tunnel length affected)</a:t>
            </a: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26</a:t>
            </a:fld>
            <a:endParaRPr lang="en-GB"/>
          </a:p>
        </p:txBody>
      </p:sp>
    </p:spTree>
    <p:extLst>
      <p:ext uri="{BB962C8B-B14F-4D97-AF65-F5344CB8AC3E}">
        <p14:creationId xmlns:p14="http://schemas.microsoft.com/office/powerpoint/2010/main" val="13819607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no ventilated case</a:t>
            </a: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28</a:t>
            </a:fld>
            <a:endParaRPr lang="en-GB"/>
          </a:p>
        </p:txBody>
      </p:sp>
    </p:spTree>
    <p:extLst>
      <p:ext uri="{BB962C8B-B14F-4D97-AF65-F5344CB8AC3E}">
        <p14:creationId xmlns:p14="http://schemas.microsoft.com/office/powerpoint/2010/main" val="4028210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 before, two different scenarios are considered; immediate intervention of the smoke extraction system, and intervention of the smoke extraction system after 30 minutes. The first case is simulated for 30 minutes whereas the second is simulated for 1h. The value of the temperature is displayed in the figure below.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29</a:t>
            </a:fld>
            <a:endParaRPr lang="en-GB"/>
          </a:p>
        </p:txBody>
      </p:sp>
    </p:spTree>
    <p:extLst>
      <p:ext uri="{BB962C8B-B14F-4D97-AF65-F5344CB8AC3E}">
        <p14:creationId xmlns:p14="http://schemas.microsoft.com/office/powerpoint/2010/main" val="1477755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err="1" smtClean="0"/>
              <a:t>Other</a:t>
            </a:r>
            <a:r>
              <a:rPr lang="ca-ES" dirty="0" smtClean="0"/>
              <a:t> safety </a:t>
            </a:r>
            <a:r>
              <a:rPr lang="ca-ES" dirty="0" err="1" smtClean="0"/>
              <a:t>goals</a:t>
            </a:r>
            <a:r>
              <a:rPr lang="ca-ES" dirty="0" smtClean="0"/>
              <a:t>?</a:t>
            </a:r>
            <a:r>
              <a:rPr lang="ca-ES" baseline="0" dirty="0" smtClean="0"/>
              <a:t> </a:t>
            </a:r>
            <a:r>
              <a:rPr lang="ca-ES" baseline="0" dirty="0" err="1" smtClean="0"/>
              <a:t>Occupants</a:t>
            </a:r>
            <a:r>
              <a:rPr lang="ca-ES" baseline="0" dirty="0" smtClean="0"/>
              <a:t> safety. </a:t>
            </a:r>
            <a:endParaRPr lang="en-US" dirty="0"/>
          </a:p>
        </p:txBody>
      </p:sp>
      <p:sp>
        <p:nvSpPr>
          <p:cNvPr id="4" name="Slide Number Placeholder 3"/>
          <p:cNvSpPr>
            <a:spLocks noGrp="1"/>
          </p:cNvSpPr>
          <p:nvPr>
            <p:ph type="sldNum" sz="quarter" idx="10"/>
          </p:nvPr>
        </p:nvSpPr>
        <p:spPr/>
        <p:txBody>
          <a:bodyPr/>
          <a:lstStyle/>
          <a:p>
            <a:fld id="{990C2854-344B-1540-B106-AD8BDF16B6A0}" type="slidenum">
              <a:rPr lang="en-GB" smtClean="0"/>
              <a:t>30</a:t>
            </a:fld>
            <a:endParaRPr lang="en-GB"/>
          </a:p>
        </p:txBody>
      </p:sp>
    </p:spTree>
    <p:extLst>
      <p:ext uri="{BB962C8B-B14F-4D97-AF65-F5344CB8AC3E}">
        <p14:creationId xmlns:p14="http://schemas.microsoft.com/office/powerpoint/2010/main" val="3266244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33</a:t>
            </a:fld>
            <a:endParaRPr lang="en-GB"/>
          </a:p>
        </p:txBody>
      </p:sp>
    </p:spTree>
    <p:extLst>
      <p:ext uri="{BB962C8B-B14F-4D97-AF65-F5344CB8AC3E}">
        <p14:creationId xmlns:p14="http://schemas.microsoft.com/office/powerpoint/2010/main" val="2075000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34</a:t>
            </a:fld>
            <a:endParaRPr lang="en-GB"/>
          </a:p>
        </p:txBody>
      </p:sp>
    </p:spTree>
    <p:extLst>
      <p:ext uri="{BB962C8B-B14F-4D97-AF65-F5344CB8AC3E}">
        <p14:creationId xmlns:p14="http://schemas.microsoft.com/office/powerpoint/2010/main" val="3734992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Study of HE-</a:t>
            </a:r>
            <a:r>
              <a:rPr lang="en-US" sz="1200" b="1" kern="1200" dirty="0" err="1" smtClean="0">
                <a:solidFill>
                  <a:schemeClr val="tx1"/>
                </a:solidFill>
                <a:effectLst/>
                <a:latin typeface="+mn-lt"/>
                <a:ea typeface="+mn-ea"/>
                <a:cs typeface="+mn-cs"/>
              </a:rPr>
              <a:t>LHC</a:t>
            </a:r>
            <a:r>
              <a:rPr lang="en-US" sz="1200" b="1" kern="1200" dirty="0" smtClean="0">
                <a:solidFill>
                  <a:schemeClr val="tx1"/>
                </a:solidFill>
                <a:effectLst/>
                <a:latin typeface="+mn-lt"/>
                <a:ea typeface="+mn-ea"/>
                <a:cs typeface="+mn-cs"/>
              </a:rPr>
              <a:t> ventilation strategy in case of fire</a:t>
            </a:r>
          </a:p>
          <a:p>
            <a:r>
              <a:rPr lang="en-US" sz="1200" kern="1200" dirty="0" smtClean="0">
                <a:solidFill>
                  <a:schemeClr val="tx1"/>
                </a:solidFill>
                <a:effectLst/>
                <a:latin typeface="+mn-lt"/>
                <a:ea typeface="+mn-ea"/>
                <a:cs typeface="+mn-cs"/>
              </a:rPr>
              <a:t>The current </a:t>
            </a:r>
            <a:r>
              <a:rPr lang="en-US" sz="1200" kern="1200" dirty="0" err="1" smtClean="0">
                <a:solidFill>
                  <a:schemeClr val="tx1"/>
                </a:solidFill>
                <a:effectLst/>
                <a:latin typeface="+mn-lt"/>
                <a:ea typeface="+mn-ea"/>
                <a:cs typeface="+mn-cs"/>
              </a:rPr>
              <a:t>CDR</a:t>
            </a:r>
            <a:r>
              <a:rPr lang="en-US" sz="1200" kern="1200" dirty="0" smtClean="0">
                <a:solidFill>
                  <a:schemeClr val="tx1"/>
                </a:solidFill>
                <a:effectLst/>
                <a:latin typeface="+mn-lt"/>
                <a:ea typeface="+mn-ea"/>
                <a:cs typeface="+mn-cs"/>
              </a:rPr>
              <a:t> sets a ventilation strategy developed together with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/CV. </a:t>
            </a:r>
            <a:r>
              <a:rPr lang="en-US" sz="1200" kern="1200" dirty="0" err="1" smtClean="0">
                <a:solidFill>
                  <a:schemeClr val="tx1"/>
                </a:solidFill>
                <a:effectLst/>
                <a:latin typeface="+mn-lt"/>
                <a:ea typeface="+mn-ea"/>
                <a:cs typeface="+mn-cs"/>
              </a:rPr>
              <a:t>CFD</a:t>
            </a:r>
            <a:r>
              <a:rPr lang="en-US" sz="1200" kern="1200" dirty="0" smtClean="0">
                <a:solidFill>
                  <a:schemeClr val="tx1"/>
                </a:solidFill>
                <a:effectLst/>
                <a:latin typeface="+mn-lt"/>
                <a:ea typeface="+mn-ea"/>
                <a:cs typeface="+mn-cs"/>
              </a:rPr>
              <a:t> simulations of the inflow and outflow requirements of such a new system are necessary to properly size it and ensure performance with all different credible and degraded scenarios (e.g. fire). Additionally, a detailed study on the mechanical smoke dampers and required fire resistance of the ducts will help on optimizing the cost/efficient solution. </a:t>
            </a:r>
          </a:p>
          <a:p>
            <a:r>
              <a:rPr lang="en-US" sz="1200" b="1" kern="1200" dirty="0" smtClean="0">
                <a:solidFill>
                  <a:schemeClr val="tx1"/>
                </a:solidFill>
                <a:effectLst/>
                <a:latin typeface="+mn-lt"/>
                <a:ea typeface="+mn-ea"/>
                <a:cs typeface="+mn-cs"/>
              </a:rPr>
              <a:t>Deliverable</a:t>
            </a:r>
            <a:r>
              <a:rPr lang="en-US" sz="1200" kern="1200" dirty="0" smtClean="0">
                <a:solidFill>
                  <a:schemeClr val="tx1"/>
                </a:solidFill>
                <a:effectLst/>
                <a:latin typeface="+mn-lt"/>
                <a:ea typeface="+mn-ea"/>
                <a:cs typeface="+mn-cs"/>
              </a:rPr>
              <a:t>: in-depth </a:t>
            </a:r>
            <a:r>
              <a:rPr lang="en-US" sz="1200" kern="1200" dirty="0" err="1" smtClean="0">
                <a:solidFill>
                  <a:schemeClr val="tx1"/>
                </a:solidFill>
                <a:effectLst/>
                <a:latin typeface="+mn-lt"/>
                <a:ea typeface="+mn-ea"/>
                <a:cs typeface="+mn-cs"/>
              </a:rPr>
              <a:t>CFD</a:t>
            </a:r>
            <a:r>
              <a:rPr lang="en-US" sz="1200" kern="1200" dirty="0" smtClean="0">
                <a:solidFill>
                  <a:schemeClr val="tx1"/>
                </a:solidFill>
                <a:effectLst/>
                <a:latin typeface="+mn-lt"/>
                <a:ea typeface="+mn-ea"/>
                <a:cs typeface="+mn-cs"/>
              </a:rPr>
              <a:t> analysis of full </a:t>
            </a:r>
            <a:r>
              <a:rPr lang="en-US" sz="1200" kern="1200" dirty="0" err="1" smtClean="0">
                <a:solidFill>
                  <a:schemeClr val="tx1"/>
                </a:solidFill>
                <a:effectLst/>
                <a:latin typeface="+mn-lt"/>
                <a:ea typeface="+mn-ea"/>
                <a:cs typeface="+mn-cs"/>
              </a:rPr>
              <a:t>LHC</a:t>
            </a:r>
            <a:r>
              <a:rPr lang="en-US" sz="1200" kern="1200" dirty="0" smtClean="0">
                <a:solidFill>
                  <a:schemeClr val="tx1"/>
                </a:solidFill>
                <a:effectLst/>
                <a:latin typeface="+mn-lt"/>
                <a:ea typeface="+mn-ea"/>
                <a:cs typeface="+mn-cs"/>
              </a:rPr>
              <a:t> sector considering different fire scenarios and degraded modes. The simulations will also be used to establish the system requirements in terms of fire resistance.</a:t>
            </a:r>
          </a:p>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2974312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our own regulation.</a:t>
            </a:r>
            <a:r>
              <a:rPr lang="en-US" baseline="0" dirty="0"/>
              <a:t> If present, it must be enforced in our site. If not regulated, we have to comply with the principles</a:t>
            </a:r>
            <a:endParaRPr lang="en-US" dirty="0"/>
          </a:p>
        </p:txBody>
      </p:sp>
      <p:sp>
        <p:nvSpPr>
          <p:cNvPr id="4" name="Slide Number Placeholder 3"/>
          <p:cNvSpPr>
            <a:spLocks noGrp="1"/>
          </p:cNvSpPr>
          <p:nvPr>
            <p:ph type="sldNum" sz="quarter" idx="10"/>
          </p:nvPr>
        </p:nvSpPr>
        <p:spPr/>
        <p:txBody>
          <a:bodyPr/>
          <a:lstStyle/>
          <a:p>
            <a:fld id="{990C2854-344B-1540-B106-AD8BDF16B6A0}" type="slidenum">
              <a:rPr lang="en-GB" smtClean="0"/>
              <a:t>4</a:t>
            </a:fld>
            <a:endParaRPr lang="en-GB"/>
          </a:p>
        </p:txBody>
      </p:sp>
    </p:spTree>
    <p:extLst>
      <p:ext uri="{BB962C8B-B14F-4D97-AF65-F5344CB8AC3E}">
        <p14:creationId xmlns:p14="http://schemas.microsoft.com/office/powerpoint/2010/main" val="1806620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0C2854-344B-1540-B106-AD8BDF16B6A0}" type="slidenum">
              <a:rPr lang="en-GB" smtClean="0"/>
              <a:t>6</a:t>
            </a:fld>
            <a:endParaRPr lang="en-GB"/>
          </a:p>
        </p:txBody>
      </p:sp>
    </p:spTree>
    <p:extLst>
      <p:ext uri="{BB962C8B-B14F-4D97-AF65-F5344CB8AC3E}">
        <p14:creationId xmlns:p14="http://schemas.microsoft.com/office/powerpoint/2010/main" val="3142527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Fractional</a:t>
            </a:r>
            <a:r>
              <a:rPr lang="fr-FR" dirty="0" smtClean="0"/>
              <a:t> Effective Dose (FED) </a:t>
            </a:r>
            <a:r>
              <a:rPr lang="fr-FR" dirty="0" err="1" smtClean="0"/>
              <a:t>is</a:t>
            </a:r>
            <a:r>
              <a:rPr lang="fr-FR" dirty="0" smtClean="0"/>
              <a:t> a </a:t>
            </a:r>
            <a:r>
              <a:rPr lang="fr-FR" dirty="0" err="1" smtClean="0"/>
              <a:t>measure</a:t>
            </a:r>
            <a:r>
              <a:rPr lang="fr-FR" dirty="0" smtClean="0"/>
              <a:t> of </a:t>
            </a:r>
            <a:r>
              <a:rPr lang="fr-FR" dirty="0" err="1" smtClean="0"/>
              <a:t>airborne</a:t>
            </a:r>
            <a:r>
              <a:rPr lang="fr-FR" dirty="0" smtClean="0"/>
              <a:t> contaminants </a:t>
            </a:r>
            <a:r>
              <a:rPr lang="fr-FR" dirty="0" err="1" smtClean="0"/>
              <a:t>absorbed</a:t>
            </a:r>
            <a:r>
              <a:rPr lang="fr-FR" dirty="0" smtClean="0"/>
              <a:t> by an occupant. </a:t>
            </a:r>
            <a:r>
              <a:rPr lang="fr-FR" dirty="0" err="1" smtClean="0"/>
              <a:t>Hazards</a:t>
            </a:r>
            <a:r>
              <a:rPr lang="fr-FR" dirty="0" smtClean="0"/>
              <a:t> </a:t>
            </a:r>
            <a:r>
              <a:rPr lang="fr-FR" dirty="0" err="1" smtClean="0"/>
              <a:t>such</a:t>
            </a:r>
            <a:r>
              <a:rPr lang="fr-FR" dirty="0" smtClean="0"/>
              <a:t> as </a:t>
            </a:r>
            <a:r>
              <a:rPr lang="fr-FR" dirty="0" err="1" smtClean="0"/>
              <a:t>carbon</a:t>
            </a:r>
            <a:r>
              <a:rPr lang="fr-FR" dirty="0" smtClean="0"/>
              <a:t> </a:t>
            </a:r>
            <a:r>
              <a:rPr lang="fr-FR" dirty="0" err="1" smtClean="0"/>
              <a:t>monoxide</a:t>
            </a:r>
            <a:r>
              <a:rPr lang="fr-FR" dirty="0" smtClean="0"/>
              <a:t> and </a:t>
            </a:r>
            <a:r>
              <a:rPr lang="fr-FR" dirty="0" err="1" smtClean="0"/>
              <a:t>carbon</a:t>
            </a:r>
            <a:r>
              <a:rPr lang="fr-FR" dirty="0" smtClean="0"/>
              <a:t> </a:t>
            </a:r>
            <a:r>
              <a:rPr lang="fr-FR" dirty="0" err="1" smtClean="0"/>
              <a:t>dioxide</a:t>
            </a:r>
            <a:r>
              <a:rPr lang="fr-FR" dirty="0" smtClean="0"/>
              <a:t> are </a:t>
            </a:r>
            <a:r>
              <a:rPr lang="fr-FR" dirty="0" err="1" smtClean="0"/>
              <a:t>accumulated</a:t>
            </a:r>
            <a:r>
              <a:rPr lang="fr-FR" dirty="0" smtClean="0"/>
              <a:t> </a:t>
            </a:r>
            <a:r>
              <a:rPr lang="fr-FR" dirty="0" err="1" smtClean="0"/>
              <a:t>during</a:t>
            </a:r>
            <a:r>
              <a:rPr lang="fr-FR" dirty="0" smtClean="0"/>
              <a:t> the </a:t>
            </a:r>
            <a:r>
              <a:rPr lang="fr-FR" dirty="0" err="1" smtClean="0"/>
              <a:t>occupant’s</a:t>
            </a:r>
            <a:r>
              <a:rPr lang="fr-FR" dirty="0" smtClean="0"/>
              <a:t> </a:t>
            </a:r>
            <a:r>
              <a:rPr lang="fr-FR" dirty="0" err="1" smtClean="0"/>
              <a:t>movement</a:t>
            </a:r>
            <a:r>
              <a:rPr lang="fr-FR" dirty="0" smtClean="0"/>
              <a:t> </a:t>
            </a:r>
            <a:r>
              <a:rPr lang="fr-FR" dirty="0" err="1" smtClean="0"/>
              <a:t>through</a:t>
            </a:r>
            <a:r>
              <a:rPr lang="fr-FR" dirty="0" smtClean="0"/>
              <a:t> a </a:t>
            </a:r>
            <a:r>
              <a:rPr lang="fr-FR" dirty="0" err="1" smtClean="0"/>
              <a:t>burning</a:t>
            </a:r>
            <a:r>
              <a:rPr lang="fr-FR" dirty="0" smtClean="0"/>
              <a:t> building.</a:t>
            </a:r>
          </a:p>
          <a:p>
            <a:r>
              <a:rPr lang="fr-FR" sz="1200" kern="1200" dirty="0" smtClean="0">
                <a:solidFill>
                  <a:schemeClr val="tx1"/>
                </a:solidFill>
                <a:effectLst/>
                <a:latin typeface="+mn-lt"/>
                <a:ea typeface="+mn-ea"/>
                <a:cs typeface="+mn-cs"/>
              </a:rPr>
              <a:t>The </a:t>
            </a:r>
            <a:r>
              <a:rPr lang="fr-FR" sz="1200" kern="1200" dirty="0" err="1" smtClean="0">
                <a:solidFill>
                  <a:schemeClr val="tx1"/>
                </a:solidFill>
                <a:effectLst/>
                <a:latin typeface="+mn-lt"/>
                <a:ea typeface="+mn-ea"/>
                <a:cs typeface="+mn-cs"/>
              </a:rPr>
              <a:t>Fractional</a:t>
            </a:r>
            <a:r>
              <a:rPr lang="fr-FR" sz="1200" kern="1200" dirty="0" smtClean="0">
                <a:solidFill>
                  <a:schemeClr val="tx1"/>
                </a:solidFill>
                <a:effectLst/>
                <a:latin typeface="+mn-lt"/>
                <a:ea typeface="+mn-ea"/>
                <a:cs typeface="+mn-cs"/>
              </a:rPr>
              <a:t> Effective Dose index (FED), </a:t>
            </a:r>
            <a:r>
              <a:rPr lang="fr-FR" sz="1200" kern="1200" dirty="0" err="1" smtClean="0">
                <a:solidFill>
                  <a:schemeClr val="tx1"/>
                </a:solidFill>
                <a:effectLst/>
                <a:latin typeface="+mn-lt"/>
                <a:ea typeface="+mn-ea"/>
                <a:cs typeface="+mn-cs"/>
              </a:rPr>
              <a:t>developed</a:t>
            </a:r>
            <a:r>
              <a:rPr lang="fr-FR" sz="1200" kern="1200" dirty="0" smtClean="0">
                <a:solidFill>
                  <a:schemeClr val="tx1"/>
                </a:solidFill>
                <a:effectLst/>
                <a:latin typeface="+mn-lt"/>
                <a:ea typeface="+mn-ea"/>
                <a:cs typeface="+mn-cs"/>
              </a:rPr>
              <a:t> by </a:t>
            </a:r>
            <a:r>
              <a:rPr lang="fr-FR" sz="1200" kern="1200" dirty="0" err="1" smtClean="0">
                <a:solidFill>
                  <a:schemeClr val="tx1"/>
                </a:solidFill>
                <a:effectLst/>
                <a:latin typeface="+mn-lt"/>
                <a:ea typeface="+mn-ea"/>
                <a:cs typeface="+mn-cs"/>
              </a:rPr>
              <a:t>Purser</a:t>
            </a:r>
            <a:r>
              <a:rPr lang="fr-FR" sz="1200" kern="1200" dirty="0" smtClean="0">
                <a:solidFill>
                  <a:schemeClr val="tx1"/>
                </a:solidFill>
                <a:effectLst/>
                <a:latin typeface="+mn-lt"/>
                <a:ea typeface="+mn-ea"/>
                <a:cs typeface="+mn-cs"/>
              </a:rPr>
              <a:t> [46],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 </a:t>
            </a:r>
            <a:r>
              <a:rPr lang="fr-FR" sz="1200" kern="1200" dirty="0" err="1" smtClean="0">
                <a:solidFill>
                  <a:schemeClr val="tx1"/>
                </a:solidFill>
                <a:effectLst/>
                <a:latin typeface="+mn-lt"/>
                <a:ea typeface="+mn-ea"/>
                <a:cs typeface="+mn-cs"/>
              </a:rPr>
              <a:t>commonly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used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measure</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human</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incapacitation</a:t>
            </a:r>
            <a:r>
              <a:rPr lang="fr-FR" sz="1200" kern="1200" dirty="0" smtClean="0">
                <a:solidFill>
                  <a:schemeClr val="tx1"/>
                </a:solidFill>
                <a:effectLst/>
                <a:latin typeface="+mn-lt"/>
                <a:ea typeface="+mn-ea"/>
                <a:cs typeface="+mn-cs"/>
              </a:rPr>
              <a:t> due to the combustion </a:t>
            </a:r>
            <a:r>
              <a:rPr lang="fr-FR" sz="1200" kern="1200" dirty="0" err="1" smtClean="0">
                <a:solidFill>
                  <a:schemeClr val="tx1"/>
                </a:solidFill>
                <a:effectLst/>
                <a:latin typeface="+mn-lt"/>
                <a:ea typeface="+mn-ea"/>
                <a:cs typeface="+mn-cs"/>
              </a:rPr>
              <a:t>gases</a:t>
            </a:r>
            <a:r>
              <a:rPr lang="fr-FR" sz="1200" kern="1200" dirty="0" smtClean="0">
                <a:solidFill>
                  <a:schemeClr val="tx1"/>
                </a:solidFill>
                <a:effectLst/>
                <a:latin typeface="+mn-lt"/>
                <a:ea typeface="+mn-ea"/>
                <a:cs typeface="+mn-cs"/>
              </a:rPr>
              <a:t>. The FED value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calculated</a:t>
            </a:r>
            <a:r>
              <a:rPr lang="fr-FR" sz="1200" kern="1200" dirty="0" smtClean="0">
                <a:solidFill>
                  <a:schemeClr val="tx1"/>
                </a:solidFill>
                <a:effectLst/>
                <a:latin typeface="+mn-lt"/>
                <a:ea typeface="+mn-ea"/>
                <a:cs typeface="+mn-cs"/>
              </a:rPr>
              <a:t> as </a:t>
            </a:r>
            <a:endParaRPr lang="fr-FR" dirty="0" smtClean="0"/>
          </a:p>
          <a:p>
            <a:r>
              <a:rPr lang="fr-FR" sz="1200" kern="1200" dirty="0" err="1" smtClean="0">
                <a:solidFill>
                  <a:schemeClr val="tx1"/>
                </a:solidFill>
                <a:effectLst/>
                <a:latin typeface="+mn-lt"/>
                <a:ea typeface="+mn-ea"/>
                <a:cs typeface="+mn-cs"/>
              </a:rPr>
              <a:t>FEDtot</a:t>
            </a:r>
            <a:r>
              <a:rPr lang="fr-FR" sz="1200" kern="1200" dirty="0" smtClean="0">
                <a:solidFill>
                  <a:schemeClr val="tx1"/>
                </a:solidFill>
                <a:effectLst/>
                <a:latin typeface="+mn-lt"/>
                <a:ea typeface="+mn-ea"/>
                <a:cs typeface="+mn-cs"/>
              </a:rPr>
              <a:t> = (FEDCO + FEDCN + </a:t>
            </a:r>
            <a:r>
              <a:rPr lang="fr-FR" sz="1200" kern="1200" dirty="0" err="1" smtClean="0">
                <a:solidFill>
                  <a:schemeClr val="tx1"/>
                </a:solidFill>
                <a:effectLst/>
                <a:latin typeface="+mn-lt"/>
                <a:ea typeface="+mn-ea"/>
                <a:cs typeface="+mn-cs"/>
              </a:rPr>
              <a:t>FEDNOx</a:t>
            </a:r>
            <a:r>
              <a:rPr lang="fr-FR" sz="1200" kern="1200" dirty="0" smtClean="0">
                <a:solidFill>
                  <a:schemeClr val="tx1"/>
                </a:solidFill>
                <a:effectLst/>
                <a:latin typeface="+mn-lt"/>
                <a:ea typeface="+mn-ea"/>
                <a:cs typeface="+mn-cs"/>
              </a:rPr>
              <a:t> + </a:t>
            </a:r>
            <a:r>
              <a:rPr lang="fr-FR" sz="1200" kern="1200" dirty="0" err="1" smtClean="0">
                <a:solidFill>
                  <a:schemeClr val="tx1"/>
                </a:solidFill>
                <a:effectLst/>
                <a:latin typeface="+mn-lt"/>
                <a:ea typeface="+mn-ea"/>
                <a:cs typeface="+mn-cs"/>
              </a:rPr>
              <a:t>FLDirr</a:t>
            </a:r>
            <a:r>
              <a:rPr lang="fr-FR" sz="1200" kern="1200" dirty="0" smtClean="0">
                <a:solidFill>
                  <a:schemeClr val="tx1"/>
                </a:solidFill>
                <a:effectLst/>
                <a:latin typeface="+mn-lt"/>
                <a:ea typeface="+mn-ea"/>
                <a:cs typeface="+mn-cs"/>
              </a:rPr>
              <a:t>) × HVCO2 + FEDO2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D.A. </a:t>
            </a:r>
            <a:r>
              <a:rPr lang="fr-FR" sz="1200" kern="1200" dirty="0" err="1" smtClean="0">
                <a:solidFill>
                  <a:schemeClr val="tx1"/>
                </a:solidFill>
                <a:effectLst/>
                <a:latin typeface="+mn-lt"/>
                <a:ea typeface="+mn-ea"/>
                <a:cs typeface="+mn-cs"/>
              </a:rPr>
              <a:t>Purser</a:t>
            </a:r>
            <a:r>
              <a:rPr lang="fr-FR" sz="1200" kern="1200" dirty="0" smtClean="0">
                <a:solidFill>
                  <a:schemeClr val="tx1"/>
                </a:solidFill>
                <a:effectLst/>
                <a:latin typeface="+mn-lt"/>
                <a:ea typeface="+mn-ea"/>
                <a:cs typeface="+mn-cs"/>
              </a:rPr>
              <a:t>. </a:t>
            </a:r>
            <a:r>
              <a:rPr lang="fr-FR" sz="1200" i="1" kern="1200" dirty="0" smtClean="0">
                <a:solidFill>
                  <a:schemeClr val="tx1"/>
                </a:solidFill>
                <a:effectLst/>
                <a:latin typeface="+mn-lt"/>
                <a:ea typeface="+mn-ea"/>
                <a:cs typeface="+mn-cs"/>
              </a:rPr>
              <a:t>SFPE </a:t>
            </a:r>
            <a:r>
              <a:rPr lang="fr-FR" sz="1200" i="1" kern="1200" dirty="0" err="1" smtClean="0">
                <a:solidFill>
                  <a:schemeClr val="tx1"/>
                </a:solidFill>
                <a:effectLst/>
                <a:latin typeface="+mn-lt"/>
                <a:ea typeface="+mn-ea"/>
                <a:cs typeface="+mn-cs"/>
              </a:rPr>
              <a:t>Handbook</a:t>
            </a:r>
            <a:r>
              <a:rPr lang="fr-FR" sz="1200" i="1" kern="1200" dirty="0" smtClean="0">
                <a:solidFill>
                  <a:schemeClr val="tx1"/>
                </a:solidFill>
                <a:effectLst/>
                <a:latin typeface="+mn-lt"/>
                <a:ea typeface="+mn-ea"/>
                <a:cs typeface="+mn-cs"/>
              </a:rPr>
              <a:t> of </a:t>
            </a:r>
            <a:r>
              <a:rPr lang="fr-FR" sz="1200" i="1" kern="1200" dirty="0" err="1" smtClean="0">
                <a:solidFill>
                  <a:schemeClr val="tx1"/>
                </a:solidFill>
                <a:effectLst/>
                <a:latin typeface="+mn-lt"/>
                <a:ea typeface="+mn-ea"/>
                <a:cs typeface="+mn-cs"/>
              </a:rPr>
              <a:t>Fire</a:t>
            </a:r>
            <a:r>
              <a:rPr lang="fr-FR" sz="1200" i="1" kern="1200" dirty="0" smtClean="0">
                <a:solidFill>
                  <a:schemeClr val="tx1"/>
                </a:solidFill>
                <a:effectLst/>
                <a:latin typeface="+mn-lt"/>
                <a:ea typeface="+mn-ea"/>
                <a:cs typeface="+mn-cs"/>
              </a:rPr>
              <a:t> Protection Engineering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chapter</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Toxicity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Assessment</a:t>
            </a:r>
            <a:r>
              <a:rPr lang="fr-FR" sz="1200" kern="1200" dirty="0" smtClean="0">
                <a:solidFill>
                  <a:schemeClr val="tx1"/>
                </a:solidFill>
                <a:effectLst/>
                <a:latin typeface="+mn-lt"/>
                <a:ea typeface="+mn-ea"/>
                <a:cs typeface="+mn-cs"/>
              </a:rPr>
              <a:t> of Com- </a:t>
            </a:r>
            <a:r>
              <a:rPr lang="fr-FR" sz="1200" kern="1200" dirty="0" err="1" smtClean="0">
                <a:solidFill>
                  <a:schemeClr val="tx1"/>
                </a:solidFill>
                <a:effectLst/>
                <a:latin typeface="+mn-lt"/>
                <a:ea typeface="+mn-ea"/>
                <a:cs typeface="+mn-cs"/>
              </a:rPr>
              <a:t>bustion</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Products</a:t>
            </a:r>
            <a:r>
              <a:rPr lang="fr-FR" sz="1200" kern="1200" dirty="0" smtClean="0">
                <a:solidFill>
                  <a:schemeClr val="tx1"/>
                </a:solidFill>
                <a:effectLst/>
                <a:latin typeface="+mn-lt"/>
                <a:ea typeface="+mn-ea"/>
                <a:cs typeface="+mn-cs"/>
              </a:rPr>
              <a:t>. National </a:t>
            </a:r>
            <a:r>
              <a:rPr lang="fr-FR" sz="1200" kern="1200" dirty="0" err="1" smtClean="0">
                <a:solidFill>
                  <a:schemeClr val="tx1"/>
                </a:solidFill>
                <a:effectLst/>
                <a:latin typeface="+mn-lt"/>
                <a:ea typeface="+mn-ea"/>
                <a:cs typeface="+mn-cs"/>
              </a:rPr>
              <a:t>Fire</a:t>
            </a:r>
            <a:r>
              <a:rPr lang="fr-FR" sz="1200" kern="1200" dirty="0" smtClean="0">
                <a:solidFill>
                  <a:schemeClr val="tx1"/>
                </a:solidFill>
                <a:effectLst/>
                <a:latin typeface="+mn-lt"/>
                <a:ea typeface="+mn-ea"/>
                <a:cs typeface="+mn-cs"/>
              </a:rPr>
              <a:t> Protection Association, Quincy, Massachusetts, 3rd </a:t>
            </a:r>
            <a:r>
              <a:rPr lang="fr-FR" sz="1200" kern="1200" dirty="0" err="1" smtClean="0">
                <a:solidFill>
                  <a:schemeClr val="tx1"/>
                </a:solidFill>
                <a:effectLst/>
                <a:latin typeface="+mn-lt"/>
                <a:ea typeface="+mn-ea"/>
                <a:cs typeface="+mn-cs"/>
              </a:rPr>
              <a:t>edition</a:t>
            </a:r>
            <a:r>
              <a:rPr lang="fr-FR" sz="1200" kern="1200" dirty="0" smtClean="0">
                <a:solidFill>
                  <a:schemeClr val="tx1"/>
                </a:solidFill>
                <a:effectLst/>
                <a:latin typeface="+mn-lt"/>
                <a:ea typeface="+mn-ea"/>
                <a:cs typeface="+mn-cs"/>
              </a:rPr>
              <a:t>, 2002.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effectLst/>
            </a:endParaRPr>
          </a:p>
          <a:p>
            <a:r>
              <a:rPr lang="fr-FR" sz="1200" kern="1200" dirty="0" err="1" smtClean="0">
                <a:solidFill>
                  <a:schemeClr val="tx1"/>
                </a:solidFill>
                <a:effectLst/>
                <a:latin typeface="+mn-lt"/>
                <a:ea typeface="+mn-ea"/>
                <a:cs typeface="+mn-cs"/>
              </a:rPr>
              <a:t>ractional</a:t>
            </a:r>
            <a:r>
              <a:rPr lang="fr-FR" sz="1200" kern="1200" dirty="0" smtClean="0">
                <a:solidFill>
                  <a:schemeClr val="tx1"/>
                </a:solidFill>
                <a:effectLst/>
                <a:latin typeface="+mn-lt"/>
                <a:ea typeface="+mn-ea"/>
                <a:cs typeface="+mn-cs"/>
              </a:rPr>
              <a:t> Effective Dose (FED) </a:t>
            </a:r>
            <a:endParaRPr lang="fr-FR" dirty="0" smtClean="0"/>
          </a:p>
          <a:p>
            <a:r>
              <a:rPr lang="fr-FR" sz="1200" kern="1200" dirty="0" smtClean="0">
                <a:solidFill>
                  <a:schemeClr val="tx1"/>
                </a:solidFill>
                <a:effectLst/>
                <a:latin typeface="+mn-lt"/>
                <a:ea typeface="+mn-ea"/>
                <a:cs typeface="+mn-cs"/>
              </a:rPr>
              <a:t>The additive </a:t>
            </a:r>
            <a:r>
              <a:rPr lang="fr-FR" sz="1200" kern="1200" dirty="0" err="1" smtClean="0">
                <a:solidFill>
                  <a:schemeClr val="tx1"/>
                </a:solidFill>
                <a:effectLst/>
                <a:latin typeface="+mn-lt"/>
                <a:ea typeface="+mn-ea"/>
                <a:cs typeface="+mn-cs"/>
              </a:rPr>
              <a:t>effects</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fire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gases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was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advanced</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include</a:t>
            </a:r>
            <a:r>
              <a:rPr lang="fr-FR" sz="1200" kern="1200" dirty="0" smtClean="0">
                <a:solidFill>
                  <a:schemeClr val="tx1"/>
                </a:solidFill>
                <a:effectLst/>
                <a:latin typeface="+mn-lt"/>
                <a:ea typeface="+mn-ea"/>
                <a:cs typeface="+mn-cs"/>
              </a:rPr>
              <a:t> con- </a:t>
            </a:r>
            <a:r>
              <a:rPr lang="fr-FR" sz="1200" kern="1200" dirty="0" err="1" smtClean="0">
                <a:solidFill>
                  <a:schemeClr val="tx1"/>
                </a:solidFill>
                <a:effectLst/>
                <a:latin typeface="+mn-lt"/>
                <a:ea typeface="+mn-ea"/>
                <a:cs typeface="+mn-cs"/>
              </a:rPr>
              <a:t>sideration</a:t>
            </a:r>
            <a:r>
              <a:rPr lang="fr-FR" sz="1200" kern="1200" dirty="0" smtClean="0">
                <a:solidFill>
                  <a:schemeClr val="tx1"/>
                </a:solidFill>
                <a:effectLst/>
                <a:latin typeface="+mn-lt"/>
                <a:ea typeface="+mn-ea"/>
                <a:cs typeface="+mn-cs"/>
              </a:rPr>
              <a:t> of variable </a:t>
            </a:r>
            <a:r>
              <a:rPr lang="fr-FR" sz="1200" kern="1200" dirty="0" err="1" smtClean="0">
                <a:solidFill>
                  <a:schemeClr val="tx1"/>
                </a:solidFill>
                <a:effectLst/>
                <a:latin typeface="+mn-lt"/>
                <a:ea typeface="+mn-ea"/>
                <a:cs typeface="+mn-cs"/>
              </a:rPr>
              <a:t>exposure</a:t>
            </a:r>
            <a:r>
              <a:rPr lang="fr-FR" sz="1200" kern="1200" dirty="0" smtClean="0">
                <a:solidFill>
                  <a:schemeClr val="tx1"/>
                </a:solidFill>
                <a:effectLst/>
                <a:latin typeface="+mn-lt"/>
                <a:ea typeface="+mn-ea"/>
                <a:cs typeface="+mn-cs"/>
              </a:rPr>
              <a:t> time. This </a:t>
            </a:r>
            <a:r>
              <a:rPr lang="fr-FR" sz="1200" kern="1200" dirty="0" err="1" smtClean="0">
                <a:solidFill>
                  <a:schemeClr val="tx1"/>
                </a:solidFill>
                <a:effectLst/>
                <a:latin typeface="+mn-lt"/>
                <a:ea typeface="+mn-ea"/>
                <a:cs typeface="+mn-cs"/>
              </a:rPr>
              <a:t>strategy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commonly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referred</a:t>
            </a:r>
            <a:r>
              <a:rPr lang="fr-FR" sz="1200" kern="1200" dirty="0" smtClean="0">
                <a:solidFill>
                  <a:schemeClr val="tx1"/>
                </a:solidFill>
                <a:effectLst/>
                <a:latin typeface="+mn-lt"/>
                <a:ea typeface="+mn-ea"/>
                <a:cs typeface="+mn-cs"/>
              </a:rPr>
              <a:t> to as the </a:t>
            </a:r>
            <a:r>
              <a:rPr lang="fr-FR" sz="1200" kern="1200" dirty="0" err="1" smtClean="0">
                <a:solidFill>
                  <a:schemeClr val="tx1"/>
                </a:solidFill>
                <a:effectLst/>
                <a:latin typeface="+mn-lt"/>
                <a:ea typeface="+mn-ea"/>
                <a:cs typeface="+mn-cs"/>
              </a:rPr>
              <a:t>fractional</a:t>
            </a:r>
            <a:r>
              <a:rPr lang="fr-FR" sz="1200" kern="1200" dirty="0" smtClean="0">
                <a:solidFill>
                  <a:schemeClr val="tx1"/>
                </a:solidFill>
                <a:effectLst/>
                <a:latin typeface="+mn-lt"/>
                <a:ea typeface="+mn-ea"/>
                <a:cs typeface="+mn-cs"/>
              </a:rPr>
              <a:t> effective dose (FED) </a:t>
            </a:r>
            <a:r>
              <a:rPr lang="fr-FR" sz="1200" kern="1200" dirty="0" err="1" smtClean="0">
                <a:solidFill>
                  <a:schemeClr val="tx1"/>
                </a:solidFill>
                <a:effectLst/>
                <a:latin typeface="+mn-lt"/>
                <a:ea typeface="+mn-ea"/>
                <a:cs typeface="+mn-cs"/>
              </a:rPr>
              <a:t>methodol</a:t>
            </a:r>
            <a:r>
              <a:rPr lang="fr-FR" sz="1200" kern="1200" dirty="0" smtClean="0">
                <a:solidFill>
                  <a:schemeClr val="tx1"/>
                </a:solidFill>
                <a:effectLst/>
                <a:latin typeface="+mn-lt"/>
                <a:ea typeface="+mn-ea"/>
                <a:cs typeface="+mn-cs"/>
              </a:rPr>
              <a:t>- ogy.34,59,60 The FED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“the ratio of the </a:t>
            </a:r>
            <a:r>
              <a:rPr lang="fr-FR" sz="1200" i="1" kern="1200" dirty="0" smtClean="0">
                <a:solidFill>
                  <a:schemeClr val="tx1"/>
                </a:solidFill>
                <a:effectLst/>
                <a:latin typeface="+mn-lt"/>
                <a:ea typeface="+mn-ea"/>
                <a:cs typeface="+mn-cs"/>
              </a:rPr>
              <a:t>Ct </a:t>
            </a:r>
            <a:r>
              <a:rPr lang="fr-FR" sz="1200" kern="1200" dirty="0" err="1" smtClean="0">
                <a:solidFill>
                  <a:schemeClr val="tx1"/>
                </a:solidFill>
                <a:effectLst/>
                <a:latin typeface="+mn-lt"/>
                <a:ea typeface="+mn-ea"/>
                <a:cs typeface="+mn-cs"/>
              </a:rPr>
              <a:t>product</a:t>
            </a:r>
            <a:r>
              <a:rPr lang="fr-FR" sz="1200" kern="1200" dirty="0" smtClean="0">
                <a:solidFill>
                  <a:schemeClr val="tx1"/>
                </a:solidFill>
                <a:effectLst/>
                <a:latin typeface="+mn-lt"/>
                <a:ea typeface="+mn-ea"/>
                <a:cs typeface="+mn-cs"/>
              </a:rPr>
              <a:t> (concentra- </a:t>
            </a:r>
            <a:r>
              <a:rPr lang="fr-FR" sz="1200" kern="1200" dirty="0" err="1" smtClean="0">
                <a:solidFill>
                  <a:schemeClr val="tx1"/>
                </a:solidFill>
                <a:effectLst/>
                <a:latin typeface="+mn-lt"/>
                <a:ea typeface="+mn-ea"/>
                <a:cs typeface="+mn-cs"/>
              </a:rPr>
              <a:t>tion</a:t>
            </a:r>
            <a:r>
              <a:rPr lang="fr-FR" sz="1200" kern="1200" dirty="0" smtClean="0">
                <a:solidFill>
                  <a:schemeClr val="tx1"/>
                </a:solidFill>
                <a:effectLst/>
                <a:latin typeface="+mn-lt"/>
                <a:ea typeface="+mn-ea"/>
                <a:cs typeface="+mn-cs"/>
              </a:rPr>
              <a:t> × time) for a </a:t>
            </a:r>
            <a:r>
              <a:rPr lang="fr-FR" sz="1200" kern="1200" dirty="0" err="1" smtClean="0">
                <a:solidFill>
                  <a:schemeClr val="tx1"/>
                </a:solidFill>
                <a:effectLst/>
                <a:latin typeface="+mn-lt"/>
                <a:ea typeface="+mn-ea"/>
                <a:cs typeface="+mn-cs"/>
              </a:rPr>
              <a:t>gaseous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toxicant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produced</a:t>
            </a:r>
            <a:r>
              <a:rPr lang="fr-FR" sz="1200" kern="1200" dirty="0" smtClean="0">
                <a:solidFill>
                  <a:schemeClr val="tx1"/>
                </a:solidFill>
                <a:effectLst/>
                <a:latin typeface="+mn-lt"/>
                <a:ea typeface="+mn-ea"/>
                <a:cs typeface="+mn-cs"/>
              </a:rPr>
              <a:t> in a </a:t>
            </a:r>
            <a:r>
              <a:rPr lang="fr-FR" sz="1200" kern="1200" dirty="0" err="1" smtClean="0">
                <a:solidFill>
                  <a:schemeClr val="tx1"/>
                </a:solidFill>
                <a:effectLst/>
                <a:latin typeface="+mn-lt"/>
                <a:ea typeface="+mn-ea"/>
                <a:cs typeface="+mn-cs"/>
              </a:rPr>
              <a:t>given</a:t>
            </a:r>
            <a:r>
              <a:rPr lang="fr-FR" sz="1200" kern="1200" dirty="0" smtClean="0">
                <a:solidFill>
                  <a:schemeClr val="tx1"/>
                </a:solidFill>
                <a:effectLst/>
                <a:latin typeface="+mn-lt"/>
                <a:ea typeface="+mn-ea"/>
                <a:cs typeface="+mn-cs"/>
              </a:rPr>
              <a:t> test to </a:t>
            </a:r>
            <a:r>
              <a:rPr lang="fr-FR" sz="1200" kern="1200" dirty="0" err="1" smtClean="0">
                <a:solidFill>
                  <a:schemeClr val="tx1"/>
                </a:solidFill>
                <a:effectLst/>
                <a:latin typeface="+mn-lt"/>
                <a:ea typeface="+mn-ea"/>
                <a:cs typeface="+mn-cs"/>
              </a:rPr>
              <a:t>that</a:t>
            </a:r>
            <a:r>
              <a:rPr lang="fr-FR" sz="1200" kern="1200" dirty="0" smtClean="0">
                <a:solidFill>
                  <a:schemeClr val="tx1"/>
                </a:solidFill>
                <a:effectLst/>
                <a:latin typeface="+mn-lt"/>
                <a:ea typeface="+mn-ea"/>
                <a:cs typeface="+mn-cs"/>
              </a:rPr>
              <a:t> </a:t>
            </a:r>
            <a:r>
              <a:rPr lang="fr-FR" sz="1200" i="1" kern="1200" dirty="0" smtClean="0">
                <a:solidFill>
                  <a:schemeClr val="tx1"/>
                </a:solidFill>
                <a:effectLst/>
                <a:latin typeface="+mn-lt"/>
                <a:ea typeface="+mn-ea"/>
                <a:cs typeface="+mn-cs"/>
              </a:rPr>
              <a:t>Ct </a:t>
            </a:r>
            <a:r>
              <a:rPr lang="fr-FR" sz="1200" kern="1200" dirty="0" err="1" smtClean="0">
                <a:solidFill>
                  <a:schemeClr val="tx1"/>
                </a:solidFill>
                <a:effectLst/>
                <a:latin typeface="+mn-lt"/>
                <a:ea typeface="+mn-ea"/>
                <a:cs typeface="+mn-cs"/>
              </a:rPr>
              <a:t>product</a:t>
            </a:r>
            <a:r>
              <a:rPr lang="fr-FR" sz="1200" kern="1200" dirty="0" smtClean="0">
                <a:solidFill>
                  <a:schemeClr val="tx1"/>
                </a:solidFill>
                <a:effectLst/>
                <a:latin typeface="+mn-lt"/>
                <a:ea typeface="+mn-ea"/>
                <a:cs typeface="+mn-cs"/>
              </a:rPr>
              <a:t> of the </a:t>
            </a:r>
            <a:r>
              <a:rPr lang="fr-FR" sz="1200" kern="1200" dirty="0" err="1" smtClean="0">
                <a:solidFill>
                  <a:schemeClr val="tx1"/>
                </a:solidFill>
                <a:effectLst/>
                <a:latin typeface="+mn-lt"/>
                <a:ea typeface="+mn-ea"/>
                <a:cs typeface="+mn-cs"/>
              </a:rPr>
              <a:t>toxicant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that</a:t>
            </a:r>
            <a:r>
              <a:rPr lang="fr-FR" sz="1200" kern="1200" dirty="0" smtClean="0">
                <a:solidFill>
                  <a:schemeClr val="tx1"/>
                </a:solidFill>
                <a:effectLst/>
                <a:latin typeface="+mn-lt"/>
                <a:ea typeface="+mn-ea"/>
                <a:cs typeface="+mn-cs"/>
              </a:rPr>
              <a:t> has been </a:t>
            </a:r>
            <a:r>
              <a:rPr lang="fr-FR" sz="1200" kern="1200" dirty="0" err="1" smtClean="0">
                <a:solidFill>
                  <a:schemeClr val="tx1"/>
                </a:solidFill>
                <a:effectLst/>
                <a:latin typeface="+mn-lt"/>
                <a:ea typeface="+mn-ea"/>
                <a:cs typeface="+mn-cs"/>
              </a:rPr>
              <a:t>statistically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deter</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mined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from</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independent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experimental</a:t>
            </a:r>
            <a:r>
              <a:rPr lang="fr-FR" sz="1200" kern="1200" dirty="0" smtClean="0">
                <a:solidFill>
                  <a:schemeClr val="tx1"/>
                </a:solidFill>
                <a:effectLst/>
                <a:latin typeface="+mn-lt"/>
                <a:ea typeface="+mn-ea"/>
                <a:cs typeface="+mn-cs"/>
              </a:rPr>
              <a:t> data to </a:t>
            </a:r>
            <a:r>
              <a:rPr lang="fr-FR" sz="1200" kern="1200" dirty="0" err="1" smtClean="0">
                <a:solidFill>
                  <a:schemeClr val="tx1"/>
                </a:solidFill>
                <a:effectLst/>
                <a:latin typeface="+mn-lt"/>
                <a:ea typeface="+mn-ea"/>
                <a:cs typeface="+mn-cs"/>
              </a:rPr>
              <a:t>produce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lethality</a:t>
            </a:r>
            <a:r>
              <a:rPr lang="fr-FR" sz="1200" kern="1200" dirty="0" smtClean="0">
                <a:solidFill>
                  <a:schemeClr val="tx1"/>
                </a:solidFill>
                <a:effectLst/>
                <a:latin typeface="+mn-lt"/>
                <a:ea typeface="+mn-ea"/>
                <a:cs typeface="+mn-cs"/>
              </a:rPr>
              <a:t> in 50 percent of test </a:t>
            </a:r>
            <a:r>
              <a:rPr lang="fr-FR" sz="1200" kern="1200" dirty="0" err="1" smtClean="0">
                <a:solidFill>
                  <a:schemeClr val="tx1"/>
                </a:solidFill>
                <a:effectLst/>
                <a:latin typeface="+mn-lt"/>
                <a:ea typeface="+mn-ea"/>
                <a:cs typeface="+mn-cs"/>
              </a:rPr>
              <a:t>animals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within</a:t>
            </a:r>
            <a:r>
              <a:rPr lang="fr-FR" sz="1200" kern="1200" dirty="0" smtClean="0">
                <a:solidFill>
                  <a:schemeClr val="tx1"/>
                </a:solidFill>
                <a:effectLst/>
                <a:latin typeface="+mn-lt"/>
                <a:ea typeface="+mn-ea"/>
                <a:cs typeface="+mn-cs"/>
              </a:rPr>
              <a:t> a </a:t>
            </a:r>
            <a:r>
              <a:rPr lang="fr-FR" sz="1200" kern="1200" dirty="0" err="1" smtClean="0">
                <a:solidFill>
                  <a:schemeClr val="tx1"/>
                </a:solidFill>
                <a:effectLst/>
                <a:latin typeface="+mn-lt"/>
                <a:ea typeface="+mn-ea"/>
                <a:cs typeface="+mn-cs"/>
              </a:rPr>
              <a:t>specified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exposure</a:t>
            </a:r>
            <a:r>
              <a:rPr lang="fr-FR" sz="1200" kern="1200" dirty="0" smtClean="0">
                <a:solidFill>
                  <a:schemeClr val="tx1"/>
                </a:solidFill>
                <a:effectLst/>
                <a:latin typeface="+mn-lt"/>
                <a:ea typeface="+mn-ea"/>
                <a:cs typeface="+mn-cs"/>
              </a:rPr>
              <a:t> and </a:t>
            </a:r>
            <a:r>
              <a:rPr lang="fr-FR" sz="1200" kern="1200" dirty="0" err="1" smtClean="0">
                <a:solidFill>
                  <a:schemeClr val="tx1"/>
                </a:solidFill>
                <a:effectLst/>
                <a:latin typeface="+mn-lt"/>
                <a:ea typeface="+mn-ea"/>
                <a:cs typeface="+mn-cs"/>
              </a:rPr>
              <a:t>postexposure</a:t>
            </a:r>
            <a:r>
              <a:rPr lang="fr-FR" sz="1200" kern="1200" dirty="0" smtClean="0">
                <a:solidFill>
                  <a:schemeClr val="tx1"/>
                </a:solidFill>
                <a:effectLst/>
                <a:latin typeface="+mn-lt"/>
                <a:ea typeface="+mn-ea"/>
                <a:cs typeface="+mn-cs"/>
              </a:rPr>
              <a:t> time.”53 </a:t>
            </a:r>
            <a:endParaRPr lang="fr-FR" dirty="0" smtClean="0"/>
          </a:p>
          <a:p>
            <a:r>
              <a:rPr lang="fr-FR" sz="1200" kern="1200" dirty="0" smtClean="0">
                <a:solidFill>
                  <a:schemeClr val="tx1"/>
                </a:solidFill>
                <a:effectLst/>
                <a:latin typeface="+mn-lt"/>
                <a:ea typeface="+mn-ea"/>
                <a:cs typeface="+mn-cs"/>
              </a:rPr>
              <a:t>The </a:t>
            </a:r>
            <a:r>
              <a:rPr lang="fr-FR" sz="1200" kern="1200" dirty="0" err="1" smtClean="0">
                <a:solidFill>
                  <a:schemeClr val="tx1"/>
                </a:solidFill>
                <a:effectLst/>
                <a:latin typeface="+mn-lt"/>
                <a:ea typeface="+mn-ea"/>
                <a:cs typeface="+mn-cs"/>
              </a:rPr>
              <a:t>additivity</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FEDs</a:t>
            </a:r>
            <a:r>
              <a:rPr lang="fr-FR" sz="1200" kern="1200" dirty="0" smtClean="0">
                <a:solidFill>
                  <a:schemeClr val="tx1"/>
                </a:solidFill>
                <a:effectLst/>
                <a:latin typeface="+mn-lt"/>
                <a:ea typeface="+mn-ea"/>
                <a:cs typeface="+mn-cs"/>
              </a:rPr>
              <a:t> has </a:t>
            </a:r>
            <a:r>
              <a:rPr lang="fr-FR" sz="1200" kern="1200" dirty="0" err="1" smtClean="0">
                <a:solidFill>
                  <a:schemeClr val="tx1"/>
                </a:solidFill>
                <a:effectLst/>
                <a:latin typeface="+mn-lt"/>
                <a:ea typeface="+mn-ea"/>
                <a:cs typeface="+mn-cs"/>
              </a:rPr>
              <a:t>become</a:t>
            </a:r>
            <a:r>
              <a:rPr lang="fr-FR" sz="1200" kern="1200" dirty="0" smtClean="0">
                <a:solidFill>
                  <a:schemeClr val="tx1"/>
                </a:solidFill>
                <a:effectLst/>
                <a:latin typeface="+mn-lt"/>
                <a:ea typeface="+mn-ea"/>
                <a:cs typeface="+mn-cs"/>
              </a:rPr>
              <a:t> a </a:t>
            </a:r>
            <a:r>
              <a:rPr lang="fr-FR" sz="1200" kern="1200" dirty="0" err="1" smtClean="0">
                <a:solidFill>
                  <a:schemeClr val="tx1"/>
                </a:solidFill>
                <a:effectLst/>
                <a:latin typeface="+mn-lt"/>
                <a:ea typeface="+mn-ea"/>
                <a:cs typeface="+mn-cs"/>
              </a:rPr>
              <a:t>useful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tool</a:t>
            </a:r>
            <a:r>
              <a:rPr lang="fr-FR" sz="1200" kern="1200" dirty="0" smtClean="0">
                <a:solidFill>
                  <a:schemeClr val="tx1"/>
                </a:solidFill>
                <a:effectLst/>
                <a:latin typeface="+mn-lt"/>
                <a:ea typeface="+mn-ea"/>
                <a:cs typeface="+mn-cs"/>
              </a:rPr>
              <a:t> in com- </a:t>
            </a:r>
            <a:r>
              <a:rPr lang="fr-FR" sz="1200" kern="1200" dirty="0" err="1" smtClean="0">
                <a:solidFill>
                  <a:schemeClr val="tx1"/>
                </a:solidFill>
                <a:effectLst/>
                <a:latin typeface="+mn-lt"/>
                <a:ea typeface="+mn-ea"/>
                <a:cs typeface="+mn-cs"/>
              </a:rPr>
              <a:t>bustion</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toxicology</a:t>
            </a:r>
            <a:r>
              <a:rPr lang="fr-FR" sz="1200" kern="1200" dirty="0" smtClean="0">
                <a:solidFill>
                  <a:schemeClr val="tx1"/>
                </a:solidFill>
                <a:effectLst/>
                <a:latin typeface="+mn-lt"/>
                <a:ea typeface="+mn-ea"/>
                <a:cs typeface="+mn-cs"/>
              </a:rPr>
              <a:t> for the </a:t>
            </a:r>
            <a:r>
              <a:rPr lang="fr-FR" sz="1200" kern="1200" dirty="0" err="1" smtClean="0">
                <a:solidFill>
                  <a:schemeClr val="tx1"/>
                </a:solidFill>
                <a:effectLst/>
                <a:latin typeface="+mn-lt"/>
                <a:ea typeface="+mn-ea"/>
                <a:cs typeface="+mn-cs"/>
              </a:rPr>
              <a:t>calculation</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lethal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potencies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from</a:t>
            </a:r>
            <a:r>
              <a:rPr lang="fr-FR" sz="1200" kern="1200" dirty="0" smtClean="0">
                <a:solidFill>
                  <a:schemeClr val="tx1"/>
                </a:solidFill>
                <a:effectLst/>
                <a:latin typeface="+mn-lt"/>
                <a:ea typeface="+mn-ea"/>
                <a:cs typeface="+mn-cs"/>
              </a:rPr>
              <a:t> combustion </a:t>
            </a:r>
            <a:r>
              <a:rPr lang="fr-FR" sz="1200" kern="1200" dirty="0" err="1" smtClean="0">
                <a:solidFill>
                  <a:schemeClr val="tx1"/>
                </a:solidFill>
                <a:effectLst/>
                <a:latin typeface="+mn-lt"/>
                <a:ea typeface="+mn-ea"/>
                <a:cs typeface="+mn-cs"/>
              </a:rPr>
              <a:t>product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analysis</a:t>
            </a:r>
            <a:r>
              <a:rPr lang="fr-FR" sz="1200" kern="1200" dirty="0" smtClean="0">
                <a:solidFill>
                  <a:schemeClr val="tx1"/>
                </a:solidFill>
                <a:effectLst/>
                <a:latin typeface="+mn-lt"/>
                <a:ea typeface="+mn-ea"/>
                <a:cs typeface="+mn-cs"/>
              </a:rPr>
              <a:t> data, as </a:t>
            </a:r>
            <a:r>
              <a:rPr lang="fr-FR" sz="1200" kern="1200" dirty="0" err="1" smtClean="0">
                <a:solidFill>
                  <a:schemeClr val="tx1"/>
                </a:solidFill>
                <a:effectLst/>
                <a:latin typeface="+mn-lt"/>
                <a:ea typeface="+mn-ea"/>
                <a:cs typeface="+mn-cs"/>
              </a:rPr>
              <a:t>well</a:t>
            </a:r>
            <a:r>
              <a:rPr lang="fr-FR" sz="1200" kern="1200" dirty="0" smtClean="0">
                <a:solidFill>
                  <a:schemeClr val="tx1"/>
                </a:solidFill>
                <a:effectLst/>
                <a:latin typeface="+mn-lt"/>
                <a:ea typeface="+mn-ea"/>
                <a:cs typeface="+mn-cs"/>
              </a:rPr>
              <a:t> as for the </a:t>
            </a:r>
            <a:r>
              <a:rPr lang="fr-FR" sz="1200" kern="1200" dirty="0" err="1" smtClean="0">
                <a:solidFill>
                  <a:schemeClr val="tx1"/>
                </a:solidFill>
                <a:effectLst/>
                <a:latin typeface="+mn-lt"/>
                <a:ea typeface="+mn-ea"/>
                <a:cs typeface="+mn-cs"/>
              </a:rPr>
              <a:t>assess</a:t>
            </a:r>
            <a:r>
              <a:rPr lang="fr-FR" sz="1200" kern="1200" dirty="0" smtClean="0">
                <a:solidFill>
                  <a:schemeClr val="tx1"/>
                </a:solidFill>
                <a:effectLst/>
                <a:latin typeface="+mn-lt"/>
                <a:ea typeface="+mn-ea"/>
                <a:cs typeface="+mn-cs"/>
              </a:rPr>
              <a:t>- ment of </a:t>
            </a:r>
            <a:r>
              <a:rPr lang="fr-FR" sz="1200" kern="1200" dirty="0" err="1" smtClean="0">
                <a:solidFill>
                  <a:schemeClr val="tx1"/>
                </a:solidFill>
                <a:effectLst/>
                <a:latin typeface="+mn-lt"/>
                <a:ea typeface="+mn-ea"/>
                <a:cs typeface="+mn-cs"/>
              </a:rPr>
              <a:t>potential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hazards</a:t>
            </a:r>
            <a:r>
              <a:rPr lang="fr-FR" sz="1200" kern="1200" dirty="0" smtClean="0">
                <a:solidFill>
                  <a:schemeClr val="tx1"/>
                </a:solidFill>
                <a:effectLst/>
                <a:latin typeface="+mn-lt"/>
                <a:ea typeface="+mn-ea"/>
                <a:cs typeface="+mn-cs"/>
              </a:rPr>
              <a:t> to humans.51 </a:t>
            </a:r>
            <a:r>
              <a:rPr lang="fr-FR" sz="1200" kern="1200" dirty="0" err="1" smtClean="0">
                <a:solidFill>
                  <a:schemeClr val="tx1"/>
                </a:solidFill>
                <a:effectLst/>
                <a:latin typeface="+mn-lt"/>
                <a:ea typeface="+mn-ea"/>
                <a:cs typeface="+mn-cs"/>
              </a:rPr>
              <a:t>Mathematically</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principle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expressed</a:t>
            </a:r>
            <a:r>
              <a:rPr lang="fr-FR" sz="1200" kern="1200" dirty="0" smtClean="0">
                <a:solidFill>
                  <a:schemeClr val="tx1"/>
                </a:solidFill>
                <a:effectLst/>
                <a:latin typeface="+mn-lt"/>
                <a:ea typeface="+mn-ea"/>
                <a:cs typeface="+mn-cs"/>
              </a:rPr>
              <a:t> as </a:t>
            </a:r>
            <a:endParaRPr lang="fr-FR" dirty="0" smtClean="0"/>
          </a:p>
          <a:p>
            <a:r>
              <a:rPr lang="fr-FR" sz="1200" kern="1200" dirty="0" smtClean="0">
                <a:solidFill>
                  <a:schemeClr val="tx1"/>
                </a:solidFill>
                <a:effectLst/>
                <a:latin typeface="+mn-lt"/>
                <a:ea typeface="+mn-ea"/>
                <a:cs typeface="+mn-cs"/>
              </a:rPr>
              <a:t>2 FED = } } </a:t>
            </a:r>
            <a:endParaRPr lang="fr-FR" dirty="0" smtClean="0"/>
          </a:p>
          <a:p>
            <a:r>
              <a:rPr lang="fr-FR" sz="1200" i="1" kern="1200" dirty="0" smtClean="0">
                <a:solidFill>
                  <a:schemeClr val="tx1"/>
                </a:solidFill>
                <a:effectLst/>
                <a:latin typeface="+mn-lt"/>
                <a:ea typeface="+mn-ea"/>
                <a:cs typeface="+mn-cs"/>
              </a:rPr>
              <a:t>C</a:t>
            </a:r>
            <a:br>
              <a:rPr lang="fr-FR" sz="1200" i="1" kern="1200" dirty="0" smtClean="0">
                <a:solidFill>
                  <a:schemeClr val="tx1"/>
                </a:solidFill>
                <a:effectLst/>
                <a:latin typeface="+mn-lt"/>
                <a:ea typeface="+mn-ea"/>
                <a:cs typeface="+mn-cs"/>
              </a:rPr>
            </a:br>
            <a:r>
              <a:rPr lang="fr-FR" sz="1200" i="1" kern="1200" dirty="0" smtClean="0">
                <a:solidFill>
                  <a:schemeClr val="tx1"/>
                </a:solidFill>
                <a:effectLst/>
                <a:latin typeface="+mn-lt"/>
                <a:ea typeface="+mn-ea"/>
                <a:cs typeface="+mn-cs"/>
              </a:rPr>
              <a:t>i </a:t>
            </a:r>
            <a:r>
              <a:rPr lang="fr-FR" sz="1200" kern="1200" dirty="0" smtClean="0">
                <a:solidFill>
                  <a:schemeClr val="tx1"/>
                </a:solidFill>
                <a:effectLst/>
                <a:latin typeface="+mn-lt"/>
                <a:ea typeface="+mn-ea"/>
                <a:cs typeface="+mn-cs"/>
              </a:rPr>
              <a:t>∆</a:t>
            </a:r>
            <a:r>
              <a:rPr lang="fr-FR" sz="1200" i="1" kern="1200" dirty="0" err="1" smtClean="0">
                <a:solidFill>
                  <a:schemeClr val="tx1"/>
                </a:solidFill>
                <a:effectLst/>
                <a:latin typeface="+mn-lt"/>
                <a:ea typeface="+mn-ea"/>
                <a:cs typeface="+mn-cs"/>
              </a:rPr>
              <a:t>t</a:t>
            </a:r>
            <a:r>
              <a:rPr lang="fr-FR" sz="1200" i="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(4) </a:t>
            </a:r>
            <a:endParaRPr lang="fr-FR" dirty="0" smtClean="0"/>
          </a:p>
          <a:p>
            <a:r>
              <a:rPr lang="fr-FR" sz="1200" kern="1200" dirty="0" smtClean="0">
                <a:solidFill>
                  <a:schemeClr val="tx1"/>
                </a:solidFill>
                <a:effectLst/>
                <a:latin typeface="+mn-lt"/>
                <a:ea typeface="+mn-ea"/>
                <a:cs typeface="+mn-cs"/>
              </a:rPr>
              <a:t>(</a:t>
            </a:r>
            <a:r>
              <a:rPr lang="fr-FR" sz="1200" i="1" kern="1200" dirty="0" smtClean="0">
                <a:solidFill>
                  <a:schemeClr val="tx1"/>
                </a:solidFill>
                <a:effectLst/>
                <a:latin typeface="+mn-lt"/>
                <a:ea typeface="+mn-ea"/>
                <a:cs typeface="+mn-cs"/>
              </a:rPr>
              <a:t>Ct</a:t>
            </a:r>
            <a:r>
              <a:rPr lang="fr-FR" sz="1200" kern="1200" dirty="0" smtClean="0">
                <a:solidFill>
                  <a:schemeClr val="tx1"/>
                </a:solidFill>
                <a:effectLst/>
                <a:latin typeface="+mn-lt"/>
                <a:ea typeface="+mn-ea"/>
                <a:cs typeface="+mn-cs"/>
              </a:rPr>
              <a:t>)</a:t>
            </a:r>
            <a:r>
              <a:rPr lang="fr-FR" sz="1200" i="1" kern="1200" dirty="0" smtClean="0">
                <a:solidFill>
                  <a:schemeClr val="tx1"/>
                </a:solidFill>
                <a:effectLst/>
                <a:latin typeface="+mn-lt"/>
                <a:ea typeface="+mn-ea"/>
                <a:cs typeface="+mn-cs"/>
              </a:rPr>
              <a:t>i</a:t>
            </a:r>
            <a:br>
              <a:rPr lang="fr-FR" sz="1200" i="1" kern="1200" dirty="0" smtClean="0">
                <a:solidFill>
                  <a:schemeClr val="tx1"/>
                </a:solidFill>
                <a:effectLst/>
                <a:latin typeface="+mn-lt"/>
                <a:ea typeface="+mn-ea"/>
                <a:cs typeface="+mn-cs"/>
              </a:rPr>
            </a:br>
            <a:r>
              <a:rPr lang="fr-FR" sz="1200" i="1" kern="1200" dirty="0" smtClean="0">
                <a:solidFill>
                  <a:schemeClr val="tx1"/>
                </a:solidFill>
                <a:effectLst/>
                <a:latin typeface="+mn-lt"/>
                <a:ea typeface="+mn-ea"/>
                <a:cs typeface="+mn-cs"/>
              </a:rPr>
              <a:t>Ci </a:t>
            </a:r>
            <a:r>
              <a:rPr lang="fr-FR" sz="1200" kern="1200" dirty="0" smtClean="0">
                <a:solidFill>
                  <a:schemeClr val="tx1"/>
                </a:solidFill>
                <a:effectLst/>
                <a:latin typeface="+mn-lt"/>
                <a:ea typeface="+mn-ea"/>
                <a:cs typeface="+mn-cs"/>
              </a:rPr>
              <a:t>= Concentration of </a:t>
            </a:r>
            <a:r>
              <a:rPr lang="fr-FR" sz="1200" kern="1200" dirty="0" err="1" smtClean="0">
                <a:solidFill>
                  <a:schemeClr val="tx1"/>
                </a:solidFill>
                <a:effectLst/>
                <a:latin typeface="+mn-lt"/>
                <a:ea typeface="+mn-ea"/>
                <a:cs typeface="+mn-cs"/>
              </a:rPr>
              <a:t>toxic</a:t>
            </a:r>
            <a:r>
              <a:rPr lang="fr-FR" sz="1200" kern="1200" dirty="0" smtClean="0">
                <a:solidFill>
                  <a:schemeClr val="tx1"/>
                </a:solidFill>
                <a:effectLst/>
                <a:latin typeface="+mn-lt"/>
                <a:ea typeface="+mn-ea"/>
                <a:cs typeface="+mn-cs"/>
              </a:rPr>
              <a:t> component </a:t>
            </a:r>
            <a:r>
              <a:rPr lang="fr-FR" sz="1200" i="1" kern="1200" dirty="0" smtClean="0">
                <a:solidFill>
                  <a:schemeClr val="tx1"/>
                </a:solidFill>
                <a:effectLst/>
                <a:latin typeface="+mn-lt"/>
                <a:ea typeface="+mn-ea"/>
                <a:cs typeface="+mn-cs"/>
              </a:rPr>
              <a:t>i </a:t>
            </a:r>
            <a:endParaRPr lang="fr-FR" dirty="0" smtClean="0"/>
          </a:p>
          <a:p>
            <a:r>
              <a:rPr lang="fr-FR" sz="1200" kern="1200" dirty="0" smtClean="0">
                <a:solidFill>
                  <a:schemeClr val="tx1"/>
                </a:solidFill>
                <a:effectLst/>
                <a:latin typeface="+mn-lt"/>
                <a:ea typeface="+mn-ea"/>
                <a:cs typeface="+mn-cs"/>
              </a:rPr>
              <a:t>(</a:t>
            </a:r>
            <a:r>
              <a:rPr lang="fr-FR" sz="1200" i="1" kern="1200" dirty="0" smtClean="0">
                <a:solidFill>
                  <a:schemeClr val="tx1"/>
                </a:solidFill>
                <a:effectLst/>
                <a:latin typeface="+mn-lt"/>
                <a:ea typeface="+mn-ea"/>
                <a:cs typeface="+mn-cs"/>
              </a:rPr>
              <a:t>Ct</a:t>
            </a:r>
            <a:r>
              <a:rPr lang="fr-FR" sz="1200" kern="1200" dirty="0" smtClean="0">
                <a:solidFill>
                  <a:schemeClr val="tx1"/>
                </a:solidFill>
                <a:effectLst/>
                <a:latin typeface="+mn-lt"/>
                <a:ea typeface="+mn-ea"/>
                <a:cs typeface="+mn-cs"/>
              </a:rPr>
              <a:t>)</a:t>
            </a:r>
            <a:r>
              <a:rPr lang="fr-FR" sz="1200" i="1" kern="1200" dirty="0" smtClean="0">
                <a:solidFill>
                  <a:schemeClr val="tx1"/>
                </a:solidFill>
                <a:effectLst/>
                <a:latin typeface="+mn-lt"/>
                <a:ea typeface="+mn-ea"/>
                <a:cs typeface="+mn-cs"/>
              </a:rPr>
              <a:t>i </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Specific</a:t>
            </a:r>
            <a:r>
              <a:rPr lang="fr-FR" sz="1200" kern="1200" dirty="0" smtClean="0">
                <a:solidFill>
                  <a:schemeClr val="tx1"/>
                </a:solidFill>
                <a:effectLst/>
                <a:latin typeface="+mn-lt"/>
                <a:ea typeface="+mn-ea"/>
                <a:cs typeface="+mn-cs"/>
              </a:rPr>
              <a:t> dose (concentration × time) </a:t>
            </a:r>
            <a:r>
              <a:rPr lang="fr-FR" sz="1200" kern="1200" dirty="0" err="1" smtClean="0">
                <a:solidFill>
                  <a:schemeClr val="tx1"/>
                </a:solidFill>
                <a:effectLst/>
                <a:latin typeface="+mn-lt"/>
                <a:ea typeface="+mn-ea"/>
                <a:cs typeface="+mn-cs"/>
              </a:rPr>
              <a:t>required</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produce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lethality</a:t>
            </a:r>
            <a:r>
              <a:rPr lang="fr-FR" sz="1200" kern="1200" dirty="0" smtClean="0">
                <a:solidFill>
                  <a:schemeClr val="tx1"/>
                </a:solidFill>
                <a:effectLst/>
                <a:latin typeface="+mn-lt"/>
                <a:ea typeface="+mn-ea"/>
                <a:cs typeface="+mn-cs"/>
              </a:rPr>
              <a:t> </a:t>
            </a:r>
            <a:endParaRPr lang="fr-FR" dirty="0" smtClean="0"/>
          </a:p>
          <a:p>
            <a:r>
              <a:rPr lang="fr-FR" sz="1200" i="1" kern="1200" dirty="0" err="1" smtClean="0">
                <a:solidFill>
                  <a:schemeClr val="tx1"/>
                </a:solidFill>
                <a:effectLst/>
                <a:latin typeface="+mn-lt"/>
                <a:ea typeface="+mn-ea"/>
                <a:cs typeface="+mn-cs"/>
              </a:rPr>
              <a:t>t</a:t>
            </a:r>
            <a:r>
              <a:rPr lang="fr-FR" sz="1200" i="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 Time </a:t>
            </a:r>
            <a:r>
              <a:rPr lang="fr-FR" sz="1200" kern="1200" dirty="0" err="1" smtClean="0">
                <a:solidFill>
                  <a:schemeClr val="tx1"/>
                </a:solidFill>
                <a:effectLst/>
                <a:latin typeface="+mn-lt"/>
                <a:ea typeface="+mn-ea"/>
                <a:cs typeface="+mn-cs"/>
              </a:rPr>
              <a:t>increment</a:t>
            </a:r>
            <a:r>
              <a:rPr lang="fr-FR" sz="1200" kern="1200" dirty="0" smtClean="0">
                <a:solidFill>
                  <a:schemeClr val="tx1"/>
                </a:solidFill>
                <a:effectLst/>
                <a:latin typeface="+mn-lt"/>
                <a:ea typeface="+mn-ea"/>
                <a:cs typeface="+mn-cs"/>
              </a:rPr>
              <a:t> (min) </a:t>
            </a:r>
            <a:endParaRPr lang="fr-FR" dirty="0" smtClean="0"/>
          </a:p>
          <a:p>
            <a:r>
              <a:rPr lang="fr-FR" sz="1200" kern="1200" dirty="0" err="1" smtClean="0">
                <a:solidFill>
                  <a:schemeClr val="tx1"/>
                </a:solidFill>
                <a:effectLst/>
                <a:latin typeface="+mn-lt"/>
                <a:ea typeface="+mn-ea"/>
                <a:cs typeface="+mn-cs"/>
              </a:rPr>
              <a:t>When</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accumulated</a:t>
            </a:r>
            <a:r>
              <a:rPr lang="fr-FR" sz="1200" kern="1200" dirty="0" smtClean="0">
                <a:solidFill>
                  <a:schemeClr val="tx1"/>
                </a:solidFill>
                <a:effectLst/>
                <a:latin typeface="+mn-lt"/>
                <a:ea typeface="+mn-ea"/>
                <a:cs typeface="+mn-cs"/>
              </a:rPr>
              <a:t> FED = 1, </a:t>
            </a:r>
            <a:r>
              <a:rPr lang="fr-FR" sz="1200" kern="1200" dirty="0" err="1" smtClean="0">
                <a:solidFill>
                  <a:schemeClr val="tx1"/>
                </a:solidFill>
                <a:effectLst/>
                <a:latin typeface="+mn-lt"/>
                <a:ea typeface="+mn-ea"/>
                <a:cs typeface="+mn-cs"/>
              </a:rPr>
              <a:t>it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expected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that</a:t>
            </a:r>
            <a:r>
              <a:rPr lang="fr-FR" sz="1200" kern="1200" dirty="0" smtClean="0">
                <a:solidFill>
                  <a:schemeClr val="tx1"/>
                </a:solidFill>
                <a:effectLst/>
                <a:latin typeface="+mn-lt"/>
                <a:ea typeface="+mn-ea"/>
                <a:cs typeface="+mn-cs"/>
              </a:rPr>
              <a:t> the mixture of </a:t>
            </a:r>
            <a:r>
              <a:rPr lang="fr-FR" sz="1200" kern="1200" dirty="0" err="1" smtClean="0">
                <a:solidFill>
                  <a:schemeClr val="tx1"/>
                </a:solidFill>
                <a:effectLst/>
                <a:latin typeface="+mn-lt"/>
                <a:ea typeface="+mn-ea"/>
                <a:cs typeface="+mn-cs"/>
              </a:rPr>
              <a:t>gaseous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toxicants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would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be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lethal</a:t>
            </a:r>
            <a:r>
              <a:rPr lang="fr-FR" sz="1200" kern="1200" dirty="0" smtClean="0">
                <a:solidFill>
                  <a:schemeClr val="tx1"/>
                </a:solidFill>
                <a:effectLst/>
                <a:latin typeface="+mn-lt"/>
                <a:ea typeface="+mn-ea"/>
                <a:cs typeface="+mn-cs"/>
              </a:rPr>
              <a:t> to 50 percent of </a:t>
            </a:r>
            <a:r>
              <a:rPr lang="fr-FR" sz="1200" kern="1200" dirty="0" err="1" smtClean="0">
                <a:solidFill>
                  <a:schemeClr val="tx1"/>
                </a:solidFill>
                <a:effectLst/>
                <a:latin typeface="+mn-lt"/>
                <a:ea typeface="+mn-ea"/>
                <a:cs typeface="+mn-cs"/>
              </a:rPr>
              <a:t>exposed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animals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that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the LC50. </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effectLst/>
            </a:endParaRP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90C2854-344B-1540-B106-AD8BDF16B6A0}" type="slidenum">
              <a:rPr lang="en-GB" smtClean="0"/>
              <a:t>7</a:t>
            </a:fld>
            <a:endParaRPr lang="en-GB"/>
          </a:p>
        </p:txBody>
      </p:sp>
    </p:spTree>
    <p:extLst>
      <p:ext uri="{BB962C8B-B14F-4D97-AF65-F5344CB8AC3E}">
        <p14:creationId xmlns:p14="http://schemas.microsoft.com/office/powerpoint/2010/main" val="1694905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Need to better account</a:t>
            </a:r>
            <a:r>
              <a:rPr lang="en-GB" baseline="0" dirty="0" smtClean="0"/>
              <a:t> for hazard. Gas </a:t>
            </a:r>
            <a:r>
              <a:rPr lang="en-GB" baseline="0" dirty="0" err="1" smtClean="0"/>
              <a:t>cyliders</a:t>
            </a:r>
            <a:r>
              <a:rPr lang="en-GB" baseline="0" dirty="0" smtClean="0"/>
              <a:t>? Hydraulics? Batteries?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smtClean="0"/>
              <a:t>Kuka</a:t>
            </a:r>
            <a:r>
              <a:rPr lang="en-GB" sz="1200" dirty="0" smtClean="0"/>
              <a:t> scenario to be revisited with closer design </a:t>
            </a:r>
            <a:r>
              <a:rPr lang="en-GB" sz="1200" dirty="0" err="1" smtClean="0"/>
              <a:t>onTDR</a:t>
            </a:r>
            <a:r>
              <a:rPr lang="en-GB" sz="1200" dirty="0" smtClean="0"/>
              <a:t>!</a:t>
            </a:r>
          </a:p>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9</a:t>
            </a:fld>
            <a:endParaRPr lang="en-GB"/>
          </a:p>
        </p:txBody>
      </p:sp>
    </p:spTree>
    <p:extLst>
      <p:ext uri="{BB962C8B-B14F-4D97-AF65-F5344CB8AC3E}">
        <p14:creationId xmlns:p14="http://schemas.microsoft.com/office/powerpoint/2010/main" val="2095616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err="1" smtClean="0"/>
              <a:t>Kuka</a:t>
            </a:r>
            <a:r>
              <a:rPr lang="ca-ES" dirty="0" smtClean="0"/>
              <a:t> </a:t>
            </a:r>
            <a:r>
              <a:rPr lang="ca-ES" dirty="0" err="1" smtClean="0"/>
              <a:t>fire</a:t>
            </a:r>
            <a:r>
              <a:rPr lang="ca-ES" dirty="0" smtClean="0"/>
              <a:t> </a:t>
            </a:r>
            <a:r>
              <a:rPr lang="ca-ES" dirty="0" err="1" smtClean="0"/>
              <a:t>that</a:t>
            </a:r>
            <a:r>
              <a:rPr lang="ca-ES" dirty="0" smtClean="0"/>
              <a:t> </a:t>
            </a:r>
            <a:r>
              <a:rPr lang="ca-ES" dirty="0" err="1" smtClean="0"/>
              <a:t>does</a:t>
            </a:r>
            <a:r>
              <a:rPr lang="ca-ES" dirty="0" smtClean="0"/>
              <a:t> </a:t>
            </a:r>
            <a:r>
              <a:rPr lang="ca-ES" dirty="0" err="1" smtClean="0"/>
              <a:t>not</a:t>
            </a:r>
            <a:r>
              <a:rPr lang="ca-ES" dirty="0" smtClean="0"/>
              <a:t> </a:t>
            </a:r>
            <a:r>
              <a:rPr lang="ca-ES" dirty="0" err="1" smtClean="0"/>
              <a:t>involve</a:t>
            </a:r>
            <a:r>
              <a:rPr lang="ca-ES" dirty="0" smtClean="0"/>
              <a:t> cables.</a:t>
            </a:r>
            <a:r>
              <a:rPr lang="ca-ES" baseline="0" dirty="0" smtClean="0"/>
              <a:t> </a:t>
            </a:r>
            <a:r>
              <a:rPr lang="ca-ES" baseline="0" dirty="0" err="1" smtClean="0"/>
              <a:t>They</a:t>
            </a:r>
            <a:r>
              <a:rPr lang="ca-ES" baseline="0" dirty="0" smtClean="0"/>
              <a:t> </a:t>
            </a:r>
            <a:r>
              <a:rPr lang="ca-ES" baseline="0" dirty="0" err="1" smtClean="0"/>
              <a:t>are</a:t>
            </a:r>
            <a:r>
              <a:rPr lang="ca-ES" baseline="0" dirty="0" smtClean="0"/>
              <a:t> </a:t>
            </a:r>
            <a:r>
              <a:rPr lang="ca-ES" baseline="0" dirty="0" err="1" smtClean="0"/>
              <a:t>not</a:t>
            </a:r>
            <a:r>
              <a:rPr lang="ca-ES" baseline="0" dirty="0" smtClean="0"/>
              <a:t> present.</a:t>
            </a:r>
            <a:endParaRPr lang="en-US" dirty="0"/>
          </a:p>
        </p:txBody>
      </p:sp>
      <p:sp>
        <p:nvSpPr>
          <p:cNvPr id="4" name="Slide Number Placeholder 3"/>
          <p:cNvSpPr>
            <a:spLocks noGrp="1"/>
          </p:cNvSpPr>
          <p:nvPr>
            <p:ph type="sldNum" sz="quarter" idx="10"/>
          </p:nvPr>
        </p:nvSpPr>
        <p:spPr/>
        <p:txBody>
          <a:bodyPr/>
          <a:lstStyle/>
          <a:p>
            <a:fld id="{990C2854-344B-1540-B106-AD8BDF16B6A0}" type="slidenum">
              <a:rPr lang="en-GB" smtClean="0"/>
              <a:t>10</a:t>
            </a:fld>
            <a:endParaRPr lang="en-GB"/>
          </a:p>
        </p:txBody>
      </p:sp>
    </p:spTree>
    <p:extLst>
      <p:ext uri="{BB962C8B-B14F-4D97-AF65-F5344CB8AC3E}">
        <p14:creationId xmlns:p14="http://schemas.microsoft.com/office/powerpoint/2010/main" val="1069629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12</a:t>
            </a:fld>
            <a:endParaRPr lang="en-GB"/>
          </a:p>
        </p:txBody>
      </p:sp>
    </p:spTree>
    <p:extLst>
      <p:ext uri="{BB962C8B-B14F-4D97-AF65-F5344CB8AC3E}">
        <p14:creationId xmlns:p14="http://schemas.microsoft.com/office/powerpoint/2010/main" val="1839379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sz="1200" kern="1200" dirty="0" smtClean="0">
                <a:solidFill>
                  <a:schemeClr val="tx1"/>
                </a:solidFill>
                <a:effectLst/>
                <a:latin typeface="+mn-lt"/>
                <a:ea typeface="+mn-ea"/>
                <a:cs typeface="+mn-cs"/>
              </a:rPr>
              <a:t>510s</a:t>
            </a:r>
            <a:r>
              <a:rPr lang="ca-ES" sz="1200" kern="1200" baseline="0" dirty="0" smtClean="0">
                <a:solidFill>
                  <a:schemeClr val="tx1"/>
                </a:solidFill>
                <a:effectLst/>
                <a:latin typeface="+mn-lt"/>
                <a:ea typeface="+mn-ea"/>
                <a:cs typeface="+mn-cs"/>
              </a:rPr>
              <a:t> = 8.5min!</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By means of air aspirating units (as present today in LHC and other CERN facilities).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t>
            </a:r>
            <a:r>
              <a:rPr lang="en-US" sz="1200" kern="1200" dirty="0" err="1" smtClean="0">
                <a:solidFill>
                  <a:schemeClr val="tx1"/>
                </a:solidFill>
                <a:effectLst/>
                <a:latin typeface="+mn-lt"/>
                <a:ea typeface="+mn-ea"/>
                <a:cs typeface="+mn-cs"/>
              </a:rPr>
              <a:t>Desy</a:t>
            </a:r>
            <a:r>
              <a:rPr lang="en-US" sz="1200" kern="1200" dirty="0" smtClean="0">
                <a:solidFill>
                  <a:schemeClr val="tx1"/>
                </a:solidFill>
                <a:effectLst/>
                <a:latin typeface="+mn-lt"/>
                <a:ea typeface="+mn-ea"/>
                <a:cs typeface="+mn-cs"/>
              </a:rPr>
              <a:t> they are researching on this</a:t>
            </a:r>
          </a:p>
          <a:p>
            <a:endParaRPr lang="en-GB" dirty="0"/>
          </a:p>
        </p:txBody>
      </p:sp>
      <p:sp>
        <p:nvSpPr>
          <p:cNvPr id="4" name="Slide Number Placeholder 3"/>
          <p:cNvSpPr>
            <a:spLocks noGrp="1"/>
          </p:cNvSpPr>
          <p:nvPr>
            <p:ph type="sldNum" sz="quarter" idx="10"/>
          </p:nvPr>
        </p:nvSpPr>
        <p:spPr/>
        <p:txBody>
          <a:bodyPr/>
          <a:lstStyle/>
          <a:p>
            <a:fld id="{990C2854-344B-1540-B106-AD8BDF16B6A0}" type="slidenum">
              <a:rPr lang="en-GB" smtClean="0"/>
              <a:t>13</a:t>
            </a:fld>
            <a:endParaRPr lang="en-GB"/>
          </a:p>
        </p:txBody>
      </p:sp>
    </p:spTree>
    <p:extLst>
      <p:ext uri="{BB962C8B-B14F-4D97-AF65-F5344CB8AC3E}">
        <p14:creationId xmlns:p14="http://schemas.microsoft.com/office/powerpoint/2010/main" val="851719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O.RIos, S. La Mendola, FCC WEEK 2019.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523498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 name="Date Placeholder 2"/>
          <p:cNvSpPr>
            <a:spLocks noGrp="1"/>
          </p:cNvSpPr>
          <p:nvPr>
            <p:ph type="dt" sz="half" idx="11"/>
          </p:nvPr>
        </p:nvSpPr>
        <p:spPr/>
        <p:txBody>
          <a:bodyPr/>
          <a:lstStyle/>
          <a:p>
            <a:endParaRPr lang="en-US" dirty="0"/>
          </a:p>
        </p:txBody>
      </p:sp>
      <p:sp>
        <p:nvSpPr>
          <p:cNvPr id="4" name="Footer Placeholder 3"/>
          <p:cNvSpPr>
            <a:spLocks noGrp="1"/>
          </p:cNvSpPr>
          <p:nvPr>
            <p:ph type="ftr" sz="quarter" idx="12"/>
          </p:nvPr>
        </p:nvSpPr>
        <p:spPr/>
        <p:txBody>
          <a:bodyPr/>
          <a:lstStyle/>
          <a:p>
            <a:r>
              <a:rPr lang="en-US" smtClean="0"/>
              <a:t>O.RIos, S. La Mendola, FCC WEEK 2019. </a:t>
            </a:r>
            <a:endParaRPr lang="en-US" dirty="0"/>
          </a:p>
        </p:txBody>
      </p:sp>
      <p:sp>
        <p:nvSpPr>
          <p:cNvPr id="5" name="Slide Number Placeholder 4"/>
          <p:cNvSpPr>
            <a:spLocks noGrp="1"/>
          </p:cNvSpPr>
          <p:nvPr>
            <p:ph type="sldNum" sz="quarter" idx="13"/>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851198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O.RIos, S. La Mendola, FCC WEEK 2019. </a:t>
            </a:r>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O.RIos, S. La Mendola, FCC WEEK 2019.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O.RIos, S. La Mendola, FCC WEEK 2019.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O.RIos, S. La Mendola, FCC WEEK 2019. </a:t>
            </a:r>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O.RIos, S. La Mendola, FCC WEEK 2019. </a:t>
            </a:r>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O.RIos, S. La Mendola, FCC WEEK 2019. </a:t>
            </a:r>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O.RIos, S. La Mendola, FCC WEEK 2019.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O.RIos, S. La Mendola, FCC WEEK 2019. </a:t>
            </a:r>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smtClean="0"/>
              <a:t>O.RIos, S. La Mendola, FCC WEEK 2019. </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pic>
        <p:nvPicPr>
          <p:cNvPr id="8" name="Picture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23977" t="8593"/>
          <a:stretch/>
        </p:blipFill>
        <p:spPr>
          <a:xfrm>
            <a:off x="735386" y="6146288"/>
            <a:ext cx="2548072" cy="628506"/>
          </a:xfrm>
          <a:prstGeom prst="rect">
            <a:avLst/>
          </a:prstGeom>
        </p:spPr>
      </p:pic>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 id="2147483665" r:id="rId10"/>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4"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png"/><Relationship Id="rId10" Type="http://schemas.openxmlformats.org/officeDocument/2006/relationships/image" Target="../media/image40.jpeg"/><Relationship Id="rId4" Type="http://schemas.openxmlformats.org/officeDocument/2006/relationships/image" Target="../media/image34.png"/><Relationship Id="rId9"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edms.cern.ch/file/335728/LAST_RELEASED/E_E.pdf" TargetMode="Externa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7238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3001" y="709139"/>
            <a:ext cx="2527300" cy="423799"/>
          </a:xfrm>
        </p:spPr>
        <p:txBody>
          <a:bodyPr>
            <a:normAutofit fontScale="90000"/>
          </a:bodyPr>
          <a:lstStyle/>
          <a:p>
            <a:r>
              <a:rPr lang="en-GB" sz="2667" dirty="0"/>
              <a:t>Fire#1 - Tray Fire</a:t>
            </a:r>
            <a:endParaRPr lang="fr-FR" sz="2667" dirty="0"/>
          </a:p>
        </p:txBody>
      </p:sp>
      <p:sp>
        <p:nvSpPr>
          <p:cNvPr id="3" name="Espace réservé du contenu 2"/>
          <p:cNvSpPr>
            <a:spLocks noGrp="1"/>
          </p:cNvSpPr>
          <p:nvPr>
            <p:ph idx="1"/>
          </p:nvPr>
        </p:nvSpPr>
        <p:spPr>
          <a:xfrm>
            <a:off x="157789" y="4168"/>
            <a:ext cx="9348161" cy="995867"/>
          </a:xfrm>
        </p:spPr>
        <p:txBody>
          <a:bodyPr>
            <a:noAutofit/>
          </a:bodyPr>
          <a:lstStyle/>
          <a:p>
            <a:pPr marL="0" indent="0" defTabSz="1219170">
              <a:lnSpc>
                <a:spcPct val="100000"/>
              </a:lnSpc>
              <a:spcBef>
                <a:spcPts val="0"/>
              </a:spcBef>
              <a:buNone/>
              <a:defRPr/>
            </a:pPr>
            <a:r>
              <a:rPr lang="en-GB" sz="4400" dirty="0" smtClean="0"/>
              <a:t>Fire designs: Enveloping cases</a:t>
            </a:r>
            <a:endParaRPr lang="en-GB" sz="4400" dirty="0"/>
          </a:p>
        </p:txBody>
      </p:sp>
      <p:graphicFrame>
        <p:nvGraphicFramePr>
          <p:cNvPr id="7" name="Chart 6"/>
          <p:cNvGraphicFramePr/>
          <p:nvPr>
            <p:extLst/>
          </p:nvPr>
        </p:nvGraphicFramePr>
        <p:xfrm>
          <a:off x="8031269" y="1053007"/>
          <a:ext cx="4160731" cy="34678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nvPr>
        </p:nvGraphicFramePr>
        <p:xfrm>
          <a:off x="4009896" y="1053007"/>
          <a:ext cx="4160731" cy="33583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extLst/>
          </p:nvPr>
        </p:nvGraphicFramePr>
        <p:xfrm>
          <a:off x="-3661" y="1053008"/>
          <a:ext cx="4152913" cy="3305329"/>
        </p:xfrm>
        <a:graphic>
          <a:graphicData uri="http://schemas.openxmlformats.org/drawingml/2006/chart">
            <c:chart xmlns:c="http://schemas.openxmlformats.org/drawingml/2006/chart" xmlns:r="http://schemas.openxmlformats.org/officeDocument/2006/relationships" r:id="rId5"/>
          </a:graphicData>
        </a:graphic>
      </p:graphicFrame>
      <p:sp>
        <p:nvSpPr>
          <p:cNvPr id="10" name="Titre 1"/>
          <p:cNvSpPr txBox="1">
            <a:spLocks/>
          </p:cNvSpPr>
          <p:nvPr/>
        </p:nvSpPr>
        <p:spPr>
          <a:xfrm>
            <a:off x="5147766" y="700439"/>
            <a:ext cx="2916524" cy="423799"/>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2667" dirty="0"/>
              <a:t>Fire#2 – Drum Fire</a:t>
            </a:r>
            <a:endParaRPr lang="fr-FR" sz="2667" dirty="0"/>
          </a:p>
        </p:txBody>
      </p:sp>
      <p:sp>
        <p:nvSpPr>
          <p:cNvPr id="11" name="Titre 1"/>
          <p:cNvSpPr txBox="1">
            <a:spLocks/>
          </p:cNvSpPr>
          <p:nvPr/>
        </p:nvSpPr>
        <p:spPr>
          <a:xfrm>
            <a:off x="9148349" y="690737"/>
            <a:ext cx="2764673" cy="423799"/>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2667" dirty="0"/>
              <a:t>Fire#3 - Kuka Fire</a:t>
            </a:r>
            <a:endParaRPr lang="fr-FR" sz="2667" dirty="0"/>
          </a:p>
        </p:txBody>
      </p:sp>
      <p:sp>
        <p:nvSpPr>
          <p:cNvPr id="6" name="TextBox 5"/>
          <p:cNvSpPr txBox="1"/>
          <p:nvPr/>
        </p:nvSpPr>
        <p:spPr>
          <a:xfrm>
            <a:off x="345441" y="5348182"/>
            <a:ext cx="11697433" cy="461665"/>
          </a:xfrm>
          <a:prstGeom prst="rect">
            <a:avLst/>
          </a:prstGeom>
          <a:noFill/>
        </p:spPr>
        <p:txBody>
          <a:bodyPr wrap="none" rtlCol="0">
            <a:spAutoFit/>
          </a:bodyPr>
          <a:lstStyle/>
          <a:p>
            <a:r>
              <a:rPr lang="en-GB" sz="2400" dirty="0">
                <a:solidFill>
                  <a:srgbClr val="FF0000"/>
                </a:solidFill>
              </a:rPr>
              <a:t>In all cases, the fire is assumed to be located at 1/3 of the length of the compartment</a:t>
            </a:r>
          </a:p>
        </p:txBody>
      </p:sp>
      <p:cxnSp>
        <p:nvCxnSpPr>
          <p:cNvPr id="13" name="Straight Arrow Connector 12"/>
          <p:cNvCxnSpPr/>
          <p:nvPr/>
        </p:nvCxnSpPr>
        <p:spPr>
          <a:xfrm flipH="1" flipV="1">
            <a:off x="5474301" y="3531589"/>
            <a:ext cx="2263720" cy="96343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a:xfrm flipV="1">
            <a:off x="8031270" y="3672467"/>
            <a:ext cx="983429" cy="81137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8" name="TextBox 17"/>
          <p:cNvSpPr txBox="1"/>
          <p:nvPr/>
        </p:nvSpPr>
        <p:spPr>
          <a:xfrm>
            <a:off x="7170486" y="4541749"/>
            <a:ext cx="2898073" cy="584775"/>
          </a:xfrm>
          <a:prstGeom prst="rect">
            <a:avLst/>
          </a:prstGeom>
          <a:noFill/>
        </p:spPr>
        <p:txBody>
          <a:bodyPr wrap="square" rtlCol="0">
            <a:spAutoFit/>
          </a:bodyPr>
          <a:lstStyle/>
          <a:p>
            <a:r>
              <a:rPr lang="en-GB" sz="1600" b="1" dirty="0">
                <a:solidFill>
                  <a:srgbClr val="FFC000"/>
                </a:solidFill>
              </a:rPr>
              <a:t>Fire#2 and Fire#3 have same growth up to 8min!</a:t>
            </a:r>
          </a:p>
        </p:txBody>
      </p:sp>
      <p:sp>
        <p:nvSpPr>
          <p:cNvPr id="16" name="TextBox 15"/>
          <p:cNvSpPr txBox="1"/>
          <p:nvPr/>
        </p:nvSpPr>
        <p:spPr>
          <a:xfrm>
            <a:off x="260142" y="4635922"/>
            <a:ext cx="6102836"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1600" dirty="0"/>
              <a:t>If compartmentation works, with current ventilation system HRR</a:t>
            </a:r>
            <a:r>
              <a:rPr lang="en-GB" sz="1600" baseline="-25000" dirty="0"/>
              <a:t>max</a:t>
            </a:r>
            <a:r>
              <a:rPr lang="en-GB" sz="1600" dirty="0"/>
              <a:t> &lt; 5MW (ventilation limited)  </a:t>
            </a:r>
          </a:p>
        </p:txBody>
      </p:sp>
      <p:sp>
        <p:nvSpPr>
          <p:cNvPr id="12" name="Footer Placeholder 11"/>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81266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pic>
        <p:nvPicPr>
          <p:cNvPr id="6" name="Picture 5"/>
          <p:cNvPicPr/>
          <p:nvPr/>
        </p:nvPicPr>
        <p:blipFill rotWithShape="1">
          <a:blip r:embed="rId2"/>
          <a:srcRect b="17770"/>
          <a:stretch/>
        </p:blipFill>
        <p:spPr>
          <a:xfrm>
            <a:off x="4547667" y="59404"/>
            <a:ext cx="7644333" cy="5803900"/>
          </a:xfrm>
          <a:prstGeom prst="rect">
            <a:avLst/>
          </a:prstGeom>
        </p:spPr>
      </p:pic>
      <p:sp>
        <p:nvSpPr>
          <p:cNvPr id="3" name="Espace réservé du contenu 2"/>
          <p:cNvSpPr>
            <a:spLocks noGrp="1"/>
          </p:cNvSpPr>
          <p:nvPr>
            <p:ph idx="1"/>
          </p:nvPr>
        </p:nvSpPr>
        <p:spPr>
          <a:xfrm>
            <a:off x="357313" y="1998794"/>
            <a:ext cx="4811587" cy="2243007"/>
          </a:xfrm>
        </p:spPr>
        <p:txBody>
          <a:bodyPr>
            <a:noAutofit/>
          </a:bodyPr>
          <a:lstStyle/>
          <a:p>
            <a:pPr marL="0" indent="0">
              <a:spcBef>
                <a:spcPts val="0"/>
              </a:spcBef>
              <a:buNone/>
              <a:defRPr/>
            </a:pPr>
            <a:r>
              <a:rPr lang="en-GB" sz="4400" dirty="0" smtClean="0"/>
              <a:t>PBD process:</a:t>
            </a:r>
          </a:p>
          <a:p>
            <a:pPr marL="0" indent="0">
              <a:spcBef>
                <a:spcPts val="0"/>
              </a:spcBef>
              <a:buNone/>
              <a:defRPr/>
            </a:pPr>
            <a:r>
              <a:rPr lang="en-GB" sz="4400" dirty="0" smtClean="0"/>
              <a:t>Trial Design</a:t>
            </a:r>
            <a:endParaRPr lang="en-GB" sz="4400" dirty="0"/>
          </a:p>
        </p:txBody>
      </p:sp>
      <p:sp>
        <p:nvSpPr>
          <p:cNvPr id="8" name="Rounded Rectangle 7"/>
          <p:cNvSpPr/>
          <p:nvPr/>
        </p:nvSpPr>
        <p:spPr>
          <a:xfrm>
            <a:off x="6331973" y="3362632"/>
            <a:ext cx="1883697" cy="414363"/>
          </a:xfrm>
          <a:prstGeom prst="roundRect">
            <a:avLst/>
          </a:prstGeom>
          <a:solidFill>
            <a:srgbClr val="FF0000">
              <a:alpha val="20000"/>
            </a:srgbClr>
          </a:solid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7" name="Footer Placeholder 6"/>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5441022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5317" y="25320"/>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4400" b="0" dirty="0"/>
              <a:t>Geometry and safety measures</a:t>
            </a:r>
          </a:p>
        </p:txBody>
      </p:sp>
      <p:sp>
        <p:nvSpPr>
          <p:cNvPr id="12" name="TextBox 11"/>
          <p:cNvSpPr txBox="1"/>
          <p:nvPr/>
        </p:nvSpPr>
        <p:spPr>
          <a:xfrm>
            <a:off x="5610711" y="2359797"/>
            <a:ext cx="6633547" cy="1569660"/>
          </a:xfrm>
          <a:prstGeom prst="rect">
            <a:avLst/>
          </a:prstGeom>
          <a:noFill/>
        </p:spPr>
        <p:txBody>
          <a:bodyPr wrap="none" rtlCol="0">
            <a:spAutoFit/>
          </a:bodyPr>
          <a:lstStyle/>
          <a:p>
            <a:pPr marL="380990" indent="-380990">
              <a:buFont typeface="Arial" panose="020B0604020202020204" pitchFamily="34" charset="0"/>
              <a:buChar char="•"/>
            </a:pPr>
            <a:r>
              <a:rPr lang="en-GB" sz="2400" b="1" dirty="0">
                <a:solidFill>
                  <a:srgbClr val="FF0000"/>
                </a:solidFill>
              </a:rPr>
              <a:t>Fire compartment </a:t>
            </a:r>
            <a:r>
              <a:rPr lang="en-GB" sz="2400" dirty="0"/>
              <a:t>= 4 x </a:t>
            </a:r>
            <a:r>
              <a:rPr lang="en-GB" sz="2400" dirty="0" smtClean="0"/>
              <a:t>cells (137m), 548m</a:t>
            </a:r>
            <a:endParaRPr lang="en-GB" sz="2400" dirty="0"/>
          </a:p>
          <a:p>
            <a:pPr marL="380990" indent="-380990">
              <a:buFont typeface="Arial" panose="020B0604020202020204" pitchFamily="34" charset="0"/>
              <a:buChar char="•"/>
            </a:pPr>
            <a:r>
              <a:rPr lang="en-GB" sz="2400" dirty="0"/>
              <a:t>He-Smoke extraction duct (</a:t>
            </a:r>
            <a:r>
              <a:rPr lang="en-GB" sz="2400" dirty="0" smtClean="0"/>
              <a:t>Ø350</a:t>
            </a:r>
            <a:r>
              <a:rPr lang="en-GB" sz="2400" dirty="0"/>
              <a:t>)</a:t>
            </a:r>
          </a:p>
          <a:p>
            <a:pPr marL="380990" indent="-380990">
              <a:buFont typeface="Arial" panose="020B0604020202020204" pitchFamily="34" charset="0"/>
              <a:buChar char="•"/>
            </a:pPr>
            <a:r>
              <a:rPr lang="en-GB" sz="2400" dirty="0"/>
              <a:t>Detection in compartments</a:t>
            </a:r>
          </a:p>
          <a:p>
            <a:pPr marL="380990" indent="-380990">
              <a:buFont typeface="Arial" panose="020B0604020202020204" pitchFamily="34" charset="0"/>
              <a:buChar char="•"/>
            </a:pPr>
            <a:r>
              <a:rPr lang="en-GB" sz="2400" dirty="0"/>
              <a:t>Fire extinguishing pipeline on each fire door</a:t>
            </a:r>
          </a:p>
        </p:txBody>
      </p:sp>
      <p:sp>
        <p:nvSpPr>
          <p:cNvPr id="14" name="TextBox 13"/>
          <p:cNvSpPr txBox="1"/>
          <p:nvPr/>
        </p:nvSpPr>
        <p:spPr>
          <a:xfrm>
            <a:off x="5531209" y="1744158"/>
            <a:ext cx="4443845" cy="523220"/>
          </a:xfrm>
          <a:prstGeom prst="rect">
            <a:avLst/>
          </a:prstGeom>
          <a:noFill/>
        </p:spPr>
        <p:txBody>
          <a:bodyPr wrap="none" rtlCol="0">
            <a:spAutoFit/>
          </a:bodyPr>
          <a:lstStyle/>
          <a:p>
            <a:r>
              <a:rPr lang="en-GB" sz="2800" b="1" dirty="0"/>
              <a:t>Baseline Safety Features</a:t>
            </a:r>
          </a:p>
        </p:txBody>
      </p:sp>
      <p:sp>
        <p:nvSpPr>
          <p:cNvPr id="16" name="Footer Placeholder 15"/>
          <p:cNvSpPr>
            <a:spLocks noGrp="1"/>
          </p:cNvSpPr>
          <p:nvPr>
            <p:ph type="ftr" sz="quarter" idx="11"/>
          </p:nvPr>
        </p:nvSpPr>
        <p:spPr/>
        <p:txBody>
          <a:bodyPr/>
          <a:lstStyle/>
          <a:p>
            <a:r>
              <a:rPr lang="en-GB" smtClean="0"/>
              <a:t>O.RIos, S. La Mendola, FCC WEEK 2019. </a:t>
            </a:r>
            <a:endParaRPr lang="en-GB"/>
          </a:p>
        </p:txBody>
      </p:sp>
      <p:grpSp>
        <p:nvGrpSpPr>
          <p:cNvPr id="3" name="Group 2"/>
          <p:cNvGrpSpPr/>
          <p:nvPr/>
        </p:nvGrpSpPr>
        <p:grpSpPr>
          <a:xfrm>
            <a:off x="2281084" y="5091700"/>
            <a:ext cx="9860582" cy="816572"/>
            <a:chOff x="2234169" y="5054037"/>
            <a:chExt cx="9860582" cy="816572"/>
          </a:xfrm>
        </p:grpSpPr>
        <p:cxnSp>
          <p:nvCxnSpPr>
            <p:cNvPr id="8" name="Connecteur droit 203"/>
            <p:cNvCxnSpPr/>
            <p:nvPr/>
          </p:nvCxnSpPr>
          <p:spPr>
            <a:xfrm>
              <a:off x="5668133" y="5206949"/>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Connecteur droit 205"/>
            <p:cNvCxnSpPr/>
            <p:nvPr/>
          </p:nvCxnSpPr>
          <p:spPr>
            <a:xfrm>
              <a:off x="7205064"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Connecteur droit 207"/>
            <p:cNvCxnSpPr/>
            <p:nvPr/>
          </p:nvCxnSpPr>
          <p:spPr>
            <a:xfrm>
              <a:off x="8748252"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209"/>
            <p:cNvCxnSpPr/>
            <p:nvPr/>
          </p:nvCxnSpPr>
          <p:spPr>
            <a:xfrm>
              <a:off x="10291440"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Connecteur droit 212"/>
            <p:cNvCxnSpPr/>
            <p:nvPr/>
          </p:nvCxnSpPr>
          <p:spPr>
            <a:xfrm>
              <a:off x="2234169" y="5191501"/>
              <a:ext cx="9860582" cy="526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Connecteur droit 213"/>
            <p:cNvCxnSpPr/>
            <p:nvPr/>
          </p:nvCxnSpPr>
          <p:spPr>
            <a:xfrm>
              <a:off x="2234169" y="5861692"/>
              <a:ext cx="9854002" cy="8917"/>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Connecteur droit 214"/>
            <p:cNvCxnSpPr/>
            <p:nvPr/>
          </p:nvCxnSpPr>
          <p:spPr>
            <a:xfrm flipV="1">
              <a:off x="2234169" y="5054037"/>
              <a:ext cx="9860582" cy="21074"/>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2" name="Connecteur droit 203"/>
          <p:cNvCxnSpPr/>
          <p:nvPr/>
        </p:nvCxnSpPr>
        <p:spPr>
          <a:xfrm>
            <a:off x="4171860" y="5244612"/>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25826" t="621" r="20992"/>
          <a:stretch/>
        </p:blipFill>
        <p:spPr>
          <a:xfrm>
            <a:off x="745001" y="989369"/>
            <a:ext cx="3532032" cy="3725856"/>
          </a:xfrm>
          <a:prstGeom prst="rect">
            <a:avLst/>
          </a:prstGeom>
        </p:spPr>
      </p:pic>
    </p:spTree>
    <p:extLst>
      <p:ext uri="{BB962C8B-B14F-4D97-AF65-F5344CB8AC3E}">
        <p14:creationId xmlns:p14="http://schemas.microsoft.com/office/powerpoint/2010/main" val="31956784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345440" y="213173"/>
            <a:ext cx="9770110" cy="561528"/>
          </a:xfrm>
        </p:spPr>
        <p:txBody>
          <a:bodyPr>
            <a:noAutofit/>
          </a:bodyPr>
          <a:lstStyle/>
          <a:p>
            <a:pPr marL="0" indent="0">
              <a:spcBef>
                <a:spcPts val="0"/>
              </a:spcBef>
              <a:buNone/>
              <a:defRPr/>
            </a:pPr>
            <a:r>
              <a:rPr lang="ca-ES" sz="4400" dirty="0" smtClean="0"/>
              <a:t>T</a:t>
            </a:r>
            <a:r>
              <a:rPr lang="en-US" sz="4400" dirty="0" smtClean="0">
                <a:solidFill>
                  <a:srgbClr val="0055A0"/>
                </a:solidFill>
                <a:cs typeface="Calibri" panose="020F0502020204030204" pitchFamily="34" charset="0"/>
              </a:rPr>
              <a:t>rial </a:t>
            </a:r>
            <a:r>
              <a:rPr lang="en-US" sz="4400" dirty="0">
                <a:solidFill>
                  <a:srgbClr val="0055A0"/>
                </a:solidFill>
                <a:cs typeface="Calibri" panose="020F0502020204030204" pitchFamily="34" charset="0"/>
              </a:rPr>
              <a:t>design </a:t>
            </a:r>
            <a:r>
              <a:rPr lang="en-US" sz="4400" dirty="0" smtClean="0">
                <a:solidFill>
                  <a:srgbClr val="0055A0"/>
                </a:solidFill>
                <a:cs typeface="Calibri" panose="020F0502020204030204" pitchFamily="34" charset="0"/>
              </a:rPr>
              <a:t>features: Detection</a:t>
            </a:r>
            <a:endParaRPr lang="en-US" sz="4400" dirty="0">
              <a:solidFill>
                <a:srgbClr val="0055A0"/>
              </a:solidFill>
              <a:cs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902100164"/>
              </p:ext>
            </p:extLst>
          </p:nvPr>
        </p:nvGraphicFramePr>
        <p:xfrm>
          <a:off x="250010" y="863708"/>
          <a:ext cx="10859591" cy="3749040"/>
        </p:xfrm>
        <a:graphic>
          <a:graphicData uri="http://schemas.openxmlformats.org/drawingml/2006/table">
            <a:tbl>
              <a:tblPr firstRow="1" bandRow="1">
                <a:tableStyleId>{073A0DAA-6AF3-43AB-8588-CEC1D06C72B9}</a:tableStyleId>
              </a:tblPr>
              <a:tblGrid>
                <a:gridCol w="1859303">
                  <a:extLst>
                    <a:ext uri="{9D8B030D-6E8A-4147-A177-3AD203B41FA5}">
                      <a16:colId xmlns:a16="http://schemas.microsoft.com/office/drawing/2014/main" val="128186078"/>
                    </a:ext>
                  </a:extLst>
                </a:gridCol>
                <a:gridCol w="3000096">
                  <a:extLst>
                    <a:ext uri="{9D8B030D-6E8A-4147-A177-3AD203B41FA5}">
                      <a16:colId xmlns:a16="http://schemas.microsoft.com/office/drawing/2014/main" val="444813299"/>
                    </a:ext>
                  </a:extLst>
                </a:gridCol>
                <a:gridCol w="3000096">
                  <a:extLst>
                    <a:ext uri="{9D8B030D-6E8A-4147-A177-3AD203B41FA5}">
                      <a16:colId xmlns:a16="http://schemas.microsoft.com/office/drawing/2014/main" val="2226304934"/>
                    </a:ext>
                  </a:extLst>
                </a:gridCol>
                <a:gridCol w="3000096">
                  <a:extLst>
                    <a:ext uri="{9D8B030D-6E8A-4147-A177-3AD203B41FA5}">
                      <a16:colId xmlns:a16="http://schemas.microsoft.com/office/drawing/2014/main" val="1409219672"/>
                    </a:ext>
                  </a:extLst>
                </a:gridCol>
              </a:tblGrid>
              <a:tr h="487680">
                <a:tc>
                  <a:txBody>
                    <a:bodyPr/>
                    <a:lstStyle/>
                    <a:p>
                      <a:endParaRPr lang="en-GB" sz="1900" dirty="0"/>
                    </a:p>
                  </a:txBody>
                  <a:tcPr marL="121920" marR="121920" marT="60960" marB="60960" anchor="ctr"/>
                </a:tc>
                <a:tc>
                  <a:txBody>
                    <a:bodyPr/>
                    <a:lstStyle/>
                    <a:p>
                      <a:r>
                        <a:rPr lang="en-GB" sz="1900" dirty="0" smtClean="0"/>
                        <a:t>Aspiration</a:t>
                      </a:r>
                      <a:endParaRPr lang="en-GB" sz="1900" dirty="0"/>
                    </a:p>
                  </a:txBody>
                  <a:tcPr marL="121920" marR="121920" marT="60960" marB="60960" anchor="ctr"/>
                </a:tc>
                <a:tc>
                  <a:txBody>
                    <a:bodyPr/>
                    <a:lstStyle/>
                    <a:p>
                      <a:r>
                        <a:rPr lang="en-GB" sz="1900" dirty="0" smtClean="0"/>
                        <a:t>T Line (optical fiber)</a:t>
                      </a:r>
                      <a:endParaRPr lang="en-GB" sz="1900" dirty="0"/>
                    </a:p>
                  </a:txBody>
                  <a:tcPr marL="121920" marR="121920" marT="60960" marB="60960" anchor="ctr"/>
                </a:tc>
                <a:tc>
                  <a:txBody>
                    <a:bodyPr/>
                    <a:lstStyle/>
                    <a:p>
                      <a:r>
                        <a:rPr kumimoji="0" lang="en-GB" sz="1900" b="1" kern="1200" dirty="0" smtClean="0">
                          <a:solidFill>
                            <a:schemeClr val="lt1"/>
                          </a:solidFill>
                          <a:latin typeface="+mn-lt"/>
                          <a:ea typeface="+mn-ea"/>
                          <a:cs typeface="+mn-cs"/>
                        </a:rPr>
                        <a:t>Optical smoke detector*</a:t>
                      </a:r>
                      <a:endParaRPr kumimoji="0" lang="en-GB" sz="1900" b="1" kern="1200" dirty="0">
                        <a:solidFill>
                          <a:schemeClr val="lt1"/>
                        </a:solidFill>
                        <a:latin typeface="+mn-lt"/>
                        <a:ea typeface="+mn-ea"/>
                        <a:cs typeface="+mn-cs"/>
                      </a:endParaRPr>
                    </a:p>
                  </a:txBody>
                  <a:tcPr marL="121920" marR="121920" marT="60960" marB="60960" anchor="ctr"/>
                </a:tc>
                <a:extLst>
                  <a:ext uri="{0D108BD9-81ED-4DB2-BD59-A6C34878D82A}">
                    <a16:rowId xmlns:a16="http://schemas.microsoft.com/office/drawing/2014/main" val="2306618945"/>
                  </a:ext>
                </a:extLst>
              </a:tr>
              <a:tr h="1910080">
                <a:tc>
                  <a:txBody>
                    <a:bodyPr/>
                    <a:lstStyle/>
                    <a:p>
                      <a:r>
                        <a:rPr lang="en-GB" sz="2400" dirty="0" smtClean="0"/>
                        <a:t>Features</a:t>
                      </a:r>
                      <a:endParaRPr lang="en-GB" sz="2400" dirty="0"/>
                    </a:p>
                  </a:txBody>
                  <a:tcPr marL="121920" marR="121920" marT="60960" marB="60960" anchor="ctr"/>
                </a:tc>
                <a:tc>
                  <a:txBody>
                    <a:bodyPr/>
                    <a:lstStyle/>
                    <a:p>
                      <a:pPr marL="171450" lvl="0" indent="-171450">
                        <a:buFont typeface="Arial" panose="020B0604020202020204" pitchFamily="34" charset="0"/>
                        <a:buChar char="•"/>
                      </a:pPr>
                      <a:r>
                        <a:rPr kumimoji="0" lang="en-US" sz="1300" kern="1200" dirty="0" smtClean="0">
                          <a:solidFill>
                            <a:schemeClr val="dk1"/>
                          </a:solidFill>
                          <a:effectLst/>
                          <a:latin typeface="+mn-lt"/>
                          <a:ea typeface="+mn-ea"/>
                          <a:cs typeface="+mn-cs"/>
                        </a:rPr>
                        <a:t>Resolution: 100m</a:t>
                      </a:r>
                    </a:p>
                    <a:p>
                      <a:pPr marL="171450" lvl="0" indent="-171450">
                        <a:buFont typeface="Arial" panose="020B0604020202020204" pitchFamily="34" charset="0"/>
                        <a:buChar char="•"/>
                      </a:pPr>
                      <a:r>
                        <a:rPr kumimoji="0" lang="en-US" sz="1300" kern="1200" dirty="0" smtClean="0">
                          <a:solidFill>
                            <a:schemeClr val="dk1"/>
                          </a:solidFill>
                          <a:effectLst/>
                          <a:latin typeface="+mn-lt"/>
                          <a:ea typeface="+mn-ea"/>
                          <a:cs typeface="+mn-cs"/>
                        </a:rPr>
                        <a:t>Max Sampling Speed: 1-1.5 m/s</a:t>
                      </a:r>
                    </a:p>
                    <a:p>
                      <a:pPr marL="171450" lvl="0" indent="-171450">
                        <a:buFont typeface="Arial" panose="020B0604020202020204" pitchFamily="34" charset="0"/>
                        <a:buChar char="•"/>
                      </a:pPr>
                      <a:r>
                        <a:rPr kumimoji="0" lang="en-US" sz="1300" b="1" kern="1200" dirty="0" smtClean="0">
                          <a:solidFill>
                            <a:schemeClr val="dk1"/>
                          </a:solidFill>
                          <a:effectLst/>
                          <a:latin typeface="+mn-lt"/>
                          <a:ea typeface="+mn-ea"/>
                          <a:cs typeface="+mn-cs"/>
                        </a:rPr>
                        <a:t>Analyzer must be put in the alcoves </a:t>
                      </a:r>
                      <a:r>
                        <a:rPr kumimoji="0" lang="en-US" sz="1300" kern="1200" dirty="0" smtClean="0">
                          <a:solidFill>
                            <a:schemeClr val="dk1"/>
                          </a:solidFill>
                          <a:effectLst/>
                          <a:latin typeface="+mn-lt"/>
                          <a:ea typeface="+mn-ea"/>
                          <a:cs typeface="+mn-cs"/>
                        </a:rPr>
                        <a:t>(i.e. 1.5km distance)</a:t>
                      </a:r>
                    </a:p>
                    <a:p>
                      <a:pPr marL="171450" lvl="0" indent="-171450">
                        <a:buFont typeface="Arial" panose="020B0604020202020204" pitchFamily="34" charset="0"/>
                        <a:buChar char="•"/>
                      </a:pPr>
                      <a:r>
                        <a:rPr kumimoji="0" lang="en-US" sz="1300" kern="1200" dirty="0" smtClean="0">
                          <a:solidFill>
                            <a:schemeClr val="dk1"/>
                          </a:solidFill>
                          <a:effectLst/>
                          <a:latin typeface="+mn-lt"/>
                          <a:ea typeface="+mn-ea"/>
                          <a:cs typeface="+mn-cs"/>
                        </a:rPr>
                        <a:t>Thus, worst case scenario (fire at 750m from alcove) the transport (i.e. sampling) time is 500s.</a:t>
                      </a:r>
                      <a:r>
                        <a:rPr kumimoji="0" lang="en-US" sz="1300" b="1" kern="1200" dirty="0" smtClean="0">
                          <a:solidFill>
                            <a:schemeClr val="dk1"/>
                          </a:solidFill>
                          <a:effectLst/>
                          <a:latin typeface="+mn-lt"/>
                          <a:ea typeface="+mn-ea"/>
                          <a:cs typeface="+mn-cs"/>
                        </a:rPr>
                        <a:t> </a:t>
                      </a:r>
                    </a:p>
                    <a:p>
                      <a:pPr marL="0" lvl="0" indent="0">
                        <a:buFont typeface="Arial" panose="020B0604020202020204" pitchFamily="34" charset="0"/>
                        <a:buNone/>
                      </a:pPr>
                      <a:endParaRPr lang="en-GB" sz="2400" dirty="0"/>
                    </a:p>
                  </a:txBody>
                  <a:tcPr marL="121920" marR="121920" marT="60960" marB="60960" anchor="ctr"/>
                </a:tc>
                <a:tc>
                  <a:txBody>
                    <a:bodyPr/>
                    <a:lstStyle/>
                    <a:p>
                      <a:pPr marL="171450" lvl="0" indent="-171450" algn="l" rtl="0" eaLnBrk="1" latinLnBrk="0" hangingPunct="1">
                        <a:buFont typeface="Arial" panose="020B0604020202020204" pitchFamily="34" charset="0"/>
                        <a:buChar char="•"/>
                      </a:pPr>
                      <a:r>
                        <a:rPr kumimoji="0" lang="en-US" sz="1300" kern="1200" dirty="0" smtClean="0">
                          <a:solidFill>
                            <a:schemeClr val="dk1"/>
                          </a:solidFill>
                          <a:effectLst/>
                          <a:latin typeface="+mn-lt"/>
                          <a:ea typeface="+mn-ea"/>
                          <a:cs typeface="+mn-cs"/>
                        </a:rPr>
                        <a:t>Resolution: order of cm</a:t>
                      </a:r>
                    </a:p>
                    <a:p>
                      <a:pPr marL="171450" lvl="0" indent="-171450" algn="l" rtl="0" eaLnBrk="1" latinLnBrk="0" hangingPunct="1">
                        <a:buFont typeface="Arial" panose="020B0604020202020204" pitchFamily="34" charset="0"/>
                        <a:buChar char="•"/>
                      </a:pPr>
                      <a:r>
                        <a:rPr kumimoji="0" lang="en-US" sz="1300" kern="1200" dirty="0" smtClean="0">
                          <a:solidFill>
                            <a:schemeClr val="dk1"/>
                          </a:solidFill>
                          <a:effectLst/>
                          <a:latin typeface="+mn-lt"/>
                          <a:ea typeface="+mn-ea"/>
                          <a:cs typeface="+mn-cs"/>
                        </a:rPr>
                        <a:t>Sampling speed</a:t>
                      </a:r>
                      <a:r>
                        <a:rPr kumimoji="0" lang="en-US" sz="1300" kern="1200" baseline="0" dirty="0" smtClean="0">
                          <a:solidFill>
                            <a:schemeClr val="dk1"/>
                          </a:solidFill>
                          <a:effectLst/>
                          <a:latin typeface="+mn-lt"/>
                          <a:ea typeface="+mn-ea"/>
                          <a:cs typeface="+mn-cs"/>
                        </a:rPr>
                        <a:t> of s</a:t>
                      </a:r>
                      <a:r>
                        <a:rPr kumimoji="0" lang="en-US" sz="1300" kern="1200" dirty="0" smtClean="0">
                          <a:solidFill>
                            <a:schemeClr val="dk1"/>
                          </a:solidFill>
                          <a:effectLst/>
                          <a:latin typeface="+mn-lt"/>
                          <a:ea typeface="+mn-ea"/>
                          <a:cs typeface="+mn-cs"/>
                        </a:rPr>
                        <a:t>ome seconds (for the signal processing algorithm)</a:t>
                      </a:r>
                    </a:p>
                    <a:p>
                      <a:pPr marL="171450" lvl="0" indent="-171450" algn="l" rtl="0" eaLnBrk="1" latinLnBrk="0" hangingPunct="1">
                        <a:buFont typeface="Arial" panose="020B0604020202020204" pitchFamily="34" charset="0"/>
                        <a:buChar char="•"/>
                      </a:pPr>
                      <a:r>
                        <a:rPr kumimoji="0" lang="en-US" sz="1300" kern="1200" dirty="0" smtClean="0">
                          <a:solidFill>
                            <a:schemeClr val="dk1"/>
                          </a:solidFill>
                          <a:effectLst/>
                          <a:latin typeface="+mn-lt"/>
                          <a:ea typeface="+mn-ea"/>
                          <a:cs typeface="+mn-cs"/>
                        </a:rPr>
                        <a:t>It detects temperature trends (more useful than absolute temperatures in terms of detection)</a:t>
                      </a:r>
                      <a:endParaRPr kumimoji="0" lang="en-GB" sz="1300" kern="1200" dirty="0">
                        <a:solidFill>
                          <a:schemeClr val="dk1"/>
                        </a:solidFill>
                        <a:effectLst/>
                        <a:latin typeface="+mn-lt"/>
                        <a:ea typeface="+mn-ea"/>
                        <a:cs typeface="+mn-cs"/>
                      </a:endParaRPr>
                    </a:p>
                  </a:txBody>
                  <a:tcPr marL="121920" marR="121920" marT="60960" marB="60960" anchor="ctr"/>
                </a:tc>
                <a:tc>
                  <a:txBody>
                    <a:bodyPr/>
                    <a:lstStyle/>
                    <a:p>
                      <a:pPr marL="171450" lvl="0" indent="-171450" algn="l" rtl="0" eaLnBrk="1" latinLnBrk="0" hangingPunct="1">
                        <a:buFont typeface="Arial" panose="020B0604020202020204" pitchFamily="34" charset="0"/>
                        <a:buChar char="•"/>
                      </a:pPr>
                      <a:r>
                        <a:rPr kumimoji="0" lang="en-GB" sz="1300" kern="1200" dirty="0" smtClean="0">
                          <a:solidFill>
                            <a:schemeClr val="dk1"/>
                          </a:solidFill>
                          <a:effectLst/>
                          <a:latin typeface="+mn-lt"/>
                          <a:ea typeface="+mn-ea"/>
                          <a:cs typeface="+mn-cs"/>
                        </a:rPr>
                        <a:t>They are currently not</a:t>
                      </a:r>
                      <a:r>
                        <a:rPr kumimoji="0" lang="en-GB" sz="1300" kern="1200" baseline="0" dirty="0" smtClean="0">
                          <a:solidFill>
                            <a:schemeClr val="dk1"/>
                          </a:solidFill>
                          <a:effectLst/>
                          <a:latin typeface="+mn-lt"/>
                          <a:ea typeface="+mn-ea"/>
                          <a:cs typeface="+mn-cs"/>
                        </a:rPr>
                        <a:t> radiation resistant *</a:t>
                      </a:r>
                    </a:p>
                    <a:p>
                      <a:pPr marL="171450" lvl="0" indent="-171450" algn="l" rtl="0" eaLnBrk="1" latinLnBrk="0" hangingPunct="1">
                        <a:buFont typeface="Arial" panose="020B0604020202020204" pitchFamily="34" charset="0"/>
                        <a:buChar char="•"/>
                      </a:pPr>
                      <a:r>
                        <a:rPr kumimoji="0" lang="en-GB" sz="1300" kern="1200" baseline="0" dirty="0" smtClean="0">
                          <a:solidFill>
                            <a:schemeClr val="dk1"/>
                          </a:solidFill>
                          <a:effectLst/>
                          <a:latin typeface="+mn-lt"/>
                          <a:ea typeface="+mn-ea"/>
                          <a:cs typeface="+mn-cs"/>
                        </a:rPr>
                        <a:t>Resolution of 100m (4 per compartment)</a:t>
                      </a:r>
                    </a:p>
                    <a:p>
                      <a:pPr marL="171450" lvl="0" indent="-171450" algn="l" rtl="0" eaLnBrk="1" latinLnBrk="0" hangingPunct="1">
                        <a:buFont typeface="Arial" panose="020B0604020202020204" pitchFamily="34" charset="0"/>
                        <a:buChar char="•"/>
                      </a:pPr>
                      <a:r>
                        <a:rPr kumimoji="0" lang="en-GB" sz="1300" kern="1200" baseline="0" dirty="0" smtClean="0">
                          <a:solidFill>
                            <a:schemeClr val="dk1"/>
                          </a:solidFill>
                          <a:effectLst/>
                          <a:latin typeface="+mn-lt"/>
                          <a:ea typeface="+mn-ea"/>
                          <a:cs typeface="+mn-cs"/>
                        </a:rPr>
                        <a:t>Instant signal communication</a:t>
                      </a:r>
                    </a:p>
                    <a:p>
                      <a:pPr marL="171450" lvl="0" indent="-171450" algn="l" rtl="0" eaLnBrk="1" latinLnBrk="0" hangingPunct="1">
                        <a:buFont typeface="Arial" panose="020B0604020202020204" pitchFamily="34" charset="0"/>
                        <a:buChar char="•"/>
                      </a:pPr>
                      <a:r>
                        <a:rPr kumimoji="0" lang="en-GB" sz="1300" kern="1200" baseline="0" dirty="0" smtClean="0">
                          <a:solidFill>
                            <a:schemeClr val="dk1"/>
                          </a:solidFill>
                          <a:effectLst/>
                          <a:latin typeface="+mn-lt"/>
                          <a:ea typeface="+mn-ea"/>
                          <a:cs typeface="+mn-cs"/>
                        </a:rPr>
                        <a:t>Technology to be developed</a:t>
                      </a:r>
                      <a:endParaRPr kumimoji="0" lang="en-GB" sz="1300" kern="1200" dirty="0">
                        <a:solidFill>
                          <a:schemeClr val="dk1"/>
                        </a:solidFill>
                        <a:effectLst/>
                        <a:latin typeface="+mn-lt"/>
                        <a:ea typeface="+mn-ea"/>
                        <a:cs typeface="+mn-cs"/>
                      </a:endParaRPr>
                    </a:p>
                  </a:txBody>
                  <a:tcPr marL="121920" marR="121920" marT="60960" marB="60960" anchor="ctr"/>
                </a:tc>
                <a:extLst>
                  <a:ext uri="{0D108BD9-81ED-4DB2-BD59-A6C34878D82A}">
                    <a16:rowId xmlns:a16="http://schemas.microsoft.com/office/drawing/2014/main" val="1936069501"/>
                  </a:ext>
                </a:extLst>
              </a:tr>
              <a:tr h="1137920">
                <a:tc>
                  <a:txBody>
                    <a:bodyPr/>
                    <a:lstStyle/>
                    <a:p>
                      <a:r>
                        <a:rPr lang="en-GB" sz="2400" dirty="0" smtClean="0"/>
                        <a:t>Detection time</a:t>
                      </a:r>
                      <a:endParaRPr lang="en-GB" sz="2400" dirty="0"/>
                    </a:p>
                  </a:txBody>
                  <a:tcPr marL="121920" marR="121920" marT="60960" marB="6096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1" kern="1200" dirty="0" smtClean="0">
                          <a:solidFill>
                            <a:srgbClr val="FF0000"/>
                          </a:solidFill>
                          <a:effectLst/>
                          <a:latin typeface="+mn-lt"/>
                          <a:ea typeface="+mn-ea"/>
                          <a:cs typeface="+mn-cs"/>
                        </a:rPr>
                        <a:t>Central has to be shielded from radiation (installed in the</a:t>
                      </a:r>
                      <a:r>
                        <a:rPr kumimoji="0" lang="en-US" sz="1300" b="1" kern="1200" baseline="0" dirty="0" smtClean="0">
                          <a:solidFill>
                            <a:srgbClr val="FF0000"/>
                          </a:solidFill>
                          <a:effectLst/>
                          <a:latin typeface="+mn-lt"/>
                          <a:ea typeface="+mn-ea"/>
                          <a:cs typeface="+mn-cs"/>
                        </a:rPr>
                        <a:t> tunnel)</a:t>
                      </a:r>
                      <a:endParaRPr kumimoji="0" lang="en-GB" sz="1300" kern="1200" dirty="0" smtClean="0">
                        <a:solidFill>
                          <a:srgbClr val="FF0000"/>
                        </a:solidFill>
                        <a:effectLst/>
                        <a:latin typeface="+mn-lt"/>
                        <a:ea typeface="+mn-ea"/>
                        <a:cs typeface="+mn-cs"/>
                      </a:endParaRPr>
                    </a:p>
                  </a:txBody>
                  <a:tcPr marL="121920" marR="121920" marT="60960" marB="6096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kern="1200" dirty="0" smtClean="0">
                          <a:solidFill>
                            <a:schemeClr val="dk1"/>
                          </a:solidFill>
                          <a:effectLst/>
                          <a:latin typeface="+mn-lt"/>
                          <a:ea typeface="+mn-ea"/>
                          <a:cs typeface="+mn-cs"/>
                        </a:rPr>
                        <a:t>We assume it will take up to </a:t>
                      </a:r>
                      <a:r>
                        <a:rPr kumimoji="0" lang="en-US" sz="1300" b="1" kern="1200" dirty="0" smtClean="0">
                          <a:solidFill>
                            <a:schemeClr val="dk1"/>
                          </a:solidFill>
                          <a:effectLst/>
                          <a:latin typeface="+mn-lt"/>
                          <a:ea typeface="+mn-ea"/>
                          <a:cs typeface="+mn-cs"/>
                        </a:rPr>
                        <a:t>120s</a:t>
                      </a:r>
                      <a:r>
                        <a:rPr kumimoji="0" lang="en-US" sz="1300" kern="1200" dirty="0" smtClean="0">
                          <a:solidFill>
                            <a:schemeClr val="dk1"/>
                          </a:solidFill>
                          <a:effectLst/>
                          <a:latin typeface="+mn-lt"/>
                          <a:ea typeface="+mn-ea"/>
                          <a:cs typeface="+mn-cs"/>
                        </a:rPr>
                        <a:t> to detect a fire after de development and optimization of the detection algorithm. Hypothesis to be better studied in TDR.</a:t>
                      </a:r>
                    </a:p>
                  </a:txBody>
                  <a:tcPr marL="121920" marR="121920" marT="60960" marB="6096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dk1"/>
                          </a:solidFill>
                          <a:effectLst/>
                          <a:latin typeface="+mn-lt"/>
                          <a:ea typeface="+mn-ea"/>
                          <a:cs typeface="+mn-cs"/>
                        </a:rPr>
                        <a:t>60&lt;t&lt;120s*</a:t>
                      </a:r>
                    </a:p>
                  </a:txBody>
                  <a:tcPr marL="121920" marR="121920" marT="60960" marB="60960" anchor="ctr"/>
                </a:tc>
                <a:extLst>
                  <a:ext uri="{0D108BD9-81ED-4DB2-BD59-A6C34878D82A}">
                    <a16:rowId xmlns:a16="http://schemas.microsoft.com/office/drawing/2014/main" val="1977978209"/>
                  </a:ext>
                </a:extLst>
              </a:tr>
            </a:tbl>
          </a:graphicData>
        </a:graphic>
      </p:graphicFrame>
      <p:grpSp>
        <p:nvGrpSpPr>
          <p:cNvPr id="12" name="Group 11"/>
          <p:cNvGrpSpPr/>
          <p:nvPr/>
        </p:nvGrpSpPr>
        <p:grpSpPr>
          <a:xfrm>
            <a:off x="2397900" y="4663738"/>
            <a:ext cx="1900729" cy="1343876"/>
            <a:chOff x="1887581" y="662941"/>
            <a:chExt cx="1965470" cy="1389649"/>
          </a:xfrm>
        </p:grpSpPr>
        <p:pic>
          <p:nvPicPr>
            <p:cNvPr id="13" name="Picture 4" descr="Image result for smoke aspir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7581" y="662941"/>
              <a:ext cx="1965470" cy="138964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mage result for smoke aspir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5043"/>
            <a:stretch/>
          </p:blipFill>
          <p:spPr bwMode="auto">
            <a:xfrm>
              <a:off x="1979024" y="1102520"/>
              <a:ext cx="593270" cy="822017"/>
            </a:xfrm>
            <a:prstGeom prst="rect">
              <a:avLst/>
            </a:prstGeom>
            <a:noFill/>
            <a:extLst>
              <a:ext uri="{909E8E84-426E-40DD-AFC4-6F175D3DCCD1}">
                <a14:hiddenFill xmlns:a14="http://schemas.microsoft.com/office/drawing/2010/main">
                  <a:solidFill>
                    <a:srgbClr val="FFFFFF"/>
                  </a:solidFill>
                </a14:hiddenFill>
              </a:ext>
            </a:extLst>
          </p:spPr>
        </p:pic>
      </p:grpSp>
      <p:pic>
        <p:nvPicPr>
          <p:cNvPr id="1030" name="Picture 6" descr="Image resul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4824" y="4612230"/>
            <a:ext cx="1818497" cy="114069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071577" y="5041791"/>
            <a:ext cx="3151724" cy="379656"/>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867" dirty="0">
                <a:solidFill>
                  <a:srgbClr val="FF0000"/>
                </a:solidFill>
              </a:rPr>
              <a:t>Assumed SPEC t</a:t>
            </a:r>
            <a:r>
              <a:rPr lang="en-GB" sz="1867" baseline="-25000" dirty="0">
                <a:solidFill>
                  <a:srgbClr val="FF0000"/>
                </a:solidFill>
              </a:rPr>
              <a:t>det</a:t>
            </a:r>
            <a:r>
              <a:rPr lang="en-GB" sz="1867" dirty="0">
                <a:solidFill>
                  <a:srgbClr val="FF0000"/>
                </a:solidFill>
              </a:rPr>
              <a:t>= 120s</a:t>
            </a:r>
          </a:p>
        </p:txBody>
      </p:sp>
      <p:sp>
        <p:nvSpPr>
          <p:cNvPr id="7" name="Rectangle 6"/>
          <p:cNvSpPr/>
          <p:nvPr/>
        </p:nvSpPr>
        <p:spPr>
          <a:xfrm>
            <a:off x="10373482" y="5373911"/>
            <a:ext cx="1799339" cy="543867"/>
          </a:xfrm>
          <a:prstGeom prst="rect">
            <a:avLst/>
          </a:prstGeom>
        </p:spPr>
        <p:txBody>
          <a:bodyPr wrap="none">
            <a:spAutoFit/>
          </a:bodyPr>
          <a:lstStyle/>
          <a:p>
            <a:r>
              <a:rPr lang="en-GB" sz="1467" dirty="0"/>
              <a:t>*Desy (FCC Col)</a:t>
            </a:r>
          </a:p>
          <a:p>
            <a:r>
              <a:rPr lang="en-GB" sz="1467" dirty="0"/>
              <a:t>Yacine Kadi EN-EA</a:t>
            </a:r>
          </a:p>
        </p:txBody>
      </p:sp>
      <p:sp>
        <p:nvSpPr>
          <p:cNvPr id="9" name="TextBox 8"/>
          <p:cNvSpPr txBox="1"/>
          <p:nvPr/>
        </p:nvSpPr>
        <p:spPr>
          <a:xfrm>
            <a:off x="7657743" y="4605242"/>
            <a:ext cx="2300630" cy="379656"/>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GB" sz="1867" b="1" dirty="0"/>
              <a:t>HYBRID </a:t>
            </a:r>
            <a:r>
              <a:rPr lang="en-GB" sz="1867" b="1" dirty="0" smtClean="0"/>
              <a:t>SYSTEM?</a:t>
            </a:r>
            <a:endParaRPr lang="en-GB" sz="1867" b="1" dirty="0"/>
          </a:p>
        </p:txBody>
      </p:sp>
      <p:sp>
        <p:nvSpPr>
          <p:cNvPr id="10" name="Rounded Rectangle 9"/>
          <p:cNvSpPr/>
          <p:nvPr/>
        </p:nvSpPr>
        <p:spPr>
          <a:xfrm>
            <a:off x="5033554" y="884517"/>
            <a:ext cx="6076047" cy="3710849"/>
          </a:xfrm>
          <a:prstGeom prst="roundRect">
            <a:avLst>
              <a:gd name="adj" fmla="val 11012"/>
            </a:avLst>
          </a:prstGeom>
          <a:no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1" name="Footer Placeholder 10"/>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35833381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0437" y="184251"/>
            <a:ext cx="6618350" cy="666786"/>
          </a:xfrm>
          <a:prstGeom prst="rect">
            <a:avLst/>
          </a:prstGeom>
          <a:noFill/>
        </p:spPr>
        <p:txBody>
          <a:bodyPr wrap="none" rtlCol="0">
            <a:spAutoFit/>
          </a:bodyPr>
          <a:lstStyle/>
          <a:p>
            <a:r>
              <a:rPr lang="en-GB" sz="3733" dirty="0"/>
              <a:t>Ventilation: Proposed Strategy</a:t>
            </a:r>
          </a:p>
        </p:txBody>
      </p:sp>
      <p:sp>
        <p:nvSpPr>
          <p:cNvPr id="151" name="Rectangle 150"/>
          <p:cNvSpPr/>
          <p:nvPr/>
        </p:nvSpPr>
        <p:spPr>
          <a:xfrm>
            <a:off x="633331" y="1047490"/>
            <a:ext cx="6283197" cy="307777"/>
          </a:xfrm>
          <a:prstGeom prst="rect">
            <a:avLst/>
          </a:prstGeom>
          <a:solidFill>
            <a:schemeClr val="accent5"/>
          </a:solidFill>
        </p:spPr>
        <p:txBody>
          <a:bodyPr wrap="square">
            <a:spAutoFit/>
          </a:bodyPr>
          <a:lstStyle/>
          <a:p>
            <a:r>
              <a:rPr lang="en-US" sz="1400" b="1" dirty="0">
                <a:solidFill>
                  <a:schemeClr val="bg1"/>
                </a:solidFill>
              </a:rPr>
              <a:t>Normal Ventilation Condition</a:t>
            </a:r>
          </a:p>
        </p:txBody>
      </p:sp>
      <p:cxnSp>
        <p:nvCxnSpPr>
          <p:cNvPr id="154" name="Connecteur droit 203"/>
          <p:cNvCxnSpPr/>
          <p:nvPr/>
        </p:nvCxnSpPr>
        <p:spPr>
          <a:xfrm>
            <a:off x="2590636" y="1951813"/>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56" name="Connecteur droit 205"/>
          <p:cNvCxnSpPr/>
          <p:nvPr/>
        </p:nvCxnSpPr>
        <p:spPr>
          <a:xfrm>
            <a:off x="4127567"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58" name="Connecteur droit 207"/>
          <p:cNvCxnSpPr/>
          <p:nvPr/>
        </p:nvCxnSpPr>
        <p:spPr>
          <a:xfrm>
            <a:off x="5670755"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60" name="Connecteur droit 209"/>
          <p:cNvCxnSpPr/>
          <p:nvPr/>
        </p:nvCxnSpPr>
        <p:spPr>
          <a:xfrm>
            <a:off x="7213943"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62" name="Connecteur droit 212"/>
          <p:cNvCxnSpPr/>
          <p:nvPr/>
        </p:nvCxnSpPr>
        <p:spPr>
          <a:xfrm flipV="1">
            <a:off x="1152755" y="1941625"/>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63" name="Connecteur droit 213"/>
          <p:cNvCxnSpPr/>
          <p:nvPr/>
        </p:nvCxnSpPr>
        <p:spPr>
          <a:xfrm flipV="1">
            <a:off x="1146175" y="2615473"/>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64" name="Connecteur droit 214"/>
          <p:cNvCxnSpPr/>
          <p:nvPr/>
        </p:nvCxnSpPr>
        <p:spPr>
          <a:xfrm flipV="1">
            <a:off x="1152755" y="1798901"/>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sp>
        <p:nvSpPr>
          <p:cNvPr id="173" name="Rectangle 172"/>
          <p:cNvSpPr/>
          <p:nvPr/>
        </p:nvSpPr>
        <p:spPr>
          <a:xfrm>
            <a:off x="11817" y="2219301"/>
            <a:ext cx="848309" cy="246221"/>
          </a:xfrm>
          <a:prstGeom prst="rect">
            <a:avLst/>
          </a:prstGeom>
        </p:spPr>
        <p:txBody>
          <a:bodyPr wrap="none">
            <a:spAutoFit/>
          </a:bodyPr>
          <a:lstStyle/>
          <a:p>
            <a:r>
              <a:rPr lang="en-US" sz="1000" b="1" dirty="0">
                <a:solidFill>
                  <a:schemeClr val="tx2"/>
                </a:solidFill>
              </a:rPr>
              <a:t>25000 m</a:t>
            </a:r>
            <a:r>
              <a:rPr lang="en-US" sz="1000" b="1" baseline="30000" dirty="0">
                <a:solidFill>
                  <a:schemeClr val="tx2"/>
                </a:solidFill>
              </a:rPr>
              <a:t>3</a:t>
            </a:r>
            <a:r>
              <a:rPr lang="en-US" sz="1000" b="1" dirty="0">
                <a:solidFill>
                  <a:schemeClr val="tx2"/>
                </a:solidFill>
              </a:rPr>
              <a:t>/h</a:t>
            </a:r>
          </a:p>
        </p:txBody>
      </p:sp>
      <p:cxnSp>
        <p:nvCxnSpPr>
          <p:cNvPr id="197" name="Connecteur droit avec flèche 248"/>
          <p:cNvCxnSpPr/>
          <p:nvPr/>
        </p:nvCxnSpPr>
        <p:spPr>
          <a:xfrm>
            <a:off x="8523825" y="2364544"/>
            <a:ext cx="734787" cy="45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8" name="Connecteur droit avec flèche 250"/>
          <p:cNvCxnSpPr/>
          <p:nvPr/>
        </p:nvCxnSpPr>
        <p:spPr>
          <a:xfrm>
            <a:off x="875693" y="2343817"/>
            <a:ext cx="720000" cy="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249" name="Rectangle 248"/>
          <p:cNvSpPr/>
          <p:nvPr/>
        </p:nvSpPr>
        <p:spPr>
          <a:xfrm>
            <a:off x="9419071" y="2226501"/>
            <a:ext cx="848309" cy="246221"/>
          </a:xfrm>
          <a:prstGeom prst="rect">
            <a:avLst/>
          </a:prstGeom>
        </p:spPr>
        <p:txBody>
          <a:bodyPr wrap="none">
            <a:spAutoFit/>
          </a:bodyPr>
          <a:lstStyle/>
          <a:p>
            <a:r>
              <a:rPr lang="en-US" sz="1000" b="1" dirty="0">
                <a:solidFill>
                  <a:srgbClr val="FF0000"/>
                </a:solidFill>
              </a:rPr>
              <a:t>25000 m</a:t>
            </a:r>
            <a:r>
              <a:rPr lang="en-US" sz="1000" b="1" baseline="30000" dirty="0">
                <a:solidFill>
                  <a:srgbClr val="FF0000"/>
                </a:solidFill>
              </a:rPr>
              <a:t>3</a:t>
            </a:r>
            <a:r>
              <a:rPr lang="en-US" sz="1000" b="1" dirty="0">
                <a:solidFill>
                  <a:srgbClr val="FF0000"/>
                </a:solidFill>
              </a:rPr>
              <a:t>/h</a:t>
            </a:r>
          </a:p>
        </p:txBody>
      </p:sp>
      <p:sp>
        <p:nvSpPr>
          <p:cNvPr id="44" name="Rectangle 43"/>
          <p:cNvSpPr/>
          <p:nvPr/>
        </p:nvSpPr>
        <p:spPr>
          <a:xfrm>
            <a:off x="637505" y="1040690"/>
            <a:ext cx="6279024" cy="307777"/>
          </a:xfrm>
          <a:prstGeom prst="rect">
            <a:avLst/>
          </a:prstGeom>
          <a:solidFill>
            <a:schemeClr val="accent5"/>
          </a:solidFill>
        </p:spPr>
        <p:txBody>
          <a:bodyPr wrap="square">
            <a:spAutoFit/>
          </a:bodyPr>
          <a:lstStyle/>
          <a:p>
            <a:r>
              <a:rPr lang="en-US" sz="1400" b="1" dirty="0">
                <a:solidFill>
                  <a:schemeClr val="bg1"/>
                </a:solidFill>
              </a:rPr>
              <a:t>Normal Ventilation Condition</a:t>
            </a:r>
          </a:p>
        </p:txBody>
      </p:sp>
      <p:cxnSp>
        <p:nvCxnSpPr>
          <p:cNvPr id="45" name="Connecteur droit avec flèche 250"/>
          <p:cNvCxnSpPr/>
          <p:nvPr/>
        </p:nvCxnSpPr>
        <p:spPr>
          <a:xfrm>
            <a:off x="4644220" y="2337147"/>
            <a:ext cx="720000"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Footer Placeholder 13"/>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28641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p:cNvSpPr/>
          <p:nvPr/>
        </p:nvSpPr>
        <p:spPr>
          <a:xfrm>
            <a:off x="4127567" y="1941626"/>
            <a:ext cx="1542413" cy="657309"/>
          </a:xfrm>
          <a:prstGeom prst="rect">
            <a:avLst/>
          </a:prstGeom>
          <a:gradFill flip="none" rotWithShape="1">
            <a:gsLst>
              <a:gs pos="0">
                <a:schemeClr val="accent6"/>
              </a:gs>
              <a:gs pos="68000">
                <a:schemeClr val="accent1">
                  <a:lumMod val="97000"/>
                  <a:lumOff val="3000"/>
                </a:schemeClr>
              </a:gs>
              <a:gs pos="100000">
                <a:schemeClr val="accent1">
                  <a:lumMod val="60000"/>
                  <a:lumOff val="40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3" name="TextBox 2"/>
          <p:cNvSpPr txBox="1"/>
          <p:nvPr/>
        </p:nvSpPr>
        <p:spPr>
          <a:xfrm>
            <a:off x="330437" y="184251"/>
            <a:ext cx="6618350" cy="666786"/>
          </a:xfrm>
          <a:prstGeom prst="rect">
            <a:avLst/>
          </a:prstGeom>
          <a:noFill/>
        </p:spPr>
        <p:txBody>
          <a:bodyPr wrap="none" rtlCol="0">
            <a:spAutoFit/>
          </a:bodyPr>
          <a:lstStyle/>
          <a:p>
            <a:r>
              <a:rPr lang="en-GB" sz="3733" dirty="0"/>
              <a:t>Ventilation: Proposed Strategy</a:t>
            </a:r>
          </a:p>
        </p:txBody>
      </p:sp>
      <p:sp>
        <p:nvSpPr>
          <p:cNvPr id="4" name="TextBox 3"/>
          <p:cNvSpPr txBox="1"/>
          <p:nvPr/>
        </p:nvSpPr>
        <p:spPr>
          <a:xfrm>
            <a:off x="1384070" y="3133864"/>
            <a:ext cx="8521885" cy="1528945"/>
          </a:xfrm>
          <a:prstGeom prst="rect">
            <a:avLst/>
          </a:prstGeom>
          <a:noFill/>
        </p:spPr>
        <p:txBody>
          <a:bodyPr wrap="none" rtlCol="0">
            <a:spAutoFit/>
          </a:bodyPr>
          <a:lstStyle/>
          <a:p>
            <a:pPr marL="380990" indent="-380990">
              <a:buFont typeface="Arial" panose="020B0604020202020204" pitchFamily="34" charset="0"/>
              <a:buChar char="•"/>
            </a:pPr>
            <a:r>
              <a:rPr lang="en-GB" sz="1867" dirty="0"/>
              <a:t>3 compartment doors closes (fire compartment and neighbours)</a:t>
            </a:r>
          </a:p>
          <a:p>
            <a:pPr marL="380990" indent="-380990">
              <a:buFont typeface="Arial" panose="020B0604020202020204" pitchFamily="34" charset="0"/>
              <a:buChar char="•"/>
            </a:pPr>
            <a:r>
              <a:rPr lang="en-GB" sz="1867" dirty="0"/>
              <a:t>Longitudinal ventilation blows towards the compartment</a:t>
            </a:r>
          </a:p>
          <a:p>
            <a:pPr marL="380990" indent="-380990">
              <a:buFont typeface="Arial" panose="020B0604020202020204" pitchFamily="34" charset="0"/>
              <a:buChar char="•"/>
            </a:pPr>
            <a:r>
              <a:rPr lang="en-GB" sz="1867" dirty="0"/>
              <a:t>Small air extract in fire compartment (~100m3/h) (to ensure </a:t>
            </a:r>
            <a:r>
              <a:rPr lang="en-GB" sz="1867" dirty="0" smtClean="0"/>
              <a:t>under pressure</a:t>
            </a:r>
            <a:r>
              <a:rPr lang="en-GB" sz="1867" dirty="0"/>
              <a:t>)</a:t>
            </a:r>
            <a:endParaRPr lang="en-GB" sz="1867" b="1" dirty="0"/>
          </a:p>
          <a:p>
            <a:pPr marL="380990" indent="-380990">
              <a:buFont typeface="Arial" panose="020B0604020202020204" pitchFamily="34" charset="0"/>
              <a:buChar char="•"/>
            </a:pPr>
            <a:r>
              <a:rPr lang="en-GB" sz="1867" b="1" dirty="0"/>
              <a:t>Overpressure</a:t>
            </a:r>
            <a:r>
              <a:rPr lang="en-GB" sz="1867" dirty="0"/>
              <a:t> created in neighbouring compartments </a:t>
            </a:r>
          </a:p>
          <a:p>
            <a:pPr marL="380990" indent="-380990">
              <a:buFont typeface="Arial" panose="020B0604020202020204" pitchFamily="34" charset="0"/>
              <a:buChar char="•"/>
            </a:pPr>
            <a:r>
              <a:rPr lang="en-GB" sz="1867" dirty="0"/>
              <a:t>Safe situation for Fire Fighters intervention</a:t>
            </a:r>
          </a:p>
        </p:txBody>
      </p:sp>
      <p:sp>
        <p:nvSpPr>
          <p:cNvPr id="110" name="TextBox 109"/>
          <p:cNvSpPr txBox="1"/>
          <p:nvPr/>
        </p:nvSpPr>
        <p:spPr>
          <a:xfrm>
            <a:off x="8401156" y="1308434"/>
            <a:ext cx="3679212" cy="666977"/>
          </a:xfrm>
          <a:prstGeom prst="rect">
            <a:avLst/>
          </a:prstGeom>
          <a:noFill/>
        </p:spPr>
        <p:txBody>
          <a:bodyPr wrap="none" rtlCol="0">
            <a:spAutoFit/>
          </a:bodyPr>
          <a:lstStyle/>
          <a:p>
            <a:r>
              <a:rPr lang="en-GB" sz="1867" dirty="0">
                <a:solidFill>
                  <a:srgbClr val="FF0000"/>
                </a:solidFill>
              </a:rPr>
              <a:t>Small smoke exhaust: </a:t>
            </a:r>
            <a:r>
              <a:rPr lang="en-GB" sz="1867" dirty="0" smtClean="0">
                <a:solidFill>
                  <a:srgbClr val="FF0000"/>
                </a:solidFill>
              </a:rPr>
              <a:t>~100 </a:t>
            </a:r>
            <a:r>
              <a:rPr lang="en-US" sz="1867" dirty="0">
                <a:solidFill>
                  <a:srgbClr val="FF0000"/>
                </a:solidFill>
              </a:rPr>
              <a:t>m</a:t>
            </a:r>
            <a:r>
              <a:rPr lang="en-US" sz="1867" baseline="30000" dirty="0">
                <a:solidFill>
                  <a:srgbClr val="FF0000"/>
                </a:solidFill>
              </a:rPr>
              <a:t>3</a:t>
            </a:r>
            <a:r>
              <a:rPr lang="en-US" sz="1867" dirty="0">
                <a:solidFill>
                  <a:srgbClr val="FF0000"/>
                </a:solidFill>
              </a:rPr>
              <a:t>/h</a:t>
            </a:r>
          </a:p>
          <a:p>
            <a:r>
              <a:rPr lang="en-GB" sz="1867" dirty="0">
                <a:solidFill>
                  <a:srgbClr val="FF0000"/>
                </a:solidFill>
              </a:rPr>
              <a:t> </a:t>
            </a:r>
          </a:p>
        </p:txBody>
      </p:sp>
      <p:sp>
        <p:nvSpPr>
          <p:cNvPr id="112" name="Rectangle 111"/>
          <p:cNvSpPr/>
          <p:nvPr/>
        </p:nvSpPr>
        <p:spPr>
          <a:xfrm>
            <a:off x="633331" y="1047490"/>
            <a:ext cx="6283197" cy="307777"/>
          </a:xfrm>
          <a:prstGeom prst="rect">
            <a:avLst/>
          </a:prstGeom>
          <a:solidFill>
            <a:schemeClr val="accent5"/>
          </a:solidFill>
        </p:spPr>
        <p:txBody>
          <a:bodyPr wrap="square">
            <a:spAutoFit/>
          </a:bodyPr>
          <a:lstStyle/>
          <a:p>
            <a:r>
              <a:rPr lang="en-US" sz="1400" b="1" dirty="0">
                <a:solidFill>
                  <a:schemeClr val="bg1"/>
                </a:solidFill>
              </a:rPr>
              <a:t>Normal Ventilation Condition</a:t>
            </a:r>
          </a:p>
        </p:txBody>
      </p:sp>
      <p:cxnSp>
        <p:nvCxnSpPr>
          <p:cNvPr id="113" name="Connecteur droit 203"/>
          <p:cNvCxnSpPr/>
          <p:nvPr/>
        </p:nvCxnSpPr>
        <p:spPr>
          <a:xfrm>
            <a:off x="2590636" y="1951813"/>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4" name="Connecteur droit 205"/>
          <p:cNvCxnSpPr/>
          <p:nvPr/>
        </p:nvCxnSpPr>
        <p:spPr>
          <a:xfrm>
            <a:off x="4127567"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5" name="Connecteur droit 207"/>
          <p:cNvCxnSpPr/>
          <p:nvPr/>
        </p:nvCxnSpPr>
        <p:spPr>
          <a:xfrm>
            <a:off x="5670755"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6" name="Connecteur droit 209"/>
          <p:cNvCxnSpPr/>
          <p:nvPr/>
        </p:nvCxnSpPr>
        <p:spPr>
          <a:xfrm>
            <a:off x="7213943" y="1936365"/>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7" name="Connecteur droit 212"/>
          <p:cNvCxnSpPr/>
          <p:nvPr/>
        </p:nvCxnSpPr>
        <p:spPr>
          <a:xfrm flipV="1">
            <a:off x="1152755" y="1941625"/>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8" name="Connecteur droit 213"/>
          <p:cNvCxnSpPr/>
          <p:nvPr/>
        </p:nvCxnSpPr>
        <p:spPr>
          <a:xfrm flipV="1">
            <a:off x="1146175" y="2615473"/>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9" name="Connecteur droit 214"/>
          <p:cNvCxnSpPr/>
          <p:nvPr/>
        </p:nvCxnSpPr>
        <p:spPr>
          <a:xfrm flipV="1">
            <a:off x="1152755" y="1798901"/>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sp>
        <p:nvSpPr>
          <p:cNvPr id="120" name="Rectangle 119"/>
          <p:cNvSpPr/>
          <p:nvPr/>
        </p:nvSpPr>
        <p:spPr>
          <a:xfrm>
            <a:off x="11817" y="2219301"/>
            <a:ext cx="848309" cy="246221"/>
          </a:xfrm>
          <a:prstGeom prst="rect">
            <a:avLst/>
          </a:prstGeom>
        </p:spPr>
        <p:txBody>
          <a:bodyPr wrap="none">
            <a:spAutoFit/>
          </a:bodyPr>
          <a:lstStyle/>
          <a:p>
            <a:r>
              <a:rPr lang="en-US" sz="1000" b="1" dirty="0">
                <a:solidFill>
                  <a:schemeClr val="tx2"/>
                </a:solidFill>
              </a:rPr>
              <a:t>25000 m</a:t>
            </a:r>
            <a:r>
              <a:rPr lang="en-US" sz="1000" b="1" baseline="30000" dirty="0">
                <a:solidFill>
                  <a:schemeClr val="tx2"/>
                </a:solidFill>
              </a:rPr>
              <a:t>3</a:t>
            </a:r>
            <a:r>
              <a:rPr lang="en-US" sz="1000" b="1" dirty="0">
                <a:solidFill>
                  <a:schemeClr val="tx2"/>
                </a:solidFill>
              </a:rPr>
              <a:t>/h</a:t>
            </a:r>
          </a:p>
        </p:txBody>
      </p:sp>
      <p:cxnSp>
        <p:nvCxnSpPr>
          <p:cNvPr id="121" name="Connecteur droit avec flèche 248"/>
          <p:cNvCxnSpPr/>
          <p:nvPr/>
        </p:nvCxnSpPr>
        <p:spPr>
          <a:xfrm flipH="1">
            <a:off x="8523825" y="2364544"/>
            <a:ext cx="734787" cy="457"/>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2" name="Connecteur droit avec flèche 250"/>
          <p:cNvCxnSpPr/>
          <p:nvPr/>
        </p:nvCxnSpPr>
        <p:spPr>
          <a:xfrm>
            <a:off x="875693" y="2343817"/>
            <a:ext cx="720000" cy="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23" name="Rectangle 122"/>
          <p:cNvSpPr/>
          <p:nvPr/>
        </p:nvSpPr>
        <p:spPr>
          <a:xfrm>
            <a:off x="9419071" y="2226501"/>
            <a:ext cx="848309" cy="246221"/>
          </a:xfrm>
          <a:prstGeom prst="rect">
            <a:avLst/>
          </a:prstGeom>
        </p:spPr>
        <p:txBody>
          <a:bodyPr wrap="none">
            <a:spAutoFit/>
          </a:bodyPr>
          <a:lstStyle/>
          <a:p>
            <a:r>
              <a:rPr lang="en-US" sz="1000" b="1" dirty="0">
                <a:solidFill>
                  <a:schemeClr val="tx2"/>
                </a:solidFill>
              </a:rPr>
              <a:t>25000 m</a:t>
            </a:r>
            <a:r>
              <a:rPr lang="en-US" sz="1000" b="1" baseline="30000" dirty="0">
                <a:solidFill>
                  <a:schemeClr val="tx2"/>
                </a:solidFill>
              </a:rPr>
              <a:t>3</a:t>
            </a:r>
            <a:r>
              <a:rPr lang="en-US" sz="1000" b="1" dirty="0">
                <a:solidFill>
                  <a:schemeClr val="tx2"/>
                </a:solidFill>
              </a:rPr>
              <a:t>/h</a:t>
            </a:r>
          </a:p>
        </p:txBody>
      </p:sp>
      <p:sp>
        <p:nvSpPr>
          <p:cNvPr id="124" name="TextBox 123"/>
          <p:cNvSpPr txBox="1"/>
          <p:nvPr/>
        </p:nvSpPr>
        <p:spPr>
          <a:xfrm>
            <a:off x="1384069" y="1588105"/>
            <a:ext cx="7556731" cy="461665"/>
          </a:xfrm>
          <a:prstGeom prst="rect">
            <a:avLst/>
          </a:prstGeom>
          <a:noFill/>
        </p:spPr>
        <p:txBody>
          <a:bodyPr wrap="square" rtlCol="0">
            <a:spAutoFit/>
          </a:bodyPr>
          <a:lstStyle/>
          <a:p>
            <a:r>
              <a:rPr lang="en-GB" sz="2400" dirty="0">
                <a:solidFill>
                  <a:srgbClr val="FF0000"/>
                </a:solidFill>
              </a:rPr>
              <a:t>-  -  -  -  -  -  -  -  -  -  -  -  -  -  -  -  -  -  -  -  -  -  -  -  -  -  -  </a:t>
            </a:r>
          </a:p>
        </p:txBody>
      </p:sp>
      <p:cxnSp>
        <p:nvCxnSpPr>
          <p:cNvPr id="125" name="Connecteur droit avec flèche 250"/>
          <p:cNvCxnSpPr/>
          <p:nvPr/>
        </p:nvCxnSpPr>
        <p:spPr>
          <a:xfrm flipH="1">
            <a:off x="875694" y="1871921"/>
            <a:ext cx="249823"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6" name="Connecteur droit avec flèche 250"/>
          <p:cNvCxnSpPr/>
          <p:nvPr/>
        </p:nvCxnSpPr>
        <p:spPr>
          <a:xfrm>
            <a:off x="8892342" y="1876461"/>
            <a:ext cx="249823"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7" name="Rectangle 126"/>
          <p:cNvSpPr/>
          <p:nvPr/>
        </p:nvSpPr>
        <p:spPr>
          <a:xfrm>
            <a:off x="637505" y="1040690"/>
            <a:ext cx="6279024" cy="307777"/>
          </a:xfrm>
          <a:prstGeom prst="rect">
            <a:avLst/>
          </a:prstGeom>
          <a:solidFill>
            <a:schemeClr val="accent5"/>
          </a:solidFill>
        </p:spPr>
        <p:txBody>
          <a:bodyPr wrap="square">
            <a:spAutoFit/>
          </a:bodyPr>
          <a:lstStyle/>
          <a:p>
            <a:r>
              <a:rPr lang="en-US" sz="1400" b="1" dirty="0">
                <a:solidFill>
                  <a:schemeClr val="bg1"/>
                </a:solidFill>
              </a:rPr>
              <a:t>When Fire is detected in a compartment</a:t>
            </a:r>
          </a:p>
        </p:txBody>
      </p:sp>
      <p:pic>
        <p:nvPicPr>
          <p:cNvPr id="130" name="Image 225"/>
          <p:cNvPicPr>
            <a:picLocks noChangeAspect="1"/>
          </p:cNvPicPr>
          <p:nvPr/>
        </p:nvPicPr>
        <p:blipFill>
          <a:blip r:embed="rId2"/>
          <a:stretch>
            <a:fillRect/>
          </a:stretch>
        </p:blipFill>
        <p:spPr>
          <a:xfrm>
            <a:off x="4742574" y="2250263"/>
            <a:ext cx="223900" cy="292979"/>
          </a:xfrm>
          <a:prstGeom prst="rect">
            <a:avLst/>
          </a:prstGeom>
        </p:spPr>
      </p:pic>
      <p:cxnSp>
        <p:nvCxnSpPr>
          <p:cNvPr id="131" name="Connecteur droit 204"/>
          <p:cNvCxnSpPr/>
          <p:nvPr/>
        </p:nvCxnSpPr>
        <p:spPr>
          <a:xfrm>
            <a:off x="2584863" y="1994577"/>
            <a:ext cx="5773" cy="620897"/>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2" name="Connecteur droit 204"/>
          <p:cNvCxnSpPr/>
          <p:nvPr/>
        </p:nvCxnSpPr>
        <p:spPr>
          <a:xfrm>
            <a:off x="4129925" y="2113465"/>
            <a:ext cx="3900" cy="521289"/>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3" name="Connecteur droit 204"/>
          <p:cNvCxnSpPr/>
          <p:nvPr/>
        </p:nvCxnSpPr>
        <p:spPr>
          <a:xfrm>
            <a:off x="7217233" y="2113465"/>
            <a:ext cx="3416" cy="485471"/>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4" name="Connecteur droit 204"/>
          <p:cNvCxnSpPr/>
          <p:nvPr/>
        </p:nvCxnSpPr>
        <p:spPr>
          <a:xfrm>
            <a:off x="5674046" y="2022073"/>
            <a:ext cx="13156" cy="612681"/>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5" name="Connecteur droit avec flèche 250"/>
          <p:cNvCxnSpPr/>
          <p:nvPr/>
        </p:nvCxnSpPr>
        <p:spPr>
          <a:xfrm rot="16200000">
            <a:off x="4486871" y="1957973"/>
            <a:ext cx="249823"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6" name="Connecteur droit avec flèche 250"/>
          <p:cNvCxnSpPr/>
          <p:nvPr/>
        </p:nvCxnSpPr>
        <p:spPr>
          <a:xfrm rot="16200000">
            <a:off x="5084382" y="1957973"/>
            <a:ext cx="249823"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38" name="Rectangle 137"/>
          <p:cNvSpPr/>
          <p:nvPr/>
        </p:nvSpPr>
        <p:spPr>
          <a:xfrm>
            <a:off x="993190" y="1936283"/>
            <a:ext cx="1583063" cy="400110"/>
          </a:xfrm>
          <a:prstGeom prst="rect">
            <a:avLst/>
          </a:prstGeom>
        </p:spPr>
        <p:txBody>
          <a:bodyPr wrap="square">
            <a:spAutoFit/>
          </a:bodyPr>
          <a:lstStyle/>
          <a:p>
            <a:pPr algn="ctr"/>
            <a:r>
              <a:rPr lang="en-US" sz="1000" i="1" dirty="0">
                <a:solidFill>
                  <a:srgbClr val="0070C0"/>
                </a:solidFill>
              </a:rPr>
              <a:t>+ + + + + + + + + + + + + + + + + + + + + + + + </a:t>
            </a:r>
          </a:p>
        </p:txBody>
      </p:sp>
      <p:sp>
        <p:nvSpPr>
          <p:cNvPr id="140" name="Rectangle 139"/>
          <p:cNvSpPr/>
          <p:nvPr/>
        </p:nvSpPr>
        <p:spPr>
          <a:xfrm>
            <a:off x="7322705" y="1976820"/>
            <a:ext cx="1583063" cy="400110"/>
          </a:xfrm>
          <a:prstGeom prst="rect">
            <a:avLst/>
          </a:prstGeom>
        </p:spPr>
        <p:txBody>
          <a:bodyPr wrap="square">
            <a:spAutoFit/>
          </a:bodyPr>
          <a:lstStyle/>
          <a:p>
            <a:pPr algn="ctr"/>
            <a:r>
              <a:rPr lang="en-US" sz="1000" i="1" dirty="0">
                <a:solidFill>
                  <a:srgbClr val="0070C0"/>
                </a:solidFill>
              </a:rPr>
              <a:t>+ + + + + + + + + + + + + + + + + + + + + + + + </a:t>
            </a:r>
          </a:p>
        </p:txBody>
      </p:sp>
      <p:sp>
        <p:nvSpPr>
          <p:cNvPr id="34" name="Rectangle 33"/>
          <p:cNvSpPr/>
          <p:nvPr/>
        </p:nvSpPr>
        <p:spPr>
          <a:xfrm>
            <a:off x="5659413" y="1979428"/>
            <a:ext cx="1583063" cy="400110"/>
          </a:xfrm>
          <a:prstGeom prst="rect">
            <a:avLst/>
          </a:prstGeom>
        </p:spPr>
        <p:txBody>
          <a:bodyPr wrap="square">
            <a:spAutoFit/>
          </a:bodyPr>
          <a:lstStyle/>
          <a:p>
            <a:pPr algn="ctr"/>
            <a:r>
              <a:rPr lang="en-US" sz="1000" i="1" dirty="0">
                <a:solidFill>
                  <a:srgbClr val="0070C0"/>
                </a:solidFill>
              </a:rPr>
              <a:t>+   +    +   +   +   +   +  +    +   +   +   +  + </a:t>
            </a:r>
          </a:p>
        </p:txBody>
      </p:sp>
      <p:sp>
        <p:nvSpPr>
          <p:cNvPr id="35" name="Rectangle 34"/>
          <p:cNvSpPr/>
          <p:nvPr/>
        </p:nvSpPr>
        <p:spPr>
          <a:xfrm>
            <a:off x="2536847" y="1965281"/>
            <a:ext cx="1583063" cy="400110"/>
          </a:xfrm>
          <a:prstGeom prst="rect">
            <a:avLst/>
          </a:prstGeom>
        </p:spPr>
        <p:txBody>
          <a:bodyPr wrap="square">
            <a:spAutoFit/>
          </a:bodyPr>
          <a:lstStyle/>
          <a:p>
            <a:pPr algn="ctr"/>
            <a:r>
              <a:rPr lang="en-US" sz="1000" i="1" dirty="0">
                <a:solidFill>
                  <a:srgbClr val="0070C0"/>
                </a:solidFill>
              </a:rPr>
              <a:t>+   +    +   +   +   +   +  +    +   +   +   +  + </a:t>
            </a:r>
          </a:p>
        </p:txBody>
      </p:sp>
      <p:sp>
        <p:nvSpPr>
          <p:cNvPr id="14" name="Footer Placeholder 13"/>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1126221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pic>
        <p:nvPicPr>
          <p:cNvPr id="6" name="Picture 5"/>
          <p:cNvPicPr/>
          <p:nvPr/>
        </p:nvPicPr>
        <p:blipFill rotWithShape="1">
          <a:blip r:embed="rId2"/>
          <a:srcRect b="17770"/>
          <a:stretch/>
        </p:blipFill>
        <p:spPr>
          <a:xfrm>
            <a:off x="4547667" y="59404"/>
            <a:ext cx="7644333" cy="5803900"/>
          </a:xfrm>
          <a:prstGeom prst="rect">
            <a:avLst/>
          </a:prstGeom>
        </p:spPr>
      </p:pic>
      <p:sp>
        <p:nvSpPr>
          <p:cNvPr id="3" name="Espace réservé du contenu 2"/>
          <p:cNvSpPr>
            <a:spLocks noGrp="1"/>
          </p:cNvSpPr>
          <p:nvPr>
            <p:ph idx="1"/>
          </p:nvPr>
        </p:nvSpPr>
        <p:spPr>
          <a:xfrm>
            <a:off x="357313" y="1998794"/>
            <a:ext cx="4811587" cy="2243007"/>
          </a:xfrm>
        </p:spPr>
        <p:txBody>
          <a:bodyPr>
            <a:noAutofit/>
          </a:bodyPr>
          <a:lstStyle/>
          <a:p>
            <a:pPr marL="0" indent="0">
              <a:spcBef>
                <a:spcPts val="0"/>
              </a:spcBef>
              <a:buNone/>
              <a:defRPr/>
            </a:pPr>
            <a:r>
              <a:rPr lang="ca-ES" sz="4400" dirty="0"/>
              <a:t>PBD process:</a:t>
            </a:r>
          </a:p>
          <a:p>
            <a:pPr marL="0" indent="0">
              <a:spcBef>
                <a:spcPts val="0"/>
              </a:spcBef>
              <a:buNone/>
              <a:defRPr/>
            </a:pPr>
            <a:r>
              <a:rPr lang="ca-ES" sz="4400" dirty="0" err="1" smtClean="0"/>
              <a:t>Evaluate</a:t>
            </a:r>
            <a:r>
              <a:rPr lang="ca-ES" sz="4400" dirty="0" smtClean="0"/>
              <a:t> Trial </a:t>
            </a:r>
            <a:r>
              <a:rPr lang="ca-ES" sz="4400" dirty="0" err="1" smtClean="0"/>
              <a:t>Design</a:t>
            </a:r>
            <a:endParaRPr lang="fr-FR" sz="4400" dirty="0"/>
          </a:p>
        </p:txBody>
      </p:sp>
      <p:sp>
        <p:nvSpPr>
          <p:cNvPr id="8" name="Rounded Rectangle 7"/>
          <p:cNvSpPr/>
          <p:nvPr/>
        </p:nvSpPr>
        <p:spPr>
          <a:xfrm>
            <a:off x="6299200" y="4019550"/>
            <a:ext cx="1955800" cy="444501"/>
          </a:xfrm>
          <a:prstGeom prst="roundRect">
            <a:avLst/>
          </a:prstGeom>
          <a:solidFill>
            <a:srgbClr val="FF0000">
              <a:alpha val="20000"/>
            </a:srgbClr>
          </a:solid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7" name="Footer Placeholder 6"/>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723219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5317" y="25320"/>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4800" b="0" dirty="0"/>
              <a:t>Fire scenarios and human behaviour</a:t>
            </a:r>
          </a:p>
        </p:txBody>
      </p:sp>
      <p:sp>
        <p:nvSpPr>
          <p:cNvPr id="17" name="Footer Placeholder 16"/>
          <p:cNvSpPr>
            <a:spLocks noGrp="1"/>
          </p:cNvSpPr>
          <p:nvPr>
            <p:ph type="ftr" sz="quarter" idx="11"/>
          </p:nvPr>
        </p:nvSpPr>
        <p:spPr/>
        <p:txBody>
          <a:bodyPr/>
          <a:lstStyle/>
          <a:p>
            <a:r>
              <a:rPr lang="en-GB" smtClean="0"/>
              <a:t>O.RIos, S. La Mendola, FCC WEEK 2019. </a:t>
            </a:r>
            <a:endParaRPr lang="en-GB"/>
          </a:p>
        </p:txBody>
      </p:sp>
      <p:pic>
        <p:nvPicPr>
          <p:cNvPr id="5" name="Picture 4"/>
          <p:cNvPicPr>
            <a:picLocks noChangeAspect="1"/>
          </p:cNvPicPr>
          <p:nvPr/>
        </p:nvPicPr>
        <p:blipFill rotWithShape="1">
          <a:blip r:embed="rId3"/>
          <a:srcRect r="34552" b="88482"/>
          <a:stretch/>
        </p:blipFill>
        <p:spPr>
          <a:xfrm>
            <a:off x="6106024" y="676344"/>
            <a:ext cx="5323976" cy="461576"/>
          </a:xfrm>
          <a:prstGeom prst="rect">
            <a:avLst/>
          </a:prstGeom>
        </p:spPr>
      </p:pic>
      <p:sp>
        <p:nvSpPr>
          <p:cNvPr id="14" name="TextBox 13"/>
          <p:cNvSpPr txBox="1"/>
          <p:nvPr/>
        </p:nvSpPr>
        <p:spPr>
          <a:xfrm>
            <a:off x="6142809" y="3718714"/>
            <a:ext cx="2739853" cy="307777"/>
          </a:xfrm>
          <a:prstGeom prst="rect">
            <a:avLst/>
          </a:prstGeom>
          <a:noFill/>
        </p:spPr>
        <p:txBody>
          <a:bodyPr wrap="none" rtlCol="0">
            <a:spAutoFit/>
          </a:bodyPr>
          <a:lstStyle/>
          <a:p>
            <a:r>
              <a:rPr lang="en-GB" sz="1400" dirty="0" smtClean="0"/>
              <a:t>Pre Movement. Uniform([30,90])</a:t>
            </a:r>
            <a:endParaRPr lang="en-GB" sz="1400" dirty="0"/>
          </a:p>
        </p:txBody>
      </p:sp>
      <p:sp>
        <p:nvSpPr>
          <p:cNvPr id="15" name="TextBox 14"/>
          <p:cNvSpPr txBox="1"/>
          <p:nvPr/>
        </p:nvSpPr>
        <p:spPr>
          <a:xfrm>
            <a:off x="10289445" y="3576837"/>
            <a:ext cx="1657826" cy="461665"/>
          </a:xfrm>
          <a:prstGeom prst="rect">
            <a:avLst/>
          </a:prstGeom>
          <a:noFill/>
        </p:spPr>
        <p:txBody>
          <a:bodyPr wrap="none" rtlCol="0">
            <a:spAutoFit/>
          </a:bodyPr>
          <a:lstStyle/>
          <a:p>
            <a:r>
              <a:rPr lang="en-GB" sz="1200" dirty="0" smtClean="0"/>
              <a:t>10</a:t>
            </a:r>
            <a:r>
              <a:rPr lang="en-GB" sz="1200" baseline="30000" dirty="0" smtClean="0"/>
              <a:t>th</a:t>
            </a:r>
            <a:r>
              <a:rPr lang="en-GB" sz="1200" dirty="0" smtClean="0"/>
              <a:t> percentile = 36 s</a:t>
            </a:r>
          </a:p>
          <a:p>
            <a:r>
              <a:rPr lang="en-GB" sz="1200" dirty="0" smtClean="0"/>
              <a:t>90</a:t>
            </a:r>
            <a:r>
              <a:rPr lang="en-GB" sz="1200" baseline="30000" dirty="0" smtClean="0"/>
              <a:t>th</a:t>
            </a:r>
            <a:r>
              <a:rPr lang="en-GB" sz="1200" dirty="0" smtClean="0"/>
              <a:t> </a:t>
            </a:r>
            <a:r>
              <a:rPr lang="en-GB" sz="1200" dirty="0"/>
              <a:t>percentile = </a:t>
            </a:r>
            <a:r>
              <a:rPr lang="en-GB" sz="1200" dirty="0" smtClean="0"/>
              <a:t>84 s </a:t>
            </a:r>
            <a:endParaRPr lang="en-GB" sz="1200" dirty="0"/>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4437" y="3991498"/>
            <a:ext cx="2430019" cy="1822516"/>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2809" y="4065032"/>
            <a:ext cx="2430019" cy="1822516"/>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67967" y="1631569"/>
            <a:ext cx="2488374" cy="1866280"/>
          </a:xfrm>
          <a:prstGeom prst="rect">
            <a:avLst/>
          </a:prstGeom>
        </p:spPr>
      </p:pic>
      <p:grpSp>
        <p:nvGrpSpPr>
          <p:cNvPr id="20" name="Group 19"/>
          <p:cNvGrpSpPr/>
          <p:nvPr/>
        </p:nvGrpSpPr>
        <p:grpSpPr>
          <a:xfrm>
            <a:off x="6142809" y="1302623"/>
            <a:ext cx="2873917" cy="2195226"/>
            <a:chOff x="3734149" y="578454"/>
            <a:chExt cx="2873917" cy="2195226"/>
          </a:xfrm>
        </p:grpSpPr>
        <p:sp>
          <p:nvSpPr>
            <p:cNvPr id="21" name="TextBox 20"/>
            <p:cNvSpPr txBox="1"/>
            <p:nvPr/>
          </p:nvSpPr>
          <p:spPr>
            <a:xfrm>
              <a:off x="3783510" y="578454"/>
              <a:ext cx="2824556" cy="307777"/>
            </a:xfrm>
            <a:prstGeom prst="rect">
              <a:avLst/>
            </a:prstGeom>
            <a:noFill/>
          </p:spPr>
          <p:txBody>
            <a:bodyPr wrap="none" rtlCol="0">
              <a:spAutoFit/>
            </a:bodyPr>
            <a:lstStyle/>
            <a:p>
              <a:r>
                <a:rPr lang="en-GB" sz="1400" dirty="0" smtClean="0"/>
                <a:t>Walking Speed. Normal([1.2,0.3])</a:t>
              </a:r>
              <a:endParaRPr lang="en-GB" sz="1400" dirty="0"/>
            </a:p>
          </p:txBody>
        </p:sp>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34149" y="907400"/>
              <a:ext cx="2488373" cy="1866280"/>
            </a:xfrm>
            <a:prstGeom prst="rect">
              <a:avLst/>
            </a:prstGeom>
          </p:spPr>
        </p:pic>
        <p:cxnSp>
          <p:nvCxnSpPr>
            <p:cNvPr id="23" name="Straight Connector 22"/>
            <p:cNvCxnSpPr/>
            <p:nvPr/>
          </p:nvCxnSpPr>
          <p:spPr>
            <a:xfrm flipV="1">
              <a:off x="4602480" y="2171700"/>
              <a:ext cx="0" cy="381000"/>
            </a:xfrm>
            <a:prstGeom prst="line">
              <a:avLst/>
            </a:prstGeom>
            <a:ln w="19050">
              <a:solidFill>
                <a:schemeClr val="bg2">
                  <a:lumMod val="10000"/>
                </a:schemeClr>
              </a:solidFill>
            </a:ln>
          </p:spPr>
          <p:style>
            <a:lnRef idx="1">
              <a:schemeClr val="accent6"/>
            </a:lnRef>
            <a:fillRef idx="0">
              <a:schemeClr val="accent6"/>
            </a:fillRef>
            <a:effectRef idx="0">
              <a:schemeClr val="accent6"/>
            </a:effectRef>
            <a:fontRef idx="minor">
              <a:schemeClr val="tx1"/>
            </a:fontRef>
          </p:style>
        </p:cxnSp>
        <p:cxnSp>
          <p:nvCxnSpPr>
            <p:cNvPr id="24" name="Straight Connector 23"/>
            <p:cNvCxnSpPr/>
            <p:nvPr/>
          </p:nvCxnSpPr>
          <p:spPr>
            <a:xfrm flipV="1">
              <a:off x="5341858" y="2171700"/>
              <a:ext cx="0" cy="381000"/>
            </a:xfrm>
            <a:prstGeom prst="line">
              <a:avLst/>
            </a:prstGeom>
            <a:ln w="19050">
              <a:solidFill>
                <a:schemeClr val="bg2">
                  <a:lumMod val="10000"/>
                </a:schemeClr>
              </a:solidFill>
            </a:ln>
          </p:spPr>
          <p:style>
            <a:lnRef idx="1">
              <a:schemeClr val="accent6"/>
            </a:lnRef>
            <a:fillRef idx="0">
              <a:schemeClr val="accent6"/>
            </a:fillRef>
            <a:effectRef idx="0">
              <a:schemeClr val="accent6"/>
            </a:effectRef>
            <a:fontRef idx="minor">
              <a:schemeClr val="tx1"/>
            </a:fontRef>
          </p:style>
        </p:cxnSp>
      </p:grpSp>
      <p:sp>
        <p:nvSpPr>
          <p:cNvPr id="25" name="TextBox 24"/>
          <p:cNvSpPr txBox="1"/>
          <p:nvPr/>
        </p:nvSpPr>
        <p:spPr>
          <a:xfrm>
            <a:off x="10135763" y="1190308"/>
            <a:ext cx="1872629" cy="461665"/>
          </a:xfrm>
          <a:prstGeom prst="rect">
            <a:avLst/>
          </a:prstGeom>
          <a:noFill/>
        </p:spPr>
        <p:txBody>
          <a:bodyPr wrap="none" rtlCol="0">
            <a:spAutoFit/>
          </a:bodyPr>
          <a:lstStyle/>
          <a:p>
            <a:r>
              <a:rPr lang="en-GB" sz="1200" dirty="0" smtClean="0"/>
              <a:t>10</a:t>
            </a:r>
            <a:r>
              <a:rPr lang="en-GB" sz="1200" baseline="30000" dirty="0" smtClean="0"/>
              <a:t>th</a:t>
            </a:r>
            <a:r>
              <a:rPr lang="en-GB" sz="1200" dirty="0" smtClean="0"/>
              <a:t> percentile = 0.8 m/s</a:t>
            </a:r>
          </a:p>
          <a:p>
            <a:r>
              <a:rPr lang="en-GB" sz="1200" dirty="0" smtClean="0"/>
              <a:t>90</a:t>
            </a:r>
            <a:r>
              <a:rPr lang="en-GB" sz="1200" baseline="30000" dirty="0" smtClean="0"/>
              <a:t>th</a:t>
            </a:r>
            <a:r>
              <a:rPr lang="en-GB" sz="1200" dirty="0" smtClean="0"/>
              <a:t> </a:t>
            </a:r>
            <a:r>
              <a:rPr lang="en-GB" sz="1200" dirty="0"/>
              <a:t>percentile = </a:t>
            </a:r>
            <a:r>
              <a:rPr lang="en-GB" sz="1200" dirty="0" smtClean="0"/>
              <a:t>1.6 </a:t>
            </a:r>
            <a:r>
              <a:rPr lang="en-GB" sz="1200" dirty="0"/>
              <a:t>m/s</a:t>
            </a:r>
            <a:r>
              <a:rPr lang="en-GB" sz="1200" dirty="0" smtClean="0"/>
              <a:t> </a:t>
            </a:r>
            <a:endParaRPr lang="en-GB" sz="1200" dirty="0"/>
          </a:p>
        </p:txBody>
      </p:sp>
      <p:cxnSp>
        <p:nvCxnSpPr>
          <p:cNvPr id="26" name="Straight Connector 25"/>
          <p:cNvCxnSpPr/>
          <p:nvPr/>
        </p:nvCxnSpPr>
        <p:spPr>
          <a:xfrm>
            <a:off x="6079335" y="1036589"/>
            <a:ext cx="0" cy="4480560"/>
          </a:xfrm>
          <a:prstGeom prst="line">
            <a:avLst/>
          </a:prstGeom>
          <a:ln/>
        </p:spPr>
        <p:style>
          <a:lnRef idx="3">
            <a:schemeClr val="dk1"/>
          </a:lnRef>
          <a:fillRef idx="0">
            <a:schemeClr val="dk1"/>
          </a:fillRef>
          <a:effectRef idx="2">
            <a:schemeClr val="dk1"/>
          </a:effectRef>
          <a:fontRef idx="minor">
            <a:schemeClr val="tx1"/>
          </a:fontRef>
        </p:style>
      </p:cxnSp>
      <p:grpSp>
        <p:nvGrpSpPr>
          <p:cNvPr id="28" name="Group 27"/>
          <p:cNvGrpSpPr/>
          <p:nvPr/>
        </p:nvGrpSpPr>
        <p:grpSpPr>
          <a:xfrm>
            <a:off x="2004929" y="2245569"/>
            <a:ext cx="3946897" cy="3720523"/>
            <a:chOff x="3188332" y="773139"/>
            <a:chExt cx="4617705" cy="3925321"/>
          </a:xfrm>
        </p:grpSpPr>
        <p:pic>
          <p:nvPicPr>
            <p:cNvPr id="29" name="Picture 28"/>
            <p:cNvPicPr>
              <a:picLocks noChangeAspect="1"/>
            </p:cNvPicPr>
            <p:nvPr/>
          </p:nvPicPr>
          <p:blipFill rotWithShape="1">
            <a:blip r:embed="rId8"/>
            <a:srcRect l="39723" r="1435" b="621"/>
            <a:stretch/>
          </p:blipFill>
          <p:spPr>
            <a:xfrm>
              <a:off x="3188332" y="773139"/>
              <a:ext cx="4617705" cy="3925321"/>
            </a:xfrm>
            <a:prstGeom prst="rect">
              <a:avLst/>
            </a:prstGeom>
          </p:spPr>
        </p:pic>
        <p:sp>
          <p:nvSpPr>
            <p:cNvPr id="30" name="Rectangle 29"/>
            <p:cNvSpPr/>
            <p:nvPr/>
          </p:nvSpPr>
          <p:spPr>
            <a:xfrm>
              <a:off x="3289146" y="773139"/>
              <a:ext cx="1175849" cy="54474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pic>
        <p:nvPicPr>
          <p:cNvPr id="2" name="Picture 1"/>
          <p:cNvPicPr>
            <a:picLocks noChangeAspect="1"/>
          </p:cNvPicPr>
          <p:nvPr/>
        </p:nvPicPr>
        <p:blipFill rotWithShape="1">
          <a:blip r:embed="rId8"/>
          <a:srcRect t="14555" r="61149" b="620"/>
          <a:stretch/>
        </p:blipFill>
        <p:spPr>
          <a:xfrm>
            <a:off x="275317" y="657750"/>
            <a:ext cx="2605931" cy="3175638"/>
          </a:xfrm>
          <a:prstGeom prst="rect">
            <a:avLst/>
          </a:prstGeom>
        </p:spPr>
      </p:pic>
    </p:spTree>
    <p:extLst>
      <p:ext uri="{BB962C8B-B14F-4D97-AF65-F5344CB8AC3E}">
        <p14:creationId xmlns:p14="http://schemas.microsoft.com/office/powerpoint/2010/main" val="2284086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O.RIos, S. La Mendola, FCC WEEK 2019. </a:t>
            </a:r>
            <a:endParaRPr lang="en-GB"/>
          </a:p>
        </p:txBody>
      </p:sp>
      <p:pic>
        <p:nvPicPr>
          <p:cNvPr id="6" name="Picture 5"/>
          <p:cNvPicPr>
            <a:picLocks noChangeAspect="1"/>
          </p:cNvPicPr>
          <p:nvPr/>
        </p:nvPicPr>
        <p:blipFill rotWithShape="1">
          <a:blip r:embed="rId2"/>
          <a:srcRect b="5872"/>
          <a:stretch/>
        </p:blipFill>
        <p:spPr>
          <a:xfrm>
            <a:off x="6189711" y="2658242"/>
            <a:ext cx="5925918" cy="3349092"/>
          </a:xfrm>
          <a:prstGeom prst="rect">
            <a:avLst/>
          </a:prstGeom>
        </p:spPr>
      </p:pic>
      <p:pic>
        <p:nvPicPr>
          <p:cNvPr id="5" name="Picture 4"/>
          <p:cNvPicPr>
            <a:picLocks noChangeAspect="1"/>
          </p:cNvPicPr>
          <p:nvPr/>
        </p:nvPicPr>
        <p:blipFill rotWithShape="1">
          <a:blip r:embed="rId3"/>
          <a:srcRect l="11393" t="39047"/>
          <a:stretch/>
        </p:blipFill>
        <p:spPr>
          <a:xfrm>
            <a:off x="214384" y="1340702"/>
            <a:ext cx="5886325" cy="1820462"/>
          </a:xfrm>
          <a:prstGeom prst="rect">
            <a:avLst/>
          </a:prstGeom>
        </p:spPr>
      </p:pic>
      <p:sp>
        <p:nvSpPr>
          <p:cNvPr id="7" name="Title 1"/>
          <p:cNvSpPr txBox="1">
            <a:spLocks/>
          </p:cNvSpPr>
          <p:nvPr/>
        </p:nvSpPr>
        <p:spPr>
          <a:xfrm>
            <a:off x="238125" y="111045"/>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5333" b="0" dirty="0" smtClean="0"/>
              <a:t>Evaluation: CFD modelling</a:t>
            </a:r>
            <a:endParaRPr lang="en-GB" sz="5333" b="0" dirty="0"/>
          </a:p>
        </p:txBody>
      </p:sp>
      <p:pic>
        <p:nvPicPr>
          <p:cNvPr id="8" name="Picture 7"/>
          <p:cNvPicPr>
            <a:picLocks noChangeAspect="1"/>
          </p:cNvPicPr>
          <p:nvPr/>
        </p:nvPicPr>
        <p:blipFill>
          <a:blip r:embed="rId4"/>
          <a:stretch>
            <a:fillRect/>
          </a:stretch>
        </p:blipFill>
        <p:spPr>
          <a:xfrm>
            <a:off x="5141538" y="1915231"/>
            <a:ext cx="2866160" cy="1930506"/>
          </a:xfrm>
          <a:prstGeom prst="rect">
            <a:avLst/>
          </a:prstGeom>
        </p:spPr>
      </p:pic>
      <p:sp>
        <p:nvSpPr>
          <p:cNvPr id="9" name="TextBox 8"/>
          <p:cNvSpPr txBox="1"/>
          <p:nvPr/>
        </p:nvSpPr>
        <p:spPr>
          <a:xfrm>
            <a:off x="1811352" y="2565999"/>
            <a:ext cx="2185214" cy="369332"/>
          </a:xfrm>
          <a:prstGeom prst="rect">
            <a:avLst/>
          </a:prstGeom>
          <a:noFill/>
        </p:spPr>
        <p:txBody>
          <a:bodyPr wrap="none" rtlCol="0">
            <a:spAutoFit/>
          </a:bodyPr>
          <a:lstStyle/>
          <a:p>
            <a:r>
              <a:rPr lang="en-GB" dirty="0" smtClean="0"/>
              <a:t>Smoke propagation</a:t>
            </a:r>
            <a:endParaRPr lang="en-GB" dirty="0"/>
          </a:p>
        </p:txBody>
      </p:sp>
      <p:sp>
        <p:nvSpPr>
          <p:cNvPr id="10" name="TextBox 9"/>
          <p:cNvSpPr txBox="1"/>
          <p:nvPr/>
        </p:nvSpPr>
        <p:spPr>
          <a:xfrm>
            <a:off x="8728761" y="5045694"/>
            <a:ext cx="1762021" cy="369332"/>
          </a:xfrm>
          <a:prstGeom prst="rect">
            <a:avLst/>
          </a:prstGeom>
          <a:noFill/>
        </p:spPr>
        <p:txBody>
          <a:bodyPr wrap="none" rtlCol="0">
            <a:spAutoFit/>
          </a:bodyPr>
          <a:lstStyle/>
          <a:p>
            <a:r>
              <a:rPr lang="en-GB" dirty="0" smtClean="0"/>
              <a:t>Smoke visibility</a:t>
            </a:r>
            <a:endParaRPr lang="en-GB" dirty="0"/>
          </a:p>
        </p:txBody>
      </p:sp>
      <p:sp>
        <p:nvSpPr>
          <p:cNvPr id="11" name="TextBox 10"/>
          <p:cNvSpPr txBox="1"/>
          <p:nvPr/>
        </p:nvSpPr>
        <p:spPr>
          <a:xfrm>
            <a:off x="6858835" y="3236748"/>
            <a:ext cx="1274708" cy="369332"/>
          </a:xfrm>
          <a:prstGeom prst="rect">
            <a:avLst/>
          </a:prstGeom>
          <a:noFill/>
        </p:spPr>
        <p:txBody>
          <a:bodyPr wrap="none" rtlCol="0">
            <a:spAutoFit/>
          </a:bodyPr>
          <a:lstStyle/>
          <a:p>
            <a:r>
              <a:rPr lang="en-GB" dirty="0" smtClean="0"/>
              <a:t>Flow fields</a:t>
            </a:r>
            <a:endParaRPr lang="en-GB" dirty="0"/>
          </a:p>
        </p:txBody>
      </p:sp>
      <p:pic>
        <p:nvPicPr>
          <p:cNvPr id="12" name="Picture 11"/>
          <p:cNvPicPr>
            <a:picLocks noChangeAspect="1"/>
          </p:cNvPicPr>
          <p:nvPr/>
        </p:nvPicPr>
        <p:blipFill>
          <a:blip r:embed="rId5"/>
          <a:stretch>
            <a:fillRect/>
          </a:stretch>
        </p:blipFill>
        <p:spPr>
          <a:xfrm>
            <a:off x="525491" y="3226510"/>
            <a:ext cx="4121325" cy="2340481"/>
          </a:xfrm>
          <a:prstGeom prst="rect">
            <a:avLst/>
          </a:prstGeom>
        </p:spPr>
      </p:pic>
      <p:sp>
        <p:nvSpPr>
          <p:cNvPr id="13" name="TextBox 12"/>
          <p:cNvSpPr txBox="1"/>
          <p:nvPr/>
        </p:nvSpPr>
        <p:spPr>
          <a:xfrm>
            <a:off x="1074861" y="5512312"/>
            <a:ext cx="2082686" cy="369332"/>
          </a:xfrm>
          <a:prstGeom prst="rect">
            <a:avLst/>
          </a:prstGeom>
          <a:noFill/>
        </p:spPr>
        <p:txBody>
          <a:bodyPr wrap="none" rtlCol="0">
            <a:spAutoFit/>
          </a:bodyPr>
          <a:lstStyle/>
          <a:p>
            <a:r>
              <a:rPr lang="en-GB" dirty="0" smtClean="0"/>
              <a:t>Temperature fields</a:t>
            </a:r>
            <a:endParaRPr lang="en-GB" dirty="0"/>
          </a:p>
        </p:txBody>
      </p:sp>
      <p:grpSp>
        <p:nvGrpSpPr>
          <p:cNvPr id="14" name="Group 13"/>
          <p:cNvGrpSpPr/>
          <p:nvPr/>
        </p:nvGrpSpPr>
        <p:grpSpPr>
          <a:xfrm>
            <a:off x="6996588" y="34662"/>
            <a:ext cx="5092613" cy="2478253"/>
            <a:chOff x="296208" y="432401"/>
            <a:chExt cx="5380761" cy="2618476"/>
          </a:xfrm>
        </p:grpSpPr>
        <p:pic>
          <p:nvPicPr>
            <p:cNvPr id="15" name="Imagen 11"/>
            <p:cNvPicPr>
              <a:picLocks noChangeAspect="1"/>
            </p:cNvPicPr>
            <p:nvPr/>
          </p:nvPicPr>
          <p:blipFill>
            <a:blip r:embed="rId6"/>
            <a:stretch>
              <a:fillRect/>
            </a:stretch>
          </p:blipFill>
          <p:spPr>
            <a:xfrm>
              <a:off x="1331668" y="432401"/>
              <a:ext cx="4345301" cy="2164989"/>
            </a:xfrm>
            <a:prstGeom prst="rect">
              <a:avLst/>
            </a:prstGeom>
          </p:spPr>
        </p:pic>
        <p:sp>
          <p:nvSpPr>
            <p:cNvPr id="16" name="Flecha doblada 18"/>
            <p:cNvSpPr/>
            <p:nvPr/>
          </p:nvSpPr>
          <p:spPr>
            <a:xfrm rot="5400000">
              <a:off x="3371462" y="499672"/>
              <a:ext cx="358253" cy="511791"/>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tx2"/>
                </a:solidFill>
              </a:endParaRPr>
            </a:p>
          </p:txBody>
        </p:sp>
        <p:sp>
          <p:nvSpPr>
            <p:cNvPr id="17" name="CuadroTexto 19"/>
            <p:cNvSpPr txBox="1"/>
            <p:nvPr/>
          </p:nvSpPr>
          <p:spPr>
            <a:xfrm>
              <a:off x="1018108" y="471030"/>
              <a:ext cx="2185214" cy="300082"/>
            </a:xfrm>
            <a:prstGeom prst="rect">
              <a:avLst/>
            </a:prstGeom>
            <a:noFill/>
          </p:spPr>
          <p:txBody>
            <a:bodyPr wrap="none" rtlCol="0">
              <a:spAutoFit/>
            </a:bodyPr>
            <a:lstStyle/>
            <a:p>
              <a:r>
                <a:rPr lang="en-US" sz="1350" dirty="0" smtClean="0">
                  <a:solidFill>
                    <a:schemeClr val="tx2"/>
                  </a:solidFill>
                </a:rPr>
                <a:t>Center </a:t>
              </a:r>
              <a:r>
                <a:rPr lang="en-US" sz="1350" dirty="0">
                  <a:solidFill>
                    <a:schemeClr val="tx2"/>
                  </a:solidFill>
                </a:rPr>
                <a:t>of the walking lane</a:t>
              </a:r>
            </a:p>
          </p:txBody>
        </p:sp>
        <p:sp>
          <p:nvSpPr>
            <p:cNvPr id="18" name="CuadroTexto 20"/>
            <p:cNvSpPr txBox="1"/>
            <p:nvPr/>
          </p:nvSpPr>
          <p:spPr>
            <a:xfrm>
              <a:off x="296208" y="1895226"/>
              <a:ext cx="1204176" cy="300082"/>
            </a:xfrm>
            <a:prstGeom prst="rect">
              <a:avLst/>
            </a:prstGeom>
            <a:noFill/>
          </p:spPr>
          <p:txBody>
            <a:bodyPr wrap="none" rtlCol="0">
              <a:spAutoFit/>
            </a:bodyPr>
            <a:lstStyle/>
            <a:p>
              <a:r>
                <a:rPr lang="en-US" sz="1350" dirty="0">
                  <a:solidFill>
                    <a:schemeClr val="tx2"/>
                  </a:solidFill>
                </a:rPr>
                <a:t>2m from floor</a:t>
              </a:r>
            </a:p>
          </p:txBody>
        </p:sp>
        <p:sp>
          <p:nvSpPr>
            <p:cNvPr id="19" name="Flecha doblada 22"/>
            <p:cNvSpPr/>
            <p:nvPr/>
          </p:nvSpPr>
          <p:spPr>
            <a:xfrm rot="16200000">
              <a:off x="3134019" y="2038911"/>
              <a:ext cx="358253" cy="511791"/>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tx2"/>
                </a:solidFill>
              </a:endParaRPr>
            </a:p>
          </p:txBody>
        </p:sp>
        <p:sp>
          <p:nvSpPr>
            <p:cNvPr id="20" name="CuadroTexto 23"/>
            <p:cNvSpPr txBox="1"/>
            <p:nvPr/>
          </p:nvSpPr>
          <p:spPr>
            <a:xfrm>
              <a:off x="3612955" y="2294807"/>
              <a:ext cx="1023336" cy="756070"/>
            </a:xfrm>
            <a:prstGeom prst="rect">
              <a:avLst/>
            </a:prstGeom>
            <a:noFill/>
          </p:spPr>
          <p:txBody>
            <a:bodyPr wrap="none" rtlCol="0">
              <a:spAutoFit/>
            </a:bodyPr>
            <a:lstStyle/>
            <a:p>
              <a:r>
                <a:rPr lang="en-US" sz="1350" dirty="0" smtClean="0">
                  <a:solidFill>
                    <a:schemeClr val="tx2"/>
                  </a:solidFill>
                </a:rPr>
                <a:t>44 </a:t>
              </a:r>
              <a:r>
                <a:rPr lang="en-US" sz="1350" dirty="0">
                  <a:solidFill>
                    <a:schemeClr val="tx2"/>
                  </a:solidFill>
                </a:rPr>
                <a:t>trees, </a:t>
              </a:r>
              <a:endParaRPr lang="en-US" sz="1350" dirty="0" smtClean="0">
                <a:solidFill>
                  <a:schemeClr val="tx2"/>
                </a:solidFill>
              </a:endParaRPr>
            </a:p>
            <a:p>
              <a:r>
                <a:rPr lang="el-GR" sz="1350" dirty="0" smtClean="0">
                  <a:solidFill>
                    <a:schemeClr val="tx2"/>
                  </a:solidFill>
                </a:rPr>
                <a:t>Δ</a:t>
              </a:r>
              <a:r>
                <a:rPr lang="ca-ES" sz="1350" dirty="0">
                  <a:solidFill>
                    <a:schemeClr val="tx2"/>
                  </a:solidFill>
                </a:rPr>
                <a:t>z = </a:t>
              </a:r>
              <a:r>
                <a:rPr lang="ca-ES" sz="1350" dirty="0" smtClean="0">
                  <a:solidFill>
                    <a:schemeClr val="tx2"/>
                  </a:solidFill>
                </a:rPr>
                <a:t>0.</a:t>
              </a:r>
              <a:r>
                <a:rPr lang="en-US" sz="1350" dirty="0">
                  <a:solidFill>
                    <a:schemeClr val="tx2"/>
                  </a:solidFill>
                </a:rPr>
                <a:t>4</a:t>
              </a:r>
              <a:r>
                <a:rPr lang="en-US" sz="1350" dirty="0" smtClean="0">
                  <a:solidFill>
                    <a:schemeClr val="tx2"/>
                  </a:solidFill>
                </a:rPr>
                <a:t>m</a:t>
              </a:r>
              <a:endParaRPr lang="ca-ES" sz="1350" dirty="0">
                <a:solidFill>
                  <a:schemeClr val="tx2"/>
                </a:solidFill>
              </a:endParaRPr>
            </a:p>
            <a:p>
              <a:r>
                <a:rPr lang="el-GR" sz="1350" dirty="0">
                  <a:solidFill>
                    <a:schemeClr val="tx2"/>
                  </a:solidFill>
                </a:rPr>
                <a:t>Δ</a:t>
              </a:r>
              <a:r>
                <a:rPr lang="ca-ES" sz="1350" dirty="0">
                  <a:solidFill>
                    <a:schemeClr val="tx2"/>
                  </a:solidFill>
                </a:rPr>
                <a:t>x = </a:t>
              </a:r>
              <a:r>
                <a:rPr lang="en-US" sz="1350" dirty="0">
                  <a:solidFill>
                    <a:schemeClr val="tx2"/>
                  </a:solidFill>
                </a:rPr>
                <a:t>1</a:t>
              </a:r>
              <a:r>
                <a:rPr lang="en-US" sz="1350" dirty="0" smtClean="0">
                  <a:solidFill>
                    <a:schemeClr val="tx2"/>
                  </a:solidFill>
                </a:rPr>
                <a:t>0m</a:t>
              </a:r>
              <a:endParaRPr lang="en-US" sz="1350" dirty="0">
                <a:solidFill>
                  <a:schemeClr val="tx2"/>
                </a:solidFill>
              </a:endParaRPr>
            </a:p>
          </p:txBody>
        </p:sp>
      </p:grpSp>
    </p:spTree>
    <p:extLst>
      <p:ext uri="{BB962C8B-B14F-4D97-AF65-F5344CB8AC3E}">
        <p14:creationId xmlns:p14="http://schemas.microsoft.com/office/powerpoint/2010/main" val="505978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extBox 407"/>
          <p:cNvSpPr txBox="1"/>
          <p:nvPr/>
        </p:nvSpPr>
        <p:spPr>
          <a:xfrm>
            <a:off x="278015" y="29449"/>
            <a:ext cx="285751" cy="369332"/>
          </a:xfrm>
          <a:prstGeom prst="rect">
            <a:avLst/>
          </a:prstGeom>
          <a:noFill/>
        </p:spPr>
        <p:txBody>
          <a:bodyPr wrap="square" rtlCol="0">
            <a:spAutoFit/>
          </a:bodyPr>
          <a:lstStyle/>
          <a:p>
            <a:r>
              <a:rPr lang="en-US" dirty="0">
                <a:solidFill>
                  <a:prstClr val="black"/>
                </a:solidFill>
                <a:latin typeface="Calibri" panose="020F0502020204030204"/>
              </a:rPr>
              <a:t>t</a:t>
            </a:r>
          </a:p>
        </p:txBody>
      </p:sp>
      <p:sp>
        <p:nvSpPr>
          <p:cNvPr id="409" name="TextBox 408"/>
          <p:cNvSpPr txBox="1"/>
          <p:nvPr/>
        </p:nvSpPr>
        <p:spPr>
          <a:xfrm>
            <a:off x="385624" y="4621247"/>
            <a:ext cx="351281" cy="369332"/>
          </a:xfrm>
          <a:prstGeom prst="rect">
            <a:avLst/>
          </a:prstGeom>
          <a:noFill/>
        </p:spPr>
        <p:txBody>
          <a:bodyPr wrap="square" rtlCol="0">
            <a:spAutoFit/>
          </a:bodyPr>
          <a:lstStyle/>
          <a:p>
            <a:r>
              <a:rPr lang="en-US" dirty="0">
                <a:solidFill>
                  <a:prstClr val="black"/>
                </a:solidFill>
                <a:latin typeface="Calibri" panose="020F0502020204030204"/>
              </a:rPr>
              <a:t>t</a:t>
            </a:r>
            <a:r>
              <a:rPr lang="en-US" baseline="-25000" dirty="0">
                <a:solidFill>
                  <a:prstClr val="black"/>
                </a:solidFill>
                <a:latin typeface="Calibri" panose="020F0502020204030204"/>
              </a:rPr>
              <a:t>d</a:t>
            </a:r>
            <a:endParaRPr lang="en-US" dirty="0">
              <a:solidFill>
                <a:prstClr val="black"/>
              </a:solidFill>
              <a:latin typeface="Calibri" panose="020F0502020204030204"/>
            </a:endParaRPr>
          </a:p>
        </p:txBody>
      </p:sp>
      <p:sp>
        <p:nvSpPr>
          <p:cNvPr id="410" name="TextBox 409"/>
          <p:cNvSpPr txBox="1"/>
          <p:nvPr/>
        </p:nvSpPr>
        <p:spPr>
          <a:xfrm>
            <a:off x="485485" y="3261231"/>
            <a:ext cx="351281" cy="369332"/>
          </a:xfrm>
          <a:prstGeom prst="rect">
            <a:avLst/>
          </a:prstGeom>
          <a:noFill/>
        </p:spPr>
        <p:txBody>
          <a:bodyPr wrap="square" rtlCol="0">
            <a:spAutoFit/>
          </a:bodyPr>
          <a:lstStyle/>
          <a:p>
            <a:r>
              <a:rPr lang="en-US" dirty="0">
                <a:solidFill>
                  <a:prstClr val="black"/>
                </a:solidFill>
                <a:latin typeface="Calibri" panose="020F0502020204030204"/>
              </a:rPr>
              <a:t>t</a:t>
            </a:r>
          </a:p>
        </p:txBody>
      </p:sp>
      <p:sp>
        <p:nvSpPr>
          <p:cNvPr id="411" name="TextBox 410"/>
          <p:cNvSpPr txBox="1"/>
          <p:nvPr/>
        </p:nvSpPr>
        <p:spPr>
          <a:xfrm>
            <a:off x="385623" y="2020651"/>
            <a:ext cx="451143" cy="369332"/>
          </a:xfrm>
          <a:prstGeom prst="rect">
            <a:avLst/>
          </a:prstGeom>
          <a:noFill/>
        </p:spPr>
        <p:txBody>
          <a:bodyPr wrap="square" rtlCol="0">
            <a:spAutoFit/>
          </a:bodyPr>
          <a:lstStyle/>
          <a:p>
            <a:r>
              <a:rPr lang="en-US" dirty="0">
                <a:solidFill>
                  <a:prstClr val="black"/>
                </a:solidFill>
                <a:latin typeface="Calibri" panose="020F0502020204030204"/>
              </a:rPr>
              <a:t>t</a:t>
            </a:r>
            <a:r>
              <a:rPr lang="en-US" baseline="-25000" dirty="0">
                <a:solidFill>
                  <a:prstClr val="black"/>
                </a:solidFill>
                <a:latin typeface="Calibri" panose="020F0502020204030204"/>
              </a:rPr>
              <a:t>ee</a:t>
            </a:r>
            <a:endParaRPr lang="en-US" dirty="0">
              <a:solidFill>
                <a:prstClr val="black"/>
              </a:solidFill>
              <a:latin typeface="Calibri" panose="020F0502020204030204"/>
            </a:endParaRPr>
          </a:p>
        </p:txBody>
      </p:sp>
      <p:grpSp>
        <p:nvGrpSpPr>
          <p:cNvPr id="412" name="Group 411"/>
          <p:cNvGrpSpPr/>
          <p:nvPr/>
        </p:nvGrpSpPr>
        <p:grpSpPr>
          <a:xfrm>
            <a:off x="855815" y="1769434"/>
            <a:ext cx="10658360" cy="501623"/>
            <a:chOff x="676275" y="1968599"/>
            <a:chExt cx="10658360" cy="501623"/>
          </a:xfrm>
        </p:grpSpPr>
        <p:sp>
          <p:nvSpPr>
            <p:cNvPr id="413" name="Rectangle 412"/>
            <p:cNvSpPr/>
            <p:nvPr/>
          </p:nvSpPr>
          <p:spPr>
            <a:xfrm>
              <a:off x="676275" y="1969414"/>
              <a:ext cx="10658360" cy="500808"/>
            </a:xfrm>
            <a:prstGeom prst="rect">
              <a:avLst/>
            </a:prstGeom>
            <a:noFill/>
            <a:ln w="12700" cap="flat" cmpd="sng" algn="ctr">
              <a:solidFill>
                <a:srgbClr val="A5A5A5">
                  <a:shade val="50000"/>
                </a:srgbClr>
              </a:solidFill>
              <a:prstDash val="solid"/>
              <a:miter lim="800000"/>
            </a:ln>
            <a:effectLst/>
          </p:spPr>
          <p:txBody>
            <a:bodyPr rtlCol="0" anchor="ctr"/>
            <a:lstStyle/>
            <a:p>
              <a:pPr algn="ctr" defTabSz="914377">
                <a:defRPr/>
              </a:pPr>
              <a:endParaRPr lang="en-GB" kern="0">
                <a:solidFill>
                  <a:prstClr val="white"/>
                </a:solidFill>
                <a:latin typeface="Calibri" panose="020F0502020204030204"/>
              </a:endParaRPr>
            </a:p>
          </p:txBody>
        </p:sp>
        <p:sp>
          <p:nvSpPr>
            <p:cNvPr id="414" name="Rectangle 413"/>
            <p:cNvSpPr/>
            <p:nvPr/>
          </p:nvSpPr>
          <p:spPr>
            <a:xfrm>
              <a:off x="685800" y="2219817"/>
              <a:ext cx="10648835" cy="131477"/>
            </a:xfrm>
            <a:prstGeom prst="rect">
              <a:avLst/>
            </a:prstGeom>
            <a:gradFill flip="none" rotWithShape="1">
              <a:gsLst>
                <a:gs pos="0">
                  <a:srgbClr val="5B9BD5">
                    <a:lumMod val="5000"/>
                    <a:lumOff val="95000"/>
                  </a:srgbClr>
                </a:gs>
                <a:gs pos="45000">
                  <a:srgbClr val="5B9BD5">
                    <a:lumMod val="75000"/>
                  </a:srgbClr>
                </a:gs>
                <a:gs pos="69000">
                  <a:srgbClr val="5B9BD5">
                    <a:lumMod val="75000"/>
                  </a:srgbClr>
                </a:gs>
                <a:gs pos="100000">
                  <a:srgbClr val="5B9BD5">
                    <a:lumMod val="20000"/>
                    <a:lumOff val="8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15" name="Picture 414"/>
            <p:cNvPicPr>
              <a:picLocks noChangeAspect="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tretch>
              <a:fillRect/>
            </a:stretch>
          </p:blipFill>
          <p:spPr>
            <a:xfrm>
              <a:off x="2479407" y="2170228"/>
              <a:ext cx="339993" cy="299994"/>
            </a:xfrm>
            <a:prstGeom prst="rect">
              <a:avLst/>
            </a:prstGeom>
            <a:noFill/>
            <a:ln>
              <a:noFill/>
            </a:ln>
          </p:spPr>
        </p:pic>
        <p:pic>
          <p:nvPicPr>
            <p:cNvPr id="416" name="Picture 4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1114" y="2073005"/>
              <a:ext cx="178858" cy="244036"/>
            </a:xfrm>
            <a:prstGeom prst="rect">
              <a:avLst/>
            </a:prstGeom>
          </p:spPr>
        </p:pic>
        <p:cxnSp>
          <p:nvCxnSpPr>
            <p:cNvPr id="417" name="Straight Connector 416"/>
            <p:cNvCxnSpPr/>
            <p:nvPr/>
          </p:nvCxnSpPr>
          <p:spPr>
            <a:xfrm>
              <a:off x="1612900" y="2040194"/>
              <a:ext cx="3848100" cy="0"/>
            </a:xfrm>
            <a:prstGeom prst="line">
              <a:avLst/>
            </a:prstGeom>
            <a:noFill/>
            <a:ln w="28575" cap="flat" cmpd="sng" algn="ctr">
              <a:solidFill>
                <a:srgbClr val="70AD47">
                  <a:lumMod val="40000"/>
                  <a:lumOff val="60000"/>
                </a:srgbClr>
              </a:solidFill>
              <a:prstDash val="solid"/>
              <a:miter lim="800000"/>
            </a:ln>
            <a:effectLst/>
          </p:spPr>
        </p:cxnSp>
        <p:cxnSp>
          <p:nvCxnSpPr>
            <p:cNvPr id="418" name="Straight Connector 417"/>
            <p:cNvCxnSpPr/>
            <p:nvPr/>
          </p:nvCxnSpPr>
          <p:spPr>
            <a:xfrm>
              <a:off x="5626100" y="2040194"/>
              <a:ext cx="3848100" cy="0"/>
            </a:xfrm>
            <a:prstGeom prst="line">
              <a:avLst/>
            </a:prstGeom>
            <a:noFill/>
            <a:ln w="28575" cap="flat" cmpd="sng" algn="ctr">
              <a:solidFill>
                <a:srgbClr val="70AD47"/>
              </a:solidFill>
              <a:prstDash val="solid"/>
              <a:miter lim="800000"/>
            </a:ln>
            <a:effectLst/>
          </p:spPr>
        </p:cxnSp>
        <p:cxnSp>
          <p:nvCxnSpPr>
            <p:cNvPr id="419" name="Straight Connector 418"/>
            <p:cNvCxnSpPr/>
            <p:nvPr/>
          </p:nvCxnSpPr>
          <p:spPr>
            <a:xfrm>
              <a:off x="9721735" y="2040194"/>
              <a:ext cx="1612900" cy="0"/>
            </a:xfrm>
            <a:prstGeom prst="line">
              <a:avLst/>
            </a:prstGeom>
            <a:noFill/>
            <a:ln w="28575" cap="flat" cmpd="sng" algn="ctr">
              <a:solidFill>
                <a:srgbClr val="70AD47"/>
              </a:solidFill>
              <a:prstDash val="solid"/>
              <a:miter lim="800000"/>
            </a:ln>
            <a:effectLst/>
          </p:spPr>
        </p:cxnSp>
        <p:sp>
          <p:nvSpPr>
            <p:cNvPr id="420" name="Freeform 419"/>
            <p:cNvSpPr/>
            <p:nvPr/>
          </p:nvSpPr>
          <p:spPr>
            <a:xfrm>
              <a:off x="1055458" y="1968599"/>
              <a:ext cx="5941057" cy="501623"/>
            </a:xfrm>
            <a:custGeom>
              <a:avLst/>
              <a:gdLst>
                <a:gd name="connsiteX0" fmla="*/ 0 w 3379562"/>
                <a:gd name="connsiteY0" fmla="*/ 38100 h 304800"/>
                <a:gd name="connsiteX1" fmla="*/ 38100 w 3379562"/>
                <a:gd name="connsiteY1" fmla="*/ 101600 h 304800"/>
                <a:gd name="connsiteX2" fmla="*/ 114300 w 3379562"/>
                <a:gd name="connsiteY2" fmla="*/ 127000 h 304800"/>
                <a:gd name="connsiteX3" fmla="*/ 152400 w 3379562"/>
                <a:gd name="connsiteY3" fmla="*/ 152400 h 304800"/>
                <a:gd name="connsiteX4" fmla="*/ 139700 w 3379562"/>
                <a:gd name="connsiteY4" fmla="*/ 190500 h 304800"/>
                <a:gd name="connsiteX5" fmla="*/ 177800 w 3379562"/>
                <a:gd name="connsiteY5" fmla="*/ 215900 h 304800"/>
                <a:gd name="connsiteX6" fmla="*/ 228600 w 3379562"/>
                <a:gd name="connsiteY6" fmla="*/ 203200 h 304800"/>
                <a:gd name="connsiteX7" fmla="*/ 317500 w 3379562"/>
                <a:gd name="connsiteY7" fmla="*/ 177800 h 304800"/>
                <a:gd name="connsiteX8" fmla="*/ 330200 w 3379562"/>
                <a:gd name="connsiteY8" fmla="*/ 215900 h 304800"/>
                <a:gd name="connsiteX9" fmla="*/ 368300 w 3379562"/>
                <a:gd name="connsiteY9" fmla="*/ 228600 h 304800"/>
                <a:gd name="connsiteX10" fmla="*/ 635000 w 3379562"/>
                <a:gd name="connsiteY10" fmla="*/ 241300 h 304800"/>
                <a:gd name="connsiteX11" fmla="*/ 749300 w 3379562"/>
                <a:gd name="connsiteY11" fmla="*/ 292100 h 304800"/>
                <a:gd name="connsiteX12" fmla="*/ 914400 w 3379562"/>
                <a:gd name="connsiteY12" fmla="*/ 215900 h 304800"/>
                <a:gd name="connsiteX13" fmla="*/ 952500 w 3379562"/>
                <a:gd name="connsiteY13" fmla="*/ 190500 h 304800"/>
                <a:gd name="connsiteX14" fmla="*/ 1016000 w 3379562"/>
                <a:gd name="connsiteY14" fmla="*/ 203200 h 304800"/>
                <a:gd name="connsiteX15" fmla="*/ 1054100 w 3379562"/>
                <a:gd name="connsiteY15" fmla="*/ 228600 h 304800"/>
                <a:gd name="connsiteX16" fmla="*/ 1104900 w 3379562"/>
                <a:gd name="connsiteY16" fmla="*/ 254000 h 304800"/>
                <a:gd name="connsiteX17" fmla="*/ 1282700 w 3379562"/>
                <a:gd name="connsiteY17" fmla="*/ 304800 h 304800"/>
                <a:gd name="connsiteX18" fmla="*/ 1447800 w 3379562"/>
                <a:gd name="connsiteY18" fmla="*/ 292100 h 304800"/>
                <a:gd name="connsiteX19" fmla="*/ 1498600 w 3379562"/>
                <a:gd name="connsiteY19" fmla="*/ 266700 h 304800"/>
                <a:gd name="connsiteX20" fmla="*/ 1536700 w 3379562"/>
                <a:gd name="connsiteY20" fmla="*/ 254000 h 304800"/>
                <a:gd name="connsiteX21" fmla="*/ 1625600 w 3379562"/>
                <a:gd name="connsiteY21" fmla="*/ 203200 h 304800"/>
                <a:gd name="connsiteX22" fmla="*/ 1689100 w 3379562"/>
                <a:gd name="connsiteY22" fmla="*/ 215900 h 304800"/>
                <a:gd name="connsiteX23" fmla="*/ 1790700 w 3379562"/>
                <a:gd name="connsiteY23" fmla="*/ 228600 h 304800"/>
                <a:gd name="connsiteX24" fmla="*/ 1828800 w 3379562"/>
                <a:gd name="connsiteY24" fmla="*/ 254000 h 304800"/>
                <a:gd name="connsiteX25" fmla="*/ 1943100 w 3379562"/>
                <a:gd name="connsiteY25" fmla="*/ 279400 h 304800"/>
                <a:gd name="connsiteX26" fmla="*/ 2082800 w 3379562"/>
                <a:gd name="connsiteY26" fmla="*/ 266700 h 304800"/>
                <a:gd name="connsiteX27" fmla="*/ 2120900 w 3379562"/>
                <a:gd name="connsiteY27" fmla="*/ 254000 h 304800"/>
                <a:gd name="connsiteX28" fmla="*/ 2171700 w 3379562"/>
                <a:gd name="connsiteY28" fmla="*/ 203200 h 304800"/>
                <a:gd name="connsiteX29" fmla="*/ 2209800 w 3379562"/>
                <a:gd name="connsiteY29" fmla="*/ 190500 h 304800"/>
                <a:gd name="connsiteX30" fmla="*/ 2298700 w 3379562"/>
                <a:gd name="connsiteY30" fmla="*/ 152400 h 304800"/>
                <a:gd name="connsiteX31" fmla="*/ 2336800 w 3379562"/>
                <a:gd name="connsiteY31" fmla="*/ 177800 h 304800"/>
                <a:gd name="connsiteX32" fmla="*/ 2425700 w 3379562"/>
                <a:gd name="connsiteY32" fmla="*/ 203200 h 304800"/>
                <a:gd name="connsiteX33" fmla="*/ 2641600 w 3379562"/>
                <a:gd name="connsiteY33" fmla="*/ 190500 h 304800"/>
                <a:gd name="connsiteX34" fmla="*/ 2679700 w 3379562"/>
                <a:gd name="connsiteY34" fmla="*/ 152400 h 304800"/>
                <a:gd name="connsiteX35" fmla="*/ 2781300 w 3379562"/>
                <a:gd name="connsiteY35" fmla="*/ 165100 h 304800"/>
                <a:gd name="connsiteX36" fmla="*/ 2832100 w 3379562"/>
                <a:gd name="connsiteY36" fmla="*/ 190500 h 304800"/>
                <a:gd name="connsiteX37" fmla="*/ 2971800 w 3379562"/>
                <a:gd name="connsiteY37" fmla="*/ 215900 h 304800"/>
                <a:gd name="connsiteX38" fmla="*/ 3048000 w 3379562"/>
                <a:gd name="connsiteY38" fmla="*/ 203200 h 304800"/>
                <a:gd name="connsiteX39" fmla="*/ 3124200 w 3379562"/>
                <a:gd name="connsiteY39" fmla="*/ 152400 h 304800"/>
                <a:gd name="connsiteX40" fmla="*/ 3200400 w 3379562"/>
                <a:gd name="connsiteY40" fmla="*/ 177800 h 304800"/>
                <a:gd name="connsiteX41" fmla="*/ 3289300 w 3379562"/>
                <a:gd name="connsiteY41" fmla="*/ 203200 h 304800"/>
                <a:gd name="connsiteX42" fmla="*/ 3327400 w 3379562"/>
                <a:gd name="connsiteY42" fmla="*/ 190500 h 304800"/>
                <a:gd name="connsiteX43" fmla="*/ 3378200 w 3379562"/>
                <a:gd name="connsiteY43" fmla="*/ 101600 h 304800"/>
                <a:gd name="connsiteX44" fmla="*/ 3378200 w 3379562"/>
                <a:gd name="connsiteY44" fmla="*/ 0 h 304800"/>
                <a:gd name="connsiteX0" fmla="*/ 0 w 3388770"/>
                <a:gd name="connsiteY0" fmla="*/ 0 h 317147"/>
                <a:gd name="connsiteX1" fmla="*/ 47308 w 3388770"/>
                <a:gd name="connsiteY1" fmla="*/ 113947 h 317147"/>
                <a:gd name="connsiteX2" fmla="*/ 123508 w 3388770"/>
                <a:gd name="connsiteY2" fmla="*/ 139347 h 317147"/>
                <a:gd name="connsiteX3" fmla="*/ 161608 w 3388770"/>
                <a:gd name="connsiteY3" fmla="*/ 164747 h 317147"/>
                <a:gd name="connsiteX4" fmla="*/ 148908 w 3388770"/>
                <a:gd name="connsiteY4" fmla="*/ 202847 h 317147"/>
                <a:gd name="connsiteX5" fmla="*/ 187008 w 3388770"/>
                <a:gd name="connsiteY5" fmla="*/ 228247 h 317147"/>
                <a:gd name="connsiteX6" fmla="*/ 237808 w 3388770"/>
                <a:gd name="connsiteY6" fmla="*/ 215547 h 317147"/>
                <a:gd name="connsiteX7" fmla="*/ 326708 w 3388770"/>
                <a:gd name="connsiteY7" fmla="*/ 190147 h 317147"/>
                <a:gd name="connsiteX8" fmla="*/ 339408 w 3388770"/>
                <a:gd name="connsiteY8" fmla="*/ 228247 h 317147"/>
                <a:gd name="connsiteX9" fmla="*/ 377508 w 3388770"/>
                <a:gd name="connsiteY9" fmla="*/ 240947 h 317147"/>
                <a:gd name="connsiteX10" fmla="*/ 644208 w 3388770"/>
                <a:gd name="connsiteY10" fmla="*/ 253647 h 317147"/>
                <a:gd name="connsiteX11" fmla="*/ 758508 w 3388770"/>
                <a:gd name="connsiteY11" fmla="*/ 304447 h 317147"/>
                <a:gd name="connsiteX12" fmla="*/ 923608 w 3388770"/>
                <a:gd name="connsiteY12" fmla="*/ 228247 h 317147"/>
                <a:gd name="connsiteX13" fmla="*/ 961708 w 3388770"/>
                <a:gd name="connsiteY13" fmla="*/ 202847 h 317147"/>
                <a:gd name="connsiteX14" fmla="*/ 1025208 w 3388770"/>
                <a:gd name="connsiteY14" fmla="*/ 215547 h 317147"/>
                <a:gd name="connsiteX15" fmla="*/ 1063308 w 3388770"/>
                <a:gd name="connsiteY15" fmla="*/ 240947 h 317147"/>
                <a:gd name="connsiteX16" fmla="*/ 1114108 w 3388770"/>
                <a:gd name="connsiteY16" fmla="*/ 266347 h 317147"/>
                <a:gd name="connsiteX17" fmla="*/ 1291908 w 3388770"/>
                <a:gd name="connsiteY17" fmla="*/ 317147 h 317147"/>
                <a:gd name="connsiteX18" fmla="*/ 1457008 w 3388770"/>
                <a:gd name="connsiteY18" fmla="*/ 304447 h 317147"/>
                <a:gd name="connsiteX19" fmla="*/ 1507808 w 3388770"/>
                <a:gd name="connsiteY19" fmla="*/ 279047 h 317147"/>
                <a:gd name="connsiteX20" fmla="*/ 1545908 w 3388770"/>
                <a:gd name="connsiteY20" fmla="*/ 266347 h 317147"/>
                <a:gd name="connsiteX21" fmla="*/ 1634808 w 3388770"/>
                <a:gd name="connsiteY21" fmla="*/ 215547 h 317147"/>
                <a:gd name="connsiteX22" fmla="*/ 1698308 w 3388770"/>
                <a:gd name="connsiteY22" fmla="*/ 228247 h 317147"/>
                <a:gd name="connsiteX23" fmla="*/ 1799908 w 3388770"/>
                <a:gd name="connsiteY23" fmla="*/ 240947 h 317147"/>
                <a:gd name="connsiteX24" fmla="*/ 1838008 w 3388770"/>
                <a:gd name="connsiteY24" fmla="*/ 266347 h 317147"/>
                <a:gd name="connsiteX25" fmla="*/ 1952308 w 3388770"/>
                <a:gd name="connsiteY25" fmla="*/ 291747 h 317147"/>
                <a:gd name="connsiteX26" fmla="*/ 2092008 w 3388770"/>
                <a:gd name="connsiteY26" fmla="*/ 279047 h 317147"/>
                <a:gd name="connsiteX27" fmla="*/ 2130108 w 3388770"/>
                <a:gd name="connsiteY27" fmla="*/ 266347 h 317147"/>
                <a:gd name="connsiteX28" fmla="*/ 2180908 w 3388770"/>
                <a:gd name="connsiteY28" fmla="*/ 215547 h 317147"/>
                <a:gd name="connsiteX29" fmla="*/ 2219008 w 3388770"/>
                <a:gd name="connsiteY29" fmla="*/ 202847 h 317147"/>
                <a:gd name="connsiteX30" fmla="*/ 2307908 w 3388770"/>
                <a:gd name="connsiteY30" fmla="*/ 164747 h 317147"/>
                <a:gd name="connsiteX31" fmla="*/ 2346008 w 3388770"/>
                <a:gd name="connsiteY31" fmla="*/ 190147 h 317147"/>
                <a:gd name="connsiteX32" fmla="*/ 2434908 w 3388770"/>
                <a:gd name="connsiteY32" fmla="*/ 215547 h 317147"/>
                <a:gd name="connsiteX33" fmla="*/ 2650808 w 3388770"/>
                <a:gd name="connsiteY33" fmla="*/ 202847 h 317147"/>
                <a:gd name="connsiteX34" fmla="*/ 2688908 w 3388770"/>
                <a:gd name="connsiteY34" fmla="*/ 164747 h 317147"/>
                <a:gd name="connsiteX35" fmla="*/ 2790508 w 3388770"/>
                <a:gd name="connsiteY35" fmla="*/ 177447 h 317147"/>
                <a:gd name="connsiteX36" fmla="*/ 2841308 w 3388770"/>
                <a:gd name="connsiteY36" fmla="*/ 202847 h 317147"/>
                <a:gd name="connsiteX37" fmla="*/ 2981008 w 3388770"/>
                <a:gd name="connsiteY37" fmla="*/ 228247 h 317147"/>
                <a:gd name="connsiteX38" fmla="*/ 3057208 w 3388770"/>
                <a:gd name="connsiteY38" fmla="*/ 215547 h 317147"/>
                <a:gd name="connsiteX39" fmla="*/ 3133408 w 3388770"/>
                <a:gd name="connsiteY39" fmla="*/ 164747 h 317147"/>
                <a:gd name="connsiteX40" fmla="*/ 3209608 w 3388770"/>
                <a:gd name="connsiteY40" fmla="*/ 190147 h 317147"/>
                <a:gd name="connsiteX41" fmla="*/ 3298508 w 3388770"/>
                <a:gd name="connsiteY41" fmla="*/ 215547 h 317147"/>
                <a:gd name="connsiteX42" fmla="*/ 3336608 w 3388770"/>
                <a:gd name="connsiteY42" fmla="*/ 202847 h 317147"/>
                <a:gd name="connsiteX43" fmla="*/ 3387408 w 3388770"/>
                <a:gd name="connsiteY43" fmla="*/ 113947 h 317147"/>
                <a:gd name="connsiteX44" fmla="*/ 3387408 w 3388770"/>
                <a:gd name="connsiteY44" fmla="*/ 12347 h 317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88770" h="317147">
                  <a:moveTo>
                    <a:pt x="0" y="0"/>
                  </a:moveTo>
                  <a:cubicBezTo>
                    <a:pt x="12700" y="21167"/>
                    <a:pt x="26723" y="90723"/>
                    <a:pt x="47308" y="113947"/>
                  </a:cubicBezTo>
                  <a:cubicBezTo>
                    <a:pt x="67893" y="137172"/>
                    <a:pt x="101231" y="124495"/>
                    <a:pt x="123508" y="139347"/>
                  </a:cubicBezTo>
                  <a:lnTo>
                    <a:pt x="161608" y="164747"/>
                  </a:lnTo>
                  <a:cubicBezTo>
                    <a:pt x="157375" y="177447"/>
                    <a:pt x="143936" y="190418"/>
                    <a:pt x="148908" y="202847"/>
                  </a:cubicBezTo>
                  <a:cubicBezTo>
                    <a:pt x="154577" y="217019"/>
                    <a:pt x="171898" y="226088"/>
                    <a:pt x="187008" y="228247"/>
                  </a:cubicBezTo>
                  <a:cubicBezTo>
                    <a:pt x="204287" y="230715"/>
                    <a:pt x="221025" y="220342"/>
                    <a:pt x="237808" y="215547"/>
                  </a:cubicBezTo>
                  <a:cubicBezTo>
                    <a:pt x="365345" y="179108"/>
                    <a:pt x="167899" y="229849"/>
                    <a:pt x="326708" y="190147"/>
                  </a:cubicBezTo>
                  <a:cubicBezTo>
                    <a:pt x="330941" y="202847"/>
                    <a:pt x="329942" y="218781"/>
                    <a:pt x="339408" y="228247"/>
                  </a:cubicBezTo>
                  <a:cubicBezTo>
                    <a:pt x="348874" y="237713"/>
                    <a:pt x="364167" y="239835"/>
                    <a:pt x="377508" y="240947"/>
                  </a:cubicBezTo>
                  <a:cubicBezTo>
                    <a:pt x="466201" y="248338"/>
                    <a:pt x="555308" y="249414"/>
                    <a:pt x="644208" y="253647"/>
                  </a:cubicBezTo>
                  <a:cubicBezTo>
                    <a:pt x="734888" y="283874"/>
                    <a:pt x="698131" y="264195"/>
                    <a:pt x="758508" y="304447"/>
                  </a:cubicBezTo>
                  <a:cubicBezTo>
                    <a:pt x="876760" y="270661"/>
                    <a:pt x="821765" y="296142"/>
                    <a:pt x="923608" y="228247"/>
                  </a:cubicBezTo>
                  <a:lnTo>
                    <a:pt x="961708" y="202847"/>
                  </a:lnTo>
                  <a:cubicBezTo>
                    <a:pt x="982875" y="207080"/>
                    <a:pt x="1004997" y="207968"/>
                    <a:pt x="1025208" y="215547"/>
                  </a:cubicBezTo>
                  <a:cubicBezTo>
                    <a:pt x="1039500" y="220906"/>
                    <a:pt x="1050056" y="233374"/>
                    <a:pt x="1063308" y="240947"/>
                  </a:cubicBezTo>
                  <a:cubicBezTo>
                    <a:pt x="1079746" y="250340"/>
                    <a:pt x="1096438" y="259551"/>
                    <a:pt x="1114108" y="266347"/>
                  </a:cubicBezTo>
                  <a:cubicBezTo>
                    <a:pt x="1211448" y="303785"/>
                    <a:pt x="1209149" y="300595"/>
                    <a:pt x="1291908" y="317147"/>
                  </a:cubicBezTo>
                  <a:cubicBezTo>
                    <a:pt x="1346941" y="312914"/>
                    <a:pt x="1402652" y="314039"/>
                    <a:pt x="1457008" y="304447"/>
                  </a:cubicBezTo>
                  <a:cubicBezTo>
                    <a:pt x="1475652" y="301157"/>
                    <a:pt x="1490407" y="286505"/>
                    <a:pt x="1507808" y="279047"/>
                  </a:cubicBezTo>
                  <a:cubicBezTo>
                    <a:pt x="1520113" y="273774"/>
                    <a:pt x="1533208" y="270580"/>
                    <a:pt x="1545908" y="266347"/>
                  </a:cubicBezTo>
                  <a:cubicBezTo>
                    <a:pt x="1566533" y="250879"/>
                    <a:pt x="1602486" y="215547"/>
                    <a:pt x="1634808" y="215547"/>
                  </a:cubicBezTo>
                  <a:cubicBezTo>
                    <a:pt x="1656394" y="215547"/>
                    <a:pt x="1676973" y="224965"/>
                    <a:pt x="1698308" y="228247"/>
                  </a:cubicBezTo>
                  <a:cubicBezTo>
                    <a:pt x="1732041" y="233437"/>
                    <a:pt x="1766041" y="236714"/>
                    <a:pt x="1799908" y="240947"/>
                  </a:cubicBezTo>
                  <a:cubicBezTo>
                    <a:pt x="1812608" y="249414"/>
                    <a:pt x="1823979" y="260334"/>
                    <a:pt x="1838008" y="266347"/>
                  </a:cubicBezTo>
                  <a:cubicBezTo>
                    <a:pt x="1853701" y="273073"/>
                    <a:pt x="1941007" y="289487"/>
                    <a:pt x="1952308" y="291747"/>
                  </a:cubicBezTo>
                  <a:cubicBezTo>
                    <a:pt x="1998875" y="287514"/>
                    <a:pt x="2045719" y="285660"/>
                    <a:pt x="2092008" y="279047"/>
                  </a:cubicBezTo>
                  <a:cubicBezTo>
                    <a:pt x="2105260" y="277154"/>
                    <a:pt x="2119215" y="274128"/>
                    <a:pt x="2130108" y="266347"/>
                  </a:cubicBezTo>
                  <a:cubicBezTo>
                    <a:pt x="2149595" y="252428"/>
                    <a:pt x="2161421" y="229466"/>
                    <a:pt x="2180908" y="215547"/>
                  </a:cubicBezTo>
                  <a:cubicBezTo>
                    <a:pt x="2191801" y="207766"/>
                    <a:pt x="2207034" y="208834"/>
                    <a:pt x="2219008" y="202847"/>
                  </a:cubicBezTo>
                  <a:cubicBezTo>
                    <a:pt x="2306713" y="158994"/>
                    <a:pt x="2202182" y="191178"/>
                    <a:pt x="2307908" y="164747"/>
                  </a:cubicBezTo>
                  <a:cubicBezTo>
                    <a:pt x="2320608" y="173214"/>
                    <a:pt x="2332356" y="183321"/>
                    <a:pt x="2346008" y="190147"/>
                  </a:cubicBezTo>
                  <a:cubicBezTo>
                    <a:pt x="2364228" y="199257"/>
                    <a:pt x="2418632" y="211478"/>
                    <a:pt x="2434908" y="215547"/>
                  </a:cubicBezTo>
                  <a:cubicBezTo>
                    <a:pt x="2506875" y="211314"/>
                    <a:pt x="2580117" y="216985"/>
                    <a:pt x="2650808" y="202847"/>
                  </a:cubicBezTo>
                  <a:cubicBezTo>
                    <a:pt x="2668420" y="199325"/>
                    <a:pt x="2671237" y="167960"/>
                    <a:pt x="2688908" y="164747"/>
                  </a:cubicBezTo>
                  <a:cubicBezTo>
                    <a:pt x="2722488" y="158642"/>
                    <a:pt x="2756641" y="173214"/>
                    <a:pt x="2790508" y="177447"/>
                  </a:cubicBezTo>
                  <a:cubicBezTo>
                    <a:pt x="2807441" y="185914"/>
                    <a:pt x="2823581" y="196200"/>
                    <a:pt x="2841308" y="202847"/>
                  </a:cubicBezTo>
                  <a:cubicBezTo>
                    <a:pt x="2878157" y="216666"/>
                    <a:pt x="2948558" y="223611"/>
                    <a:pt x="2981008" y="228247"/>
                  </a:cubicBezTo>
                  <a:cubicBezTo>
                    <a:pt x="3006408" y="224014"/>
                    <a:pt x="3033438" y="225451"/>
                    <a:pt x="3057208" y="215547"/>
                  </a:cubicBezTo>
                  <a:cubicBezTo>
                    <a:pt x="3085387" y="203806"/>
                    <a:pt x="3133408" y="164747"/>
                    <a:pt x="3133408" y="164747"/>
                  </a:cubicBezTo>
                  <a:cubicBezTo>
                    <a:pt x="3158808" y="173214"/>
                    <a:pt x="3183633" y="183653"/>
                    <a:pt x="3209608" y="190147"/>
                  </a:cubicBezTo>
                  <a:cubicBezTo>
                    <a:pt x="3273395" y="206094"/>
                    <a:pt x="3243849" y="197327"/>
                    <a:pt x="3298508" y="215547"/>
                  </a:cubicBezTo>
                  <a:cubicBezTo>
                    <a:pt x="3311208" y="211314"/>
                    <a:pt x="3326324" y="211417"/>
                    <a:pt x="3336608" y="202847"/>
                  </a:cubicBezTo>
                  <a:cubicBezTo>
                    <a:pt x="3356343" y="186402"/>
                    <a:pt x="3384710" y="143626"/>
                    <a:pt x="3387408" y="113947"/>
                  </a:cubicBezTo>
                  <a:cubicBezTo>
                    <a:pt x="3390474" y="80219"/>
                    <a:pt x="3387408" y="46214"/>
                    <a:pt x="3387408" y="12347"/>
                  </a:cubicBezTo>
                </a:path>
              </a:pathLst>
            </a:custGeom>
            <a:gradFill>
              <a:gsLst>
                <a:gs pos="0">
                  <a:srgbClr val="A5A5A5">
                    <a:lumMod val="60000"/>
                    <a:lumOff val="40000"/>
                  </a:srgbClr>
                </a:gs>
                <a:gs pos="48000">
                  <a:srgbClr val="A5A5A5">
                    <a:lumMod val="97000"/>
                    <a:lumOff val="3000"/>
                  </a:srgbClr>
                </a:gs>
                <a:gs pos="100000">
                  <a:sysClr val="windowText" lastClr="000000">
                    <a:lumMod val="65000"/>
                    <a:lumOff val="35000"/>
                  </a:sysClr>
                </a:gs>
              </a:gsLst>
              <a:lin ang="16200000" scaled="1"/>
            </a:gra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sp>
        <p:nvSpPr>
          <p:cNvPr id="421" name="Rectangle 420"/>
          <p:cNvSpPr/>
          <p:nvPr/>
        </p:nvSpPr>
        <p:spPr>
          <a:xfrm>
            <a:off x="855815" y="4320284"/>
            <a:ext cx="10658360" cy="500808"/>
          </a:xfrm>
          <a:prstGeom prst="rect">
            <a:avLst/>
          </a:prstGeom>
          <a:noFill/>
          <a:ln w="12700" cap="flat" cmpd="sng" algn="ctr">
            <a:solidFill>
              <a:srgbClr val="A5A5A5">
                <a:shade val="50000"/>
              </a:srgbClr>
            </a:solidFill>
            <a:prstDash val="solid"/>
            <a:miter lim="800000"/>
          </a:ln>
          <a:effectLst/>
        </p:spPr>
        <p:txBody>
          <a:bodyPr rtlCol="0" anchor="ctr"/>
          <a:lstStyle/>
          <a:p>
            <a:pPr algn="ctr" defTabSz="914377">
              <a:defRPr/>
            </a:pPr>
            <a:endParaRPr lang="en-GB" kern="0">
              <a:solidFill>
                <a:prstClr val="white"/>
              </a:solidFill>
              <a:latin typeface="Calibri" panose="020F0502020204030204"/>
            </a:endParaRPr>
          </a:p>
        </p:txBody>
      </p:sp>
      <p:sp>
        <p:nvSpPr>
          <p:cNvPr id="422" name="Rectangle 421"/>
          <p:cNvSpPr/>
          <p:nvPr/>
        </p:nvSpPr>
        <p:spPr>
          <a:xfrm>
            <a:off x="865340" y="4570688"/>
            <a:ext cx="10648835" cy="131477"/>
          </a:xfrm>
          <a:prstGeom prst="rect">
            <a:avLst/>
          </a:prstGeom>
          <a:gradFill flip="none" rotWithShape="1">
            <a:gsLst>
              <a:gs pos="0">
                <a:srgbClr val="5B9BD5">
                  <a:lumMod val="5000"/>
                  <a:lumOff val="95000"/>
                </a:srgbClr>
              </a:gs>
              <a:gs pos="45000">
                <a:srgbClr val="5B9BD5">
                  <a:lumMod val="75000"/>
                </a:srgbClr>
              </a:gs>
              <a:gs pos="69000">
                <a:srgbClr val="5B9BD5">
                  <a:lumMod val="75000"/>
                </a:srgbClr>
              </a:gs>
              <a:gs pos="100000">
                <a:srgbClr val="5B9BD5">
                  <a:lumMod val="20000"/>
                  <a:lumOff val="8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23" name="Picture 422"/>
          <p:cNvPicPr>
            <a:picLocks noChangeAspect="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tretch>
            <a:fillRect/>
          </a:stretch>
        </p:blipFill>
        <p:spPr>
          <a:xfrm>
            <a:off x="2658948" y="4521097"/>
            <a:ext cx="339993" cy="299995"/>
          </a:xfrm>
          <a:prstGeom prst="rect">
            <a:avLst/>
          </a:prstGeom>
          <a:noFill/>
          <a:ln>
            <a:noFill/>
          </a:ln>
        </p:spPr>
      </p:pic>
      <p:pic>
        <p:nvPicPr>
          <p:cNvPr id="424" name="Picture 4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9149" y="4367248"/>
            <a:ext cx="261867" cy="357293"/>
          </a:xfrm>
          <a:prstGeom prst="rect">
            <a:avLst/>
          </a:prstGeom>
        </p:spPr>
      </p:pic>
      <p:pic>
        <p:nvPicPr>
          <p:cNvPr id="425" name="Picture 42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5991527" y="4441163"/>
            <a:ext cx="390525" cy="390525"/>
          </a:xfrm>
          <a:prstGeom prst="rect">
            <a:avLst/>
          </a:prstGeom>
        </p:spPr>
      </p:pic>
      <p:pic>
        <p:nvPicPr>
          <p:cNvPr id="426" name="Picture 425"/>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6785530" y="4441163"/>
            <a:ext cx="390525" cy="390525"/>
          </a:xfrm>
          <a:prstGeom prst="rect">
            <a:avLst/>
          </a:prstGeom>
        </p:spPr>
      </p:pic>
      <p:pic>
        <p:nvPicPr>
          <p:cNvPr id="427" name="Picture 426"/>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9030847" y="4441163"/>
            <a:ext cx="390525" cy="390525"/>
          </a:xfrm>
          <a:prstGeom prst="rect">
            <a:avLst/>
          </a:prstGeom>
        </p:spPr>
      </p:pic>
      <p:cxnSp>
        <p:nvCxnSpPr>
          <p:cNvPr id="428" name="Straight Arrow Connector 427"/>
          <p:cNvCxnSpPr/>
          <p:nvPr/>
        </p:nvCxnSpPr>
        <p:spPr>
          <a:xfrm>
            <a:off x="979639" y="4423875"/>
            <a:ext cx="469900" cy="0"/>
          </a:xfrm>
          <a:prstGeom prst="straightConnector1">
            <a:avLst/>
          </a:prstGeom>
          <a:noFill/>
          <a:ln w="38100" cap="flat" cmpd="sng" algn="ctr">
            <a:solidFill>
              <a:srgbClr val="5B9BD5"/>
            </a:solidFill>
            <a:prstDash val="solid"/>
            <a:miter lim="800000"/>
            <a:tailEnd type="triangle"/>
          </a:ln>
          <a:effectLst/>
        </p:spPr>
      </p:cxnSp>
      <p:sp>
        <p:nvSpPr>
          <p:cNvPr id="429" name="TextBox 428"/>
          <p:cNvSpPr txBox="1"/>
          <p:nvPr/>
        </p:nvSpPr>
        <p:spPr>
          <a:xfrm>
            <a:off x="1415894" y="4246317"/>
            <a:ext cx="285751" cy="369332"/>
          </a:xfrm>
          <a:prstGeom prst="rect">
            <a:avLst/>
          </a:prstGeom>
          <a:noFill/>
        </p:spPr>
        <p:txBody>
          <a:bodyPr wrap="square" rtlCol="0">
            <a:spAutoFit/>
          </a:bodyPr>
          <a:lstStyle/>
          <a:p>
            <a:r>
              <a:rPr lang="en-US" dirty="0">
                <a:solidFill>
                  <a:prstClr val="black"/>
                </a:solidFill>
                <a:latin typeface="Calibri" panose="020F0502020204030204"/>
              </a:rPr>
              <a:t>v</a:t>
            </a:r>
          </a:p>
        </p:txBody>
      </p:sp>
      <p:cxnSp>
        <p:nvCxnSpPr>
          <p:cNvPr id="430" name="Straight Connector 429"/>
          <p:cNvCxnSpPr/>
          <p:nvPr/>
        </p:nvCxnSpPr>
        <p:spPr>
          <a:xfrm>
            <a:off x="1792439" y="4391064"/>
            <a:ext cx="3848100" cy="0"/>
          </a:xfrm>
          <a:prstGeom prst="line">
            <a:avLst/>
          </a:prstGeom>
          <a:noFill/>
          <a:ln w="28575" cap="flat" cmpd="sng" algn="ctr">
            <a:solidFill>
              <a:srgbClr val="70AD47">
                <a:lumMod val="40000"/>
                <a:lumOff val="60000"/>
              </a:srgbClr>
            </a:solidFill>
            <a:prstDash val="solid"/>
            <a:miter lim="800000"/>
          </a:ln>
          <a:effectLst/>
        </p:spPr>
      </p:cxnSp>
      <p:cxnSp>
        <p:nvCxnSpPr>
          <p:cNvPr id="431" name="Straight Connector 430"/>
          <p:cNvCxnSpPr/>
          <p:nvPr/>
        </p:nvCxnSpPr>
        <p:spPr>
          <a:xfrm>
            <a:off x="5805639" y="4391064"/>
            <a:ext cx="3848100" cy="0"/>
          </a:xfrm>
          <a:prstGeom prst="line">
            <a:avLst/>
          </a:prstGeom>
          <a:noFill/>
          <a:ln w="28575" cap="flat" cmpd="sng" algn="ctr">
            <a:solidFill>
              <a:srgbClr val="70AD47"/>
            </a:solidFill>
            <a:prstDash val="solid"/>
            <a:miter lim="800000"/>
          </a:ln>
          <a:effectLst/>
        </p:spPr>
      </p:cxnSp>
      <p:cxnSp>
        <p:nvCxnSpPr>
          <p:cNvPr id="432" name="Straight Connector 431"/>
          <p:cNvCxnSpPr/>
          <p:nvPr/>
        </p:nvCxnSpPr>
        <p:spPr>
          <a:xfrm>
            <a:off x="9901275" y="4391064"/>
            <a:ext cx="1612900" cy="0"/>
          </a:xfrm>
          <a:prstGeom prst="line">
            <a:avLst/>
          </a:prstGeom>
          <a:noFill/>
          <a:ln w="28575" cap="flat" cmpd="sng" algn="ctr">
            <a:solidFill>
              <a:srgbClr val="70AD47"/>
            </a:solidFill>
            <a:prstDash val="solid"/>
            <a:miter lim="800000"/>
          </a:ln>
          <a:effectLst/>
        </p:spPr>
      </p:cxnSp>
      <p:pic>
        <p:nvPicPr>
          <p:cNvPr id="433" name="Picture 432"/>
          <p:cNvPicPr>
            <a:picLocks noChangeAspect="1"/>
          </p:cNvPicPr>
          <p:nvPr/>
        </p:nvPicPr>
        <p:blipFill>
          <a:blip r:embed="rId7">
            <a:clrChange>
              <a:clrFrom>
                <a:srgbClr val="FFFFFF"/>
              </a:clrFrom>
              <a:clrTo>
                <a:srgbClr val="FFFFFF">
                  <a:alpha val="0"/>
                </a:srgbClr>
              </a:clrTo>
            </a:clrChange>
          </a:blip>
          <a:stretch>
            <a:fillRect/>
          </a:stretch>
        </p:blipFill>
        <p:spPr>
          <a:xfrm>
            <a:off x="5717884" y="4413257"/>
            <a:ext cx="293837" cy="415223"/>
          </a:xfrm>
          <a:prstGeom prst="rect">
            <a:avLst/>
          </a:prstGeom>
        </p:spPr>
      </p:pic>
      <p:pic>
        <p:nvPicPr>
          <p:cNvPr id="434" name="Picture 433"/>
          <p:cNvPicPr>
            <a:picLocks noChangeAspect="1"/>
          </p:cNvPicPr>
          <p:nvPr/>
        </p:nvPicPr>
        <p:blipFill>
          <a:blip r:embed="rId7">
            <a:clrChange>
              <a:clrFrom>
                <a:srgbClr val="FFFFFF"/>
              </a:clrFrom>
              <a:clrTo>
                <a:srgbClr val="FFFFFF">
                  <a:alpha val="0"/>
                </a:srgbClr>
              </a:clrTo>
            </a:clrChange>
          </a:blip>
          <a:stretch>
            <a:fillRect/>
          </a:stretch>
        </p:blipFill>
        <p:spPr>
          <a:xfrm>
            <a:off x="6456515" y="4413257"/>
            <a:ext cx="293837" cy="415223"/>
          </a:xfrm>
          <a:prstGeom prst="rect">
            <a:avLst/>
          </a:prstGeom>
        </p:spPr>
      </p:pic>
      <p:pic>
        <p:nvPicPr>
          <p:cNvPr id="435" name="Picture 434"/>
          <p:cNvPicPr>
            <a:picLocks noChangeAspect="1"/>
          </p:cNvPicPr>
          <p:nvPr/>
        </p:nvPicPr>
        <p:blipFill>
          <a:blip r:embed="rId7">
            <a:clrChange>
              <a:clrFrom>
                <a:srgbClr val="FFFFFF"/>
              </a:clrFrom>
              <a:clrTo>
                <a:srgbClr val="FFFFFF">
                  <a:alpha val="0"/>
                </a:srgbClr>
              </a:clrTo>
            </a:clrChange>
          </a:blip>
          <a:stretch>
            <a:fillRect/>
          </a:stretch>
        </p:blipFill>
        <p:spPr>
          <a:xfrm>
            <a:off x="7230068" y="4413257"/>
            <a:ext cx="293837" cy="415223"/>
          </a:xfrm>
          <a:prstGeom prst="rect">
            <a:avLst/>
          </a:prstGeom>
        </p:spPr>
      </p:pic>
      <p:sp>
        <p:nvSpPr>
          <p:cNvPr id="436" name="Freeform 435"/>
          <p:cNvSpPr/>
          <p:nvPr/>
        </p:nvSpPr>
        <p:spPr>
          <a:xfrm>
            <a:off x="2626251" y="4317150"/>
            <a:ext cx="3155351" cy="306935"/>
          </a:xfrm>
          <a:custGeom>
            <a:avLst/>
            <a:gdLst>
              <a:gd name="connsiteX0" fmla="*/ 0 w 3379562"/>
              <a:gd name="connsiteY0" fmla="*/ 38100 h 304800"/>
              <a:gd name="connsiteX1" fmla="*/ 38100 w 3379562"/>
              <a:gd name="connsiteY1" fmla="*/ 101600 h 304800"/>
              <a:gd name="connsiteX2" fmla="*/ 114300 w 3379562"/>
              <a:gd name="connsiteY2" fmla="*/ 127000 h 304800"/>
              <a:gd name="connsiteX3" fmla="*/ 152400 w 3379562"/>
              <a:gd name="connsiteY3" fmla="*/ 152400 h 304800"/>
              <a:gd name="connsiteX4" fmla="*/ 139700 w 3379562"/>
              <a:gd name="connsiteY4" fmla="*/ 190500 h 304800"/>
              <a:gd name="connsiteX5" fmla="*/ 177800 w 3379562"/>
              <a:gd name="connsiteY5" fmla="*/ 215900 h 304800"/>
              <a:gd name="connsiteX6" fmla="*/ 228600 w 3379562"/>
              <a:gd name="connsiteY6" fmla="*/ 203200 h 304800"/>
              <a:gd name="connsiteX7" fmla="*/ 317500 w 3379562"/>
              <a:gd name="connsiteY7" fmla="*/ 177800 h 304800"/>
              <a:gd name="connsiteX8" fmla="*/ 330200 w 3379562"/>
              <a:gd name="connsiteY8" fmla="*/ 215900 h 304800"/>
              <a:gd name="connsiteX9" fmla="*/ 368300 w 3379562"/>
              <a:gd name="connsiteY9" fmla="*/ 228600 h 304800"/>
              <a:gd name="connsiteX10" fmla="*/ 635000 w 3379562"/>
              <a:gd name="connsiteY10" fmla="*/ 241300 h 304800"/>
              <a:gd name="connsiteX11" fmla="*/ 749300 w 3379562"/>
              <a:gd name="connsiteY11" fmla="*/ 292100 h 304800"/>
              <a:gd name="connsiteX12" fmla="*/ 914400 w 3379562"/>
              <a:gd name="connsiteY12" fmla="*/ 215900 h 304800"/>
              <a:gd name="connsiteX13" fmla="*/ 952500 w 3379562"/>
              <a:gd name="connsiteY13" fmla="*/ 190500 h 304800"/>
              <a:gd name="connsiteX14" fmla="*/ 1016000 w 3379562"/>
              <a:gd name="connsiteY14" fmla="*/ 203200 h 304800"/>
              <a:gd name="connsiteX15" fmla="*/ 1054100 w 3379562"/>
              <a:gd name="connsiteY15" fmla="*/ 228600 h 304800"/>
              <a:gd name="connsiteX16" fmla="*/ 1104900 w 3379562"/>
              <a:gd name="connsiteY16" fmla="*/ 254000 h 304800"/>
              <a:gd name="connsiteX17" fmla="*/ 1282700 w 3379562"/>
              <a:gd name="connsiteY17" fmla="*/ 304800 h 304800"/>
              <a:gd name="connsiteX18" fmla="*/ 1447800 w 3379562"/>
              <a:gd name="connsiteY18" fmla="*/ 292100 h 304800"/>
              <a:gd name="connsiteX19" fmla="*/ 1498600 w 3379562"/>
              <a:gd name="connsiteY19" fmla="*/ 266700 h 304800"/>
              <a:gd name="connsiteX20" fmla="*/ 1536700 w 3379562"/>
              <a:gd name="connsiteY20" fmla="*/ 254000 h 304800"/>
              <a:gd name="connsiteX21" fmla="*/ 1625600 w 3379562"/>
              <a:gd name="connsiteY21" fmla="*/ 203200 h 304800"/>
              <a:gd name="connsiteX22" fmla="*/ 1689100 w 3379562"/>
              <a:gd name="connsiteY22" fmla="*/ 215900 h 304800"/>
              <a:gd name="connsiteX23" fmla="*/ 1790700 w 3379562"/>
              <a:gd name="connsiteY23" fmla="*/ 228600 h 304800"/>
              <a:gd name="connsiteX24" fmla="*/ 1828800 w 3379562"/>
              <a:gd name="connsiteY24" fmla="*/ 254000 h 304800"/>
              <a:gd name="connsiteX25" fmla="*/ 1943100 w 3379562"/>
              <a:gd name="connsiteY25" fmla="*/ 279400 h 304800"/>
              <a:gd name="connsiteX26" fmla="*/ 2082800 w 3379562"/>
              <a:gd name="connsiteY26" fmla="*/ 266700 h 304800"/>
              <a:gd name="connsiteX27" fmla="*/ 2120900 w 3379562"/>
              <a:gd name="connsiteY27" fmla="*/ 254000 h 304800"/>
              <a:gd name="connsiteX28" fmla="*/ 2171700 w 3379562"/>
              <a:gd name="connsiteY28" fmla="*/ 203200 h 304800"/>
              <a:gd name="connsiteX29" fmla="*/ 2209800 w 3379562"/>
              <a:gd name="connsiteY29" fmla="*/ 190500 h 304800"/>
              <a:gd name="connsiteX30" fmla="*/ 2298700 w 3379562"/>
              <a:gd name="connsiteY30" fmla="*/ 152400 h 304800"/>
              <a:gd name="connsiteX31" fmla="*/ 2336800 w 3379562"/>
              <a:gd name="connsiteY31" fmla="*/ 177800 h 304800"/>
              <a:gd name="connsiteX32" fmla="*/ 2425700 w 3379562"/>
              <a:gd name="connsiteY32" fmla="*/ 203200 h 304800"/>
              <a:gd name="connsiteX33" fmla="*/ 2641600 w 3379562"/>
              <a:gd name="connsiteY33" fmla="*/ 190500 h 304800"/>
              <a:gd name="connsiteX34" fmla="*/ 2679700 w 3379562"/>
              <a:gd name="connsiteY34" fmla="*/ 152400 h 304800"/>
              <a:gd name="connsiteX35" fmla="*/ 2781300 w 3379562"/>
              <a:gd name="connsiteY35" fmla="*/ 165100 h 304800"/>
              <a:gd name="connsiteX36" fmla="*/ 2832100 w 3379562"/>
              <a:gd name="connsiteY36" fmla="*/ 190500 h 304800"/>
              <a:gd name="connsiteX37" fmla="*/ 2971800 w 3379562"/>
              <a:gd name="connsiteY37" fmla="*/ 215900 h 304800"/>
              <a:gd name="connsiteX38" fmla="*/ 3048000 w 3379562"/>
              <a:gd name="connsiteY38" fmla="*/ 203200 h 304800"/>
              <a:gd name="connsiteX39" fmla="*/ 3124200 w 3379562"/>
              <a:gd name="connsiteY39" fmla="*/ 152400 h 304800"/>
              <a:gd name="connsiteX40" fmla="*/ 3200400 w 3379562"/>
              <a:gd name="connsiteY40" fmla="*/ 177800 h 304800"/>
              <a:gd name="connsiteX41" fmla="*/ 3289300 w 3379562"/>
              <a:gd name="connsiteY41" fmla="*/ 203200 h 304800"/>
              <a:gd name="connsiteX42" fmla="*/ 3327400 w 3379562"/>
              <a:gd name="connsiteY42" fmla="*/ 190500 h 304800"/>
              <a:gd name="connsiteX43" fmla="*/ 3378200 w 3379562"/>
              <a:gd name="connsiteY43" fmla="*/ 101600 h 304800"/>
              <a:gd name="connsiteX44" fmla="*/ 3378200 w 3379562"/>
              <a:gd name="connsiteY44" fmla="*/ 0 h 304800"/>
              <a:gd name="connsiteX0" fmla="*/ 5858 w 3385420"/>
              <a:gd name="connsiteY0" fmla="*/ 38100 h 304800"/>
              <a:gd name="connsiteX1" fmla="*/ 6541 w 3385420"/>
              <a:gd name="connsiteY1" fmla="*/ 51153 h 304800"/>
              <a:gd name="connsiteX2" fmla="*/ 120158 w 3385420"/>
              <a:gd name="connsiteY2" fmla="*/ 127000 h 304800"/>
              <a:gd name="connsiteX3" fmla="*/ 158258 w 3385420"/>
              <a:gd name="connsiteY3" fmla="*/ 152400 h 304800"/>
              <a:gd name="connsiteX4" fmla="*/ 145558 w 3385420"/>
              <a:gd name="connsiteY4" fmla="*/ 190500 h 304800"/>
              <a:gd name="connsiteX5" fmla="*/ 183658 w 3385420"/>
              <a:gd name="connsiteY5" fmla="*/ 215900 h 304800"/>
              <a:gd name="connsiteX6" fmla="*/ 234458 w 3385420"/>
              <a:gd name="connsiteY6" fmla="*/ 203200 h 304800"/>
              <a:gd name="connsiteX7" fmla="*/ 323358 w 3385420"/>
              <a:gd name="connsiteY7" fmla="*/ 177800 h 304800"/>
              <a:gd name="connsiteX8" fmla="*/ 336058 w 3385420"/>
              <a:gd name="connsiteY8" fmla="*/ 215900 h 304800"/>
              <a:gd name="connsiteX9" fmla="*/ 374158 w 3385420"/>
              <a:gd name="connsiteY9" fmla="*/ 228600 h 304800"/>
              <a:gd name="connsiteX10" fmla="*/ 640858 w 3385420"/>
              <a:gd name="connsiteY10" fmla="*/ 241300 h 304800"/>
              <a:gd name="connsiteX11" fmla="*/ 755158 w 3385420"/>
              <a:gd name="connsiteY11" fmla="*/ 292100 h 304800"/>
              <a:gd name="connsiteX12" fmla="*/ 920258 w 3385420"/>
              <a:gd name="connsiteY12" fmla="*/ 215900 h 304800"/>
              <a:gd name="connsiteX13" fmla="*/ 958358 w 3385420"/>
              <a:gd name="connsiteY13" fmla="*/ 190500 h 304800"/>
              <a:gd name="connsiteX14" fmla="*/ 1021858 w 3385420"/>
              <a:gd name="connsiteY14" fmla="*/ 203200 h 304800"/>
              <a:gd name="connsiteX15" fmla="*/ 1059958 w 3385420"/>
              <a:gd name="connsiteY15" fmla="*/ 228600 h 304800"/>
              <a:gd name="connsiteX16" fmla="*/ 1110758 w 3385420"/>
              <a:gd name="connsiteY16" fmla="*/ 254000 h 304800"/>
              <a:gd name="connsiteX17" fmla="*/ 1288558 w 3385420"/>
              <a:gd name="connsiteY17" fmla="*/ 304800 h 304800"/>
              <a:gd name="connsiteX18" fmla="*/ 1453658 w 3385420"/>
              <a:gd name="connsiteY18" fmla="*/ 292100 h 304800"/>
              <a:gd name="connsiteX19" fmla="*/ 1504458 w 3385420"/>
              <a:gd name="connsiteY19" fmla="*/ 266700 h 304800"/>
              <a:gd name="connsiteX20" fmla="*/ 1542558 w 3385420"/>
              <a:gd name="connsiteY20" fmla="*/ 254000 h 304800"/>
              <a:gd name="connsiteX21" fmla="*/ 1631458 w 3385420"/>
              <a:gd name="connsiteY21" fmla="*/ 203200 h 304800"/>
              <a:gd name="connsiteX22" fmla="*/ 1694958 w 3385420"/>
              <a:gd name="connsiteY22" fmla="*/ 215900 h 304800"/>
              <a:gd name="connsiteX23" fmla="*/ 1796558 w 3385420"/>
              <a:gd name="connsiteY23" fmla="*/ 228600 h 304800"/>
              <a:gd name="connsiteX24" fmla="*/ 1834658 w 3385420"/>
              <a:gd name="connsiteY24" fmla="*/ 254000 h 304800"/>
              <a:gd name="connsiteX25" fmla="*/ 1948958 w 3385420"/>
              <a:gd name="connsiteY25" fmla="*/ 279400 h 304800"/>
              <a:gd name="connsiteX26" fmla="*/ 2088658 w 3385420"/>
              <a:gd name="connsiteY26" fmla="*/ 266700 h 304800"/>
              <a:gd name="connsiteX27" fmla="*/ 2126758 w 3385420"/>
              <a:gd name="connsiteY27" fmla="*/ 254000 h 304800"/>
              <a:gd name="connsiteX28" fmla="*/ 2177558 w 3385420"/>
              <a:gd name="connsiteY28" fmla="*/ 203200 h 304800"/>
              <a:gd name="connsiteX29" fmla="*/ 2215658 w 3385420"/>
              <a:gd name="connsiteY29" fmla="*/ 190500 h 304800"/>
              <a:gd name="connsiteX30" fmla="*/ 2304558 w 3385420"/>
              <a:gd name="connsiteY30" fmla="*/ 152400 h 304800"/>
              <a:gd name="connsiteX31" fmla="*/ 2342658 w 3385420"/>
              <a:gd name="connsiteY31" fmla="*/ 177800 h 304800"/>
              <a:gd name="connsiteX32" fmla="*/ 2431558 w 3385420"/>
              <a:gd name="connsiteY32" fmla="*/ 203200 h 304800"/>
              <a:gd name="connsiteX33" fmla="*/ 2647458 w 3385420"/>
              <a:gd name="connsiteY33" fmla="*/ 190500 h 304800"/>
              <a:gd name="connsiteX34" fmla="*/ 2685558 w 3385420"/>
              <a:gd name="connsiteY34" fmla="*/ 152400 h 304800"/>
              <a:gd name="connsiteX35" fmla="*/ 2787158 w 3385420"/>
              <a:gd name="connsiteY35" fmla="*/ 165100 h 304800"/>
              <a:gd name="connsiteX36" fmla="*/ 2837958 w 3385420"/>
              <a:gd name="connsiteY36" fmla="*/ 190500 h 304800"/>
              <a:gd name="connsiteX37" fmla="*/ 2977658 w 3385420"/>
              <a:gd name="connsiteY37" fmla="*/ 215900 h 304800"/>
              <a:gd name="connsiteX38" fmla="*/ 3053858 w 3385420"/>
              <a:gd name="connsiteY38" fmla="*/ 203200 h 304800"/>
              <a:gd name="connsiteX39" fmla="*/ 3130058 w 3385420"/>
              <a:gd name="connsiteY39" fmla="*/ 152400 h 304800"/>
              <a:gd name="connsiteX40" fmla="*/ 3206258 w 3385420"/>
              <a:gd name="connsiteY40" fmla="*/ 177800 h 304800"/>
              <a:gd name="connsiteX41" fmla="*/ 3295158 w 3385420"/>
              <a:gd name="connsiteY41" fmla="*/ 203200 h 304800"/>
              <a:gd name="connsiteX42" fmla="*/ 3333258 w 3385420"/>
              <a:gd name="connsiteY42" fmla="*/ 190500 h 304800"/>
              <a:gd name="connsiteX43" fmla="*/ 3384058 w 3385420"/>
              <a:gd name="connsiteY43" fmla="*/ 101600 h 304800"/>
              <a:gd name="connsiteX44" fmla="*/ 3384058 w 3385420"/>
              <a:gd name="connsiteY44" fmla="*/ 0 h 304800"/>
              <a:gd name="connsiteX0" fmla="*/ 66944 w 3379383"/>
              <a:gd name="connsiteY0" fmla="*/ 38100 h 304800"/>
              <a:gd name="connsiteX1" fmla="*/ 504 w 3379383"/>
              <a:gd name="connsiteY1" fmla="*/ 51153 h 304800"/>
              <a:gd name="connsiteX2" fmla="*/ 114121 w 3379383"/>
              <a:gd name="connsiteY2" fmla="*/ 127000 h 304800"/>
              <a:gd name="connsiteX3" fmla="*/ 152221 w 3379383"/>
              <a:gd name="connsiteY3" fmla="*/ 152400 h 304800"/>
              <a:gd name="connsiteX4" fmla="*/ 139521 w 3379383"/>
              <a:gd name="connsiteY4" fmla="*/ 190500 h 304800"/>
              <a:gd name="connsiteX5" fmla="*/ 177621 w 3379383"/>
              <a:gd name="connsiteY5" fmla="*/ 215900 h 304800"/>
              <a:gd name="connsiteX6" fmla="*/ 228421 w 3379383"/>
              <a:gd name="connsiteY6" fmla="*/ 203200 h 304800"/>
              <a:gd name="connsiteX7" fmla="*/ 317321 w 3379383"/>
              <a:gd name="connsiteY7" fmla="*/ 177800 h 304800"/>
              <a:gd name="connsiteX8" fmla="*/ 330021 w 3379383"/>
              <a:gd name="connsiteY8" fmla="*/ 215900 h 304800"/>
              <a:gd name="connsiteX9" fmla="*/ 368121 w 3379383"/>
              <a:gd name="connsiteY9" fmla="*/ 228600 h 304800"/>
              <a:gd name="connsiteX10" fmla="*/ 634821 w 3379383"/>
              <a:gd name="connsiteY10" fmla="*/ 241300 h 304800"/>
              <a:gd name="connsiteX11" fmla="*/ 749121 w 3379383"/>
              <a:gd name="connsiteY11" fmla="*/ 292100 h 304800"/>
              <a:gd name="connsiteX12" fmla="*/ 914221 w 3379383"/>
              <a:gd name="connsiteY12" fmla="*/ 215900 h 304800"/>
              <a:gd name="connsiteX13" fmla="*/ 952321 w 3379383"/>
              <a:gd name="connsiteY13" fmla="*/ 190500 h 304800"/>
              <a:gd name="connsiteX14" fmla="*/ 1015821 w 3379383"/>
              <a:gd name="connsiteY14" fmla="*/ 203200 h 304800"/>
              <a:gd name="connsiteX15" fmla="*/ 1053921 w 3379383"/>
              <a:gd name="connsiteY15" fmla="*/ 228600 h 304800"/>
              <a:gd name="connsiteX16" fmla="*/ 1104721 w 3379383"/>
              <a:gd name="connsiteY16" fmla="*/ 254000 h 304800"/>
              <a:gd name="connsiteX17" fmla="*/ 1282521 w 3379383"/>
              <a:gd name="connsiteY17" fmla="*/ 304800 h 304800"/>
              <a:gd name="connsiteX18" fmla="*/ 1447621 w 3379383"/>
              <a:gd name="connsiteY18" fmla="*/ 292100 h 304800"/>
              <a:gd name="connsiteX19" fmla="*/ 1498421 w 3379383"/>
              <a:gd name="connsiteY19" fmla="*/ 266700 h 304800"/>
              <a:gd name="connsiteX20" fmla="*/ 1536521 w 3379383"/>
              <a:gd name="connsiteY20" fmla="*/ 254000 h 304800"/>
              <a:gd name="connsiteX21" fmla="*/ 1625421 w 3379383"/>
              <a:gd name="connsiteY21" fmla="*/ 203200 h 304800"/>
              <a:gd name="connsiteX22" fmla="*/ 1688921 w 3379383"/>
              <a:gd name="connsiteY22" fmla="*/ 215900 h 304800"/>
              <a:gd name="connsiteX23" fmla="*/ 1790521 w 3379383"/>
              <a:gd name="connsiteY23" fmla="*/ 228600 h 304800"/>
              <a:gd name="connsiteX24" fmla="*/ 1828621 w 3379383"/>
              <a:gd name="connsiteY24" fmla="*/ 254000 h 304800"/>
              <a:gd name="connsiteX25" fmla="*/ 1942921 w 3379383"/>
              <a:gd name="connsiteY25" fmla="*/ 279400 h 304800"/>
              <a:gd name="connsiteX26" fmla="*/ 2082621 w 3379383"/>
              <a:gd name="connsiteY26" fmla="*/ 266700 h 304800"/>
              <a:gd name="connsiteX27" fmla="*/ 2120721 w 3379383"/>
              <a:gd name="connsiteY27" fmla="*/ 254000 h 304800"/>
              <a:gd name="connsiteX28" fmla="*/ 2171521 w 3379383"/>
              <a:gd name="connsiteY28" fmla="*/ 203200 h 304800"/>
              <a:gd name="connsiteX29" fmla="*/ 2209621 w 3379383"/>
              <a:gd name="connsiteY29" fmla="*/ 190500 h 304800"/>
              <a:gd name="connsiteX30" fmla="*/ 2298521 w 3379383"/>
              <a:gd name="connsiteY30" fmla="*/ 152400 h 304800"/>
              <a:gd name="connsiteX31" fmla="*/ 2336621 w 3379383"/>
              <a:gd name="connsiteY31" fmla="*/ 177800 h 304800"/>
              <a:gd name="connsiteX32" fmla="*/ 2425521 w 3379383"/>
              <a:gd name="connsiteY32" fmla="*/ 203200 h 304800"/>
              <a:gd name="connsiteX33" fmla="*/ 2641421 w 3379383"/>
              <a:gd name="connsiteY33" fmla="*/ 190500 h 304800"/>
              <a:gd name="connsiteX34" fmla="*/ 2679521 w 3379383"/>
              <a:gd name="connsiteY34" fmla="*/ 152400 h 304800"/>
              <a:gd name="connsiteX35" fmla="*/ 2781121 w 3379383"/>
              <a:gd name="connsiteY35" fmla="*/ 165100 h 304800"/>
              <a:gd name="connsiteX36" fmla="*/ 2831921 w 3379383"/>
              <a:gd name="connsiteY36" fmla="*/ 190500 h 304800"/>
              <a:gd name="connsiteX37" fmla="*/ 2971621 w 3379383"/>
              <a:gd name="connsiteY37" fmla="*/ 215900 h 304800"/>
              <a:gd name="connsiteX38" fmla="*/ 3047821 w 3379383"/>
              <a:gd name="connsiteY38" fmla="*/ 203200 h 304800"/>
              <a:gd name="connsiteX39" fmla="*/ 3124021 w 3379383"/>
              <a:gd name="connsiteY39" fmla="*/ 152400 h 304800"/>
              <a:gd name="connsiteX40" fmla="*/ 3200221 w 3379383"/>
              <a:gd name="connsiteY40" fmla="*/ 177800 h 304800"/>
              <a:gd name="connsiteX41" fmla="*/ 3289121 w 3379383"/>
              <a:gd name="connsiteY41" fmla="*/ 203200 h 304800"/>
              <a:gd name="connsiteX42" fmla="*/ 3327221 w 3379383"/>
              <a:gd name="connsiteY42" fmla="*/ 190500 h 304800"/>
              <a:gd name="connsiteX43" fmla="*/ 3378021 w 3379383"/>
              <a:gd name="connsiteY43" fmla="*/ 101600 h 304800"/>
              <a:gd name="connsiteX44" fmla="*/ 3378021 w 3379383"/>
              <a:gd name="connsiteY44" fmla="*/ 0 h 304800"/>
              <a:gd name="connsiteX0" fmla="*/ 0 w 3428612"/>
              <a:gd name="connsiteY0" fmla="*/ 0 h 316358"/>
              <a:gd name="connsiteX1" fmla="*/ 49733 w 3428612"/>
              <a:gd name="connsiteY1" fmla="*/ 62711 h 316358"/>
              <a:gd name="connsiteX2" fmla="*/ 163350 w 3428612"/>
              <a:gd name="connsiteY2" fmla="*/ 138558 h 316358"/>
              <a:gd name="connsiteX3" fmla="*/ 201450 w 3428612"/>
              <a:gd name="connsiteY3" fmla="*/ 163958 h 316358"/>
              <a:gd name="connsiteX4" fmla="*/ 188750 w 3428612"/>
              <a:gd name="connsiteY4" fmla="*/ 202058 h 316358"/>
              <a:gd name="connsiteX5" fmla="*/ 226850 w 3428612"/>
              <a:gd name="connsiteY5" fmla="*/ 227458 h 316358"/>
              <a:gd name="connsiteX6" fmla="*/ 277650 w 3428612"/>
              <a:gd name="connsiteY6" fmla="*/ 214758 h 316358"/>
              <a:gd name="connsiteX7" fmla="*/ 366550 w 3428612"/>
              <a:gd name="connsiteY7" fmla="*/ 189358 h 316358"/>
              <a:gd name="connsiteX8" fmla="*/ 379250 w 3428612"/>
              <a:gd name="connsiteY8" fmla="*/ 227458 h 316358"/>
              <a:gd name="connsiteX9" fmla="*/ 417350 w 3428612"/>
              <a:gd name="connsiteY9" fmla="*/ 240158 h 316358"/>
              <a:gd name="connsiteX10" fmla="*/ 684050 w 3428612"/>
              <a:gd name="connsiteY10" fmla="*/ 252858 h 316358"/>
              <a:gd name="connsiteX11" fmla="*/ 798350 w 3428612"/>
              <a:gd name="connsiteY11" fmla="*/ 303658 h 316358"/>
              <a:gd name="connsiteX12" fmla="*/ 963450 w 3428612"/>
              <a:gd name="connsiteY12" fmla="*/ 227458 h 316358"/>
              <a:gd name="connsiteX13" fmla="*/ 1001550 w 3428612"/>
              <a:gd name="connsiteY13" fmla="*/ 202058 h 316358"/>
              <a:gd name="connsiteX14" fmla="*/ 1065050 w 3428612"/>
              <a:gd name="connsiteY14" fmla="*/ 214758 h 316358"/>
              <a:gd name="connsiteX15" fmla="*/ 1103150 w 3428612"/>
              <a:gd name="connsiteY15" fmla="*/ 240158 h 316358"/>
              <a:gd name="connsiteX16" fmla="*/ 1153950 w 3428612"/>
              <a:gd name="connsiteY16" fmla="*/ 265558 h 316358"/>
              <a:gd name="connsiteX17" fmla="*/ 1331750 w 3428612"/>
              <a:gd name="connsiteY17" fmla="*/ 316358 h 316358"/>
              <a:gd name="connsiteX18" fmla="*/ 1496850 w 3428612"/>
              <a:gd name="connsiteY18" fmla="*/ 303658 h 316358"/>
              <a:gd name="connsiteX19" fmla="*/ 1547650 w 3428612"/>
              <a:gd name="connsiteY19" fmla="*/ 278258 h 316358"/>
              <a:gd name="connsiteX20" fmla="*/ 1585750 w 3428612"/>
              <a:gd name="connsiteY20" fmla="*/ 265558 h 316358"/>
              <a:gd name="connsiteX21" fmla="*/ 1674650 w 3428612"/>
              <a:gd name="connsiteY21" fmla="*/ 214758 h 316358"/>
              <a:gd name="connsiteX22" fmla="*/ 1738150 w 3428612"/>
              <a:gd name="connsiteY22" fmla="*/ 227458 h 316358"/>
              <a:gd name="connsiteX23" fmla="*/ 1839750 w 3428612"/>
              <a:gd name="connsiteY23" fmla="*/ 240158 h 316358"/>
              <a:gd name="connsiteX24" fmla="*/ 1877850 w 3428612"/>
              <a:gd name="connsiteY24" fmla="*/ 265558 h 316358"/>
              <a:gd name="connsiteX25" fmla="*/ 1992150 w 3428612"/>
              <a:gd name="connsiteY25" fmla="*/ 290958 h 316358"/>
              <a:gd name="connsiteX26" fmla="*/ 2131850 w 3428612"/>
              <a:gd name="connsiteY26" fmla="*/ 278258 h 316358"/>
              <a:gd name="connsiteX27" fmla="*/ 2169950 w 3428612"/>
              <a:gd name="connsiteY27" fmla="*/ 265558 h 316358"/>
              <a:gd name="connsiteX28" fmla="*/ 2220750 w 3428612"/>
              <a:gd name="connsiteY28" fmla="*/ 214758 h 316358"/>
              <a:gd name="connsiteX29" fmla="*/ 2258850 w 3428612"/>
              <a:gd name="connsiteY29" fmla="*/ 202058 h 316358"/>
              <a:gd name="connsiteX30" fmla="*/ 2347750 w 3428612"/>
              <a:gd name="connsiteY30" fmla="*/ 163958 h 316358"/>
              <a:gd name="connsiteX31" fmla="*/ 2385850 w 3428612"/>
              <a:gd name="connsiteY31" fmla="*/ 189358 h 316358"/>
              <a:gd name="connsiteX32" fmla="*/ 2474750 w 3428612"/>
              <a:gd name="connsiteY32" fmla="*/ 214758 h 316358"/>
              <a:gd name="connsiteX33" fmla="*/ 2690650 w 3428612"/>
              <a:gd name="connsiteY33" fmla="*/ 202058 h 316358"/>
              <a:gd name="connsiteX34" fmla="*/ 2728750 w 3428612"/>
              <a:gd name="connsiteY34" fmla="*/ 163958 h 316358"/>
              <a:gd name="connsiteX35" fmla="*/ 2830350 w 3428612"/>
              <a:gd name="connsiteY35" fmla="*/ 176658 h 316358"/>
              <a:gd name="connsiteX36" fmla="*/ 2881150 w 3428612"/>
              <a:gd name="connsiteY36" fmla="*/ 202058 h 316358"/>
              <a:gd name="connsiteX37" fmla="*/ 3020850 w 3428612"/>
              <a:gd name="connsiteY37" fmla="*/ 227458 h 316358"/>
              <a:gd name="connsiteX38" fmla="*/ 3097050 w 3428612"/>
              <a:gd name="connsiteY38" fmla="*/ 214758 h 316358"/>
              <a:gd name="connsiteX39" fmla="*/ 3173250 w 3428612"/>
              <a:gd name="connsiteY39" fmla="*/ 163958 h 316358"/>
              <a:gd name="connsiteX40" fmla="*/ 3249450 w 3428612"/>
              <a:gd name="connsiteY40" fmla="*/ 189358 h 316358"/>
              <a:gd name="connsiteX41" fmla="*/ 3338350 w 3428612"/>
              <a:gd name="connsiteY41" fmla="*/ 214758 h 316358"/>
              <a:gd name="connsiteX42" fmla="*/ 3376450 w 3428612"/>
              <a:gd name="connsiteY42" fmla="*/ 202058 h 316358"/>
              <a:gd name="connsiteX43" fmla="*/ 3427250 w 3428612"/>
              <a:gd name="connsiteY43" fmla="*/ 113158 h 316358"/>
              <a:gd name="connsiteX44" fmla="*/ 3427250 w 3428612"/>
              <a:gd name="connsiteY44" fmla="*/ 11558 h 316358"/>
              <a:gd name="connsiteX0" fmla="*/ 0 w 3420867"/>
              <a:gd name="connsiteY0" fmla="*/ 4994 h 304800"/>
              <a:gd name="connsiteX1" fmla="*/ 41988 w 3420867"/>
              <a:gd name="connsiteY1" fmla="*/ 51153 h 304800"/>
              <a:gd name="connsiteX2" fmla="*/ 155605 w 3420867"/>
              <a:gd name="connsiteY2" fmla="*/ 127000 h 304800"/>
              <a:gd name="connsiteX3" fmla="*/ 193705 w 3420867"/>
              <a:gd name="connsiteY3" fmla="*/ 152400 h 304800"/>
              <a:gd name="connsiteX4" fmla="*/ 181005 w 3420867"/>
              <a:gd name="connsiteY4" fmla="*/ 190500 h 304800"/>
              <a:gd name="connsiteX5" fmla="*/ 219105 w 3420867"/>
              <a:gd name="connsiteY5" fmla="*/ 215900 h 304800"/>
              <a:gd name="connsiteX6" fmla="*/ 269905 w 3420867"/>
              <a:gd name="connsiteY6" fmla="*/ 203200 h 304800"/>
              <a:gd name="connsiteX7" fmla="*/ 358805 w 3420867"/>
              <a:gd name="connsiteY7" fmla="*/ 177800 h 304800"/>
              <a:gd name="connsiteX8" fmla="*/ 371505 w 3420867"/>
              <a:gd name="connsiteY8" fmla="*/ 215900 h 304800"/>
              <a:gd name="connsiteX9" fmla="*/ 409605 w 3420867"/>
              <a:gd name="connsiteY9" fmla="*/ 228600 h 304800"/>
              <a:gd name="connsiteX10" fmla="*/ 676305 w 3420867"/>
              <a:gd name="connsiteY10" fmla="*/ 241300 h 304800"/>
              <a:gd name="connsiteX11" fmla="*/ 790605 w 3420867"/>
              <a:gd name="connsiteY11" fmla="*/ 292100 h 304800"/>
              <a:gd name="connsiteX12" fmla="*/ 955705 w 3420867"/>
              <a:gd name="connsiteY12" fmla="*/ 215900 h 304800"/>
              <a:gd name="connsiteX13" fmla="*/ 993805 w 3420867"/>
              <a:gd name="connsiteY13" fmla="*/ 190500 h 304800"/>
              <a:gd name="connsiteX14" fmla="*/ 1057305 w 3420867"/>
              <a:gd name="connsiteY14" fmla="*/ 203200 h 304800"/>
              <a:gd name="connsiteX15" fmla="*/ 1095405 w 3420867"/>
              <a:gd name="connsiteY15" fmla="*/ 228600 h 304800"/>
              <a:gd name="connsiteX16" fmla="*/ 1146205 w 3420867"/>
              <a:gd name="connsiteY16" fmla="*/ 254000 h 304800"/>
              <a:gd name="connsiteX17" fmla="*/ 1324005 w 3420867"/>
              <a:gd name="connsiteY17" fmla="*/ 304800 h 304800"/>
              <a:gd name="connsiteX18" fmla="*/ 1489105 w 3420867"/>
              <a:gd name="connsiteY18" fmla="*/ 292100 h 304800"/>
              <a:gd name="connsiteX19" fmla="*/ 1539905 w 3420867"/>
              <a:gd name="connsiteY19" fmla="*/ 266700 h 304800"/>
              <a:gd name="connsiteX20" fmla="*/ 1578005 w 3420867"/>
              <a:gd name="connsiteY20" fmla="*/ 254000 h 304800"/>
              <a:gd name="connsiteX21" fmla="*/ 1666905 w 3420867"/>
              <a:gd name="connsiteY21" fmla="*/ 203200 h 304800"/>
              <a:gd name="connsiteX22" fmla="*/ 1730405 w 3420867"/>
              <a:gd name="connsiteY22" fmla="*/ 215900 h 304800"/>
              <a:gd name="connsiteX23" fmla="*/ 1832005 w 3420867"/>
              <a:gd name="connsiteY23" fmla="*/ 228600 h 304800"/>
              <a:gd name="connsiteX24" fmla="*/ 1870105 w 3420867"/>
              <a:gd name="connsiteY24" fmla="*/ 254000 h 304800"/>
              <a:gd name="connsiteX25" fmla="*/ 1984405 w 3420867"/>
              <a:gd name="connsiteY25" fmla="*/ 279400 h 304800"/>
              <a:gd name="connsiteX26" fmla="*/ 2124105 w 3420867"/>
              <a:gd name="connsiteY26" fmla="*/ 266700 h 304800"/>
              <a:gd name="connsiteX27" fmla="*/ 2162205 w 3420867"/>
              <a:gd name="connsiteY27" fmla="*/ 254000 h 304800"/>
              <a:gd name="connsiteX28" fmla="*/ 2213005 w 3420867"/>
              <a:gd name="connsiteY28" fmla="*/ 203200 h 304800"/>
              <a:gd name="connsiteX29" fmla="*/ 2251105 w 3420867"/>
              <a:gd name="connsiteY29" fmla="*/ 190500 h 304800"/>
              <a:gd name="connsiteX30" fmla="*/ 2340005 w 3420867"/>
              <a:gd name="connsiteY30" fmla="*/ 152400 h 304800"/>
              <a:gd name="connsiteX31" fmla="*/ 2378105 w 3420867"/>
              <a:gd name="connsiteY31" fmla="*/ 177800 h 304800"/>
              <a:gd name="connsiteX32" fmla="*/ 2467005 w 3420867"/>
              <a:gd name="connsiteY32" fmla="*/ 203200 h 304800"/>
              <a:gd name="connsiteX33" fmla="*/ 2682905 w 3420867"/>
              <a:gd name="connsiteY33" fmla="*/ 190500 h 304800"/>
              <a:gd name="connsiteX34" fmla="*/ 2721005 w 3420867"/>
              <a:gd name="connsiteY34" fmla="*/ 152400 h 304800"/>
              <a:gd name="connsiteX35" fmla="*/ 2822605 w 3420867"/>
              <a:gd name="connsiteY35" fmla="*/ 165100 h 304800"/>
              <a:gd name="connsiteX36" fmla="*/ 2873405 w 3420867"/>
              <a:gd name="connsiteY36" fmla="*/ 190500 h 304800"/>
              <a:gd name="connsiteX37" fmla="*/ 3013105 w 3420867"/>
              <a:gd name="connsiteY37" fmla="*/ 215900 h 304800"/>
              <a:gd name="connsiteX38" fmla="*/ 3089305 w 3420867"/>
              <a:gd name="connsiteY38" fmla="*/ 203200 h 304800"/>
              <a:gd name="connsiteX39" fmla="*/ 3165505 w 3420867"/>
              <a:gd name="connsiteY39" fmla="*/ 152400 h 304800"/>
              <a:gd name="connsiteX40" fmla="*/ 3241705 w 3420867"/>
              <a:gd name="connsiteY40" fmla="*/ 177800 h 304800"/>
              <a:gd name="connsiteX41" fmla="*/ 3330605 w 3420867"/>
              <a:gd name="connsiteY41" fmla="*/ 203200 h 304800"/>
              <a:gd name="connsiteX42" fmla="*/ 3368705 w 3420867"/>
              <a:gd name="connsiteY42" fmla="*/ 190500 h 304800"/>
              <a:gd name="connsiteX43" fmla="*/ 3419505 w 3420867"/>
              <a:gd name="connsiteY43" fmla="*/ 101600 h 304800"/>
              <a:gd name="connsiteX44" fmla="*/ 3419505 w 3420867"/>
              <a:gd name="connsiteY44"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20867" h="304800">
                <a:moveTo>
                  <a:pt x="0" y="4994"/>
                </a:moveTo>
                <a:cubicBezTo>
                  <a:pt x="12700" y="26161"/>
                  <a:pt x="16054" y="30819"/>
                  <a:pt x="41988" y="51153"/>
                </a:cubicBezTo>
                <a:cubicBezTo>
                  <a:pt x="67922" y="71487"/>
                  <a:pt x="130319" y="110126"/>
                  <a:pt x="155605" y="127000"/>
                </a:cubicBezTo>
                <a:lnTo>
                  <a:pt x="193705" y="152400"/>
                </a:lnTo>
                <a:cubicBezTo>
                  <a:pt x="189472" y="165100"/>
                  <a:pt x="176033" y="178071"/>
                  <a:pt x="181005" y="190500"/>
                </a:cubicBezTo>
                <a:cubicBezTo>
                  <a:pt x="186674" y="204672"/>
                  <a:pt x="203995" y="213741"/>
                  <a:pt x="219105" y="215900"/>
                </a:cubicBezTo>
                <a:cubicBezTo>
                  <a:pt x="236384" y="218368"/>
                  <a:pt x="253122" y="207995"/>
                  <a:pt x="269905" y="203200"/>
                </a:cubicBezTo>
                <a:cubicBezTo>
                  <a:pt x="397442" y="166761"/>
                  <a:pt x="199996" y="217502"/>
                  <a:pt x="358805" y="177800"/>
                </a:cubicBezTo>
                <a:cubicBezTo>
                  <a:pt x="363038" y="190500"/>
                  <a:pt x="362039" y="206434"/>
                  <a:pt x="371505" y="215900"/>
                </a:cubicBezTo>
                <a:cubicBezTo>
                  <a:pt x="380971" y="225366"/>
                  <a:pt x="396264" y="227488"/>
                  <a:pt x="409605" y="228600"/>
                </a:cubicBezTo>
                <a:cubicBezTo>
                  <a:pt x="498298" y="235991"/>
                  <a:pt x="587405" y="237067"/>
                  <a:pt x="676305" y="241300"/>
                </a:cubicBezTo>
                <a:cubicBezTo>
                  <a:pt x="766985" y="271527"/>
                  <a:pt x="730228" y="251848"/>
                  <a:pt x="790605" y="292100"/>
                </a:cubicBezTo>
                <a:cubicBezTo>
                  <a:pt x="908857" y="258314"/>
                  <a:pt x="853862" y="283795"/>
                  <a:pt x="955705" y="215900"/>
                </a:cubicBezTo>
                <a:lnTo>
                  <a:pt x="993805" y="190500"/>
                </a:lnTo>
                <a:cubicBezTo>
                  <a:pt x="1014972" y="194733"/>
                  <a:pt x="1037094" y="195621"/>
                  <a:pt x="1057305" y="203200"/>
                </a:cubicBezTo>
                <a:cubicBezTo>
                  <a:pt x="1071597" y="208559"/>
                  <a:pt x="1082153" y="221027"/>
                  <a:pt x="1095405" y="228600"/>
                </a:cubicBezTo>
                <a:cubicBezTo>
                  <a:pt x="1111843" y="237993"/>
                  <a:pt x="1128535" y="247204"/>
                  <a:pt x="1146205" y="254000"/>
                </a:cubicBezTo>
                <a:cubicBezTo>
                  <a:pt x="1243545" y="291438"/>
                  <a:pt x="1241246" y="288248"/>
                  <a:pt x="1324005" y="304800"/>
                </a:cubicBezTo>
                <a:cubicBezTo>
                  <a:pt x="1379038" y="300567"/>
                  <a:pt x="1434749" y="301692"/>
                  <a:pt x="1489105" y="292100"/>
                </a:cubicBezTo>
                <a:cubicBezTo>
                  <a:pt x="1507749" y="288810"/>
                  <a:pt x="1522504" y="274158"/>
                  <a:pt x="1539905" y="266700"/>
                </a:cubicBezTo>
                <a:cubicBezTo>
                  <a:pt x="1552210" y="261427"/>
                  <a:pt x="1565305" y="258233"/>
                  <a:pt x="1578005" y="254000"/>
                </a:cubicBezTo>
                <a:cubicBezTo>
                  <a:pt x="1598630" y="238532"/>
                  <a:pt x="1634583" y="203200"/>
                  <a:pt x="1666905" y="203200"/>
                </a:cubicBezTo>
                <a:cubicBezTo>
                  <a:pt x="1688491" y="203200"/>
                  <a:pt x="1709070" y="212618"/>
                  <a:pt x="1730405" y="215900"/>
                </a:cubicBezTo>
                <a:cubicBezTo>
                  <a:pt x="1764138" y="221090"/>
                  <a:pt x="1798138" y="224367"/>
                  <a:pt x="1832005" y="228600"/>
                </a:cubicBezTo>
                <a:cubicBezTo>
                  <a:pt x="1844705" y="237067"/>
                  <a:pt x="1856076" y="247987"/>
                  <a:pt x="1870105" y="254000"/>
                </a:cubicBezTo>
                <a:cubicBezTo>
                  <a:pt x="1885798" y="260726"/>
                  <a:pt x="1973104" y="277140"/>
                  <a:pt x="1984405" y="279400"/>
                </a:cubicBezTo>
                <a:cubicBezTo>
                  <a:pt x="2030972" y="275167"/>
                  <a:pt x="2077816" y="273313"/>
                  <a:pt x="2124105" y="266700"/>
                </a:cubicBezTo>
                <a:cubicBezTo>
                  <a:pt x="2137357" y="264807"/>
                  <a:pt x="2151312" y="261781"/>
                  <a:pt x="2162205" y="254000"/>
                </a:cubicBezTo>
                <a:cubicBezTo>
                  <a:pt x="2181692" y="240081"/>
                  <a:pt x="2193518" y="217119"/>
                  <a:pt x="2213005" y="203200"/>
                </a:cubicBezTo>
                <a:cubicBezTo>
                  <a:pt x="2223898" y="195419"/>
                  <a:pt x="2239131" y="196487"/>
                  <a:pt x="2251105" y="190500"/>
                </a:cubicBezTo>
                <a:cubicBezTo>
                  <a:pt x="2338810" y="146647"/>
                  <a:pt x="2234279" y="178831"/>
                  <a:pt x="2340005" y="152400"/>
                </a:cubicBezTo>
                <a:cubicBezTo>
                  <a:pt x="2352705" y="160867"/>
                  <a:pt x="2364453" y="170974"/>
                  <a:pt x="2378105" y="177800"/>
                </a:cubicBezTo>
                <a:cubicBezTo>
                  <a:pt x="2396325" y="186910"/>
                  <a:pt x="2450729" y="199131"/>
                  <a:pt x="2467005" y="203200"/>
                </a:cubicBezTo>
                <a:cubicBezTo>
                  <a:pt x="2538972" y="198967"/>
                  <a:pt x="2612214" y="204638"/>
                  <a:pt x="2682905" y="190500"/>
                </a:cubicBezTo>
                <a:cubicBezTo>
                  <a:pt x="2700517" y="186978"/>
                  <a:pt x="2703334" y="155613"/>
                  <a:pt x="2721005" y="152400"/>
                </a:cubicBezTo>
                <a:cubicBezTo>
                  <a:pt x="2754585" y="146295"/>
                  <a:pt x="2788738" y="160867"/>
                  <a:pt x="2822605" y="165100"/>
                </a:cubicBezTo>
                <a:cubicBezTo>
                  <a:pt x="2839538" y="173567"/>
                  <a:pt x="2855678" y="183853"/>
                  <a:pt x="2873405" y="190500"/>
                </a:cubicBezTo>
                <a:cubicBezTo>
                  <a:pt x="2910254" y="204319"/>
                  <a:pt x="2980655" y="211264"/>
                  <a:pt x="3013105" y="215900"/>
                </a:cubicBezTo>
                <a:cubicBezTo>
                  <a:pt x="3038505" y="211667"/>
                  <a:pt x="3065535" y="213104"/>
                  <a:pt x="3089305" y="203200"/>
                </a:cubicBezTo>
                <a:cubicBezTo>
                  <a:pt x="3117484" y="191459"/>
                  <a:pt x="3165505" y="152400"/>
                  <a:pt x="3165505" y="152400"/>
                </a:cubicBezTo>
                <a:cubicBezTo>
                  <a:pt x="3190905" y="160867"/>
                  <a:pt x="3215730" y="171306"/>
                  <a:pt x="3241705" y="177800"/>
                </a:cubicBezTo>
                <a:cubicBezTo>
                  <a:pt x="3305492" y="193747"/>
                  <a:pt x="3275946" y="184980"/>
                  <a:pt x="3330605" y="203200"/>
                </a:cubicBezTo>
                <a:cubicBezTo>
                  <a:pt x="3343305" y="198967"/>
                  <a:pt x="3358421" y="199070"/>
                  <a:pt x="3368705" y="190500"/>
                </a:cubicBezTo>
                <a:cubicBezTo>
                  <a:pt x="3388440" y="174055"/>
                  <a:pt x="3416807" y="131279"/>
                  <a:pt x="3419505" y="101600"/>
                </a:cubicBezTo>
                <a:cubicBezTo>
                  <a:pt x="3422571" y="67872"/>
                  <a:pt x="3419505" y="33867"/>
                  <a:pt x="3419505" y="0"/>
                </a:cubicBezTo>
              </a:path>
            </a:pathLst>
          </a:custGeom>
          <a:gradFill>
            <a:gsLst>
              <a:gs pos="0">
                <a:srgbClr val="A5A5A5">
                  <a:lumMod val="60000"/>
                  <a:lumOff val="40000"/>
                </a:srgbClr>
              </a:gs>
              <a:gs pos="48000">
                <a:srgbClr val="A5A5A5">
                  <a:lumMod val="97000"/>
                  <a:lumOff val="3000"/>
                </a:srgbClr>
              </a:gs>
              <a:gs pos="100000">
                <a:sysClr val="windowText" lastClr="000000">
                  <a:lumMod val="65000"/>
                  <a:lumOff val="35000"/>
                </a:sysClr>
              </a:gs>
            </a:gsLst>
            <a:lin ang="16200000" scaled="1"/>
          </a:gra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437" name="Multiply 436"/>
          <p:cNvSpPr/>
          <p:nvPr/>
        </p:nvSpPr>
        <p:spPr>
          <a:xfrm>
            <a:off x="937465" y="4182467"/>
            <a:ext cx="446139" cy="454164"/>
          </a:xfrm>
          <a:prstGeom prst="mathMultiply">
            <a:avLst>
              <a:gd name="adj1" fmla="val 6185"/>
            </a:avLst>
          </a:prstGeom>
          <a:solidFill>
            <a:srgbClr val="FF0000"/>
          </a:soli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438" name="Rectangle 437"/>
          <p:cNvSpPr/>
          <p:nvPr/>
        </p:nvSpPr>
        <p:spPr>
          <a:xfrm>
            <a:off x="11228539" y="4441163"/>
            <a:ext cx="190500" cy="379931"/>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439" name="Rectangle 438"/>
          <p:cNvSpPr/>
          <p:nvPr/>
        </p:nvSpPr>
        <p:spPr>
          <a:xfrm>
            <a:off x="855815" y="3010828"/>
            <a:ext cx="10658360" cy="500808"/>
          </a:xfrm>
          <a:prstGeom prst="rect">
            <a:avLst/>
          </a:prstGeom>
          <a:noFill/>
          <a:ln w="12700" cap="flat" cmpd="sng" algn="ctr">
            <a:solidFill>
              <a:srgbClr val="A5A5A5">
                <a:shade val="50000"/>
              </a:srgbClr>
            </a:solidFill>
            <a:prstDash val="solid"/>
            <a:miter lim="800000"/>
          </a:ln>
          <a:effectLst/>
        </p:spPr>
        <p:txBody>
          <a:bodyPr rtlCol="0" anchor="ctr"/>
          <a:lstStyle/>
          <a:p>
            <a:pPr algn="ctr" defTabSz="914377">
              <a:defRPr/>
            </a:pPr>
            <a:endParaRPr lang="en-GB" kern="0">
              <a:solidFill>
                <a:prstClr val="white"/>
              </a:solidFill>
              <a:latin typeface="Calibri" panose="020F0502020204030204"/>
            </a:endParaRPr>
          </a:p>
        </p:txBody>
      </p:sp>
      <p:sp>
        <p:nvSpPr>
          <p:cNvPr id="440" name="Rectangle 439"/>
          <p:cNvSpPr/>
          <p:nvPr/>
        </p:nvSpPr>
        <p:spPr>
          <a:xfrm>
            <a:off x="865340" y="3261232"/>
            <a:ext cx="10648835" cy="131477"/>
          </a:xfrm>
          <a:prstGeom prst="rect">
            <a:avLst/>
          </a:prstGeom>
          <a:gradFill flip="none" rotWithShape="1">
            <a:gsLst>
              <a:gs pos="0">
                <a:srgbClr val="5B9BD5">
                  <a:lumMod val="5000"/>
                  <a:lumOff val="95000"/>
                </a:srgbClr>
              </a:gs>
              <a:gs pos="45000">
                <a:srgbClr val="5B9BD5">
                  <a:lumMod val="75000"/>
                </a:srgbClr>
              </a:gs>
              <a:gs pos="69000">
                <a:srgbClr val="5B9BD5">
                  <a:lumMod val="75000"/>
                </a:srgbClr>
              </a:gs>
              <a:gs pos="100000">
                <a:srgbClr val="5B9BD5">
                  <a:lumMod val="20000"/>
                  <a:lumOff val="8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41" name="Picture 440"/>
          <p:cNvPicPr>
            <a:picLocks noChangeAspect="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tretch>
            <a:fillRect/>
          </a:stretch>
        </p:blipFill>
        <p:spPr>
          <a:xfrm>
            <a:off x="2658948" y="3211641"/>
            <a:ext cx="339993" cy="299995"/>
          </a:xfrm>
          <a:prstGeom prst="rect">
            <a:avLst/>
          </a:prstGeom>
          <a:noFill/>
          <a:ln>
            <a:noFill/>
          </a:ln>
        </p:spPr>
      </p:pic>
      <p:pic>
        <p:nvPicPr>
          <p:cNvPr id="442" name="Picture 4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0653" y="3114419"/>
            <a:ext cx="178859" cy="244036"/>
          </a:xfrm>
          <a:prstGeom prst="rect">
            <a:avLst/>
          </a:prstGeom>
        </p:spPr>
      </p:pic>
      <p:cxnSp>
        <p:nvCxnSpPr>
          <p:cNvPr id="443" name="Straight Connector 442"/>
          <p:cNvCxnSpPr/>
          <p:nvPr/>
        </p:nvCxnSpPr>
        <p:spPr>
          <a:xfrm>
            <a:off x="1792439" y="3081608"/>
            <a:ext cx="3848100" cy="0"/>
          </a:xfrm>
          <a:prstGeom prst="line">
            <a:avLst/>
          </a:prstGeom>
          <a:noFill/>
          <a:ln w="28575" cap="flat" cmpd="sng" algn="ctr">
            <a:solidFill>
              <a:srgbClr val="70AD47">
                <a:lumMod val="40000"/>
                <a:lumOff val="60000"/>
              </a:srgbClr>
            </a:solidFill>
            <a:prstDash val="solid"/>
            <a:miter lim="800000"/>
          </a:ln>
          <a:effectLst/>
        </p:spPr>
      </p:cxnSp>
      <p:cxnSp>
        <p:nvCxnSpPr>
          <p:cNvPr id="444" name="Straight Connector 443"/>
          <p:cNvCxnSpPr/>
          <p:nvPr/>
        </p:nvCxnSpPr>
        <p:spPr>
          <a:xfrm>
            <a:off x="5805639" y="3081608"/>
            <a:ext cx="3848100" cy="0"/>
          </a:xfrm>
          <a:prstGeom prst="line">
            <a:avLst/>
          </a:prstGeom>
          <a:noFill/>
          <a:ln w="28575" cap="flat" cmpd="sng" algn="ctr">
            <a:solidFill>
              <a:srgbClr val="70AD47"/>
            </a:solidFill>
            <a:prstDash val="solid"/>
            <a:miter lim="800000"/>
          </a:ln>
          <a:effectLst/>
        </p:spPr>
      </p:cxnSp>
      <p:cxnSp>
        <p:nvCxnSpPr>
          <p:cNvPr id="445" name="Straight Connector 444"/>
          <p:cNvCxnSpPr/>
          <p:nvPr/>
        </p:nvCxnSpPr>
        <p:spPr>
          <a:xfrm>
            <a:off x="9901275" y="3081608"/>
            <a:ext cx="1612900" cy="0"/>
          </a:xfrm>
          <a:prstGeom prst="line">
            <a:avLst/>
          </a:prstGeom>
          <a:noFill/>
          <a:ln w="28575" cap="flat" cmpd="sng" algn="ctr">
            <a:solidFill>
              <a:srgbClr val="70AD47"/>
            </a:solidFill>
            <a:prstDash val="solid"/>
            <a:miter lim="800000"/>
          </a:ln>
          <a:effectLst/>
        </p:spPr>
      </p:cxnSp>
      <p:pic>
        <p:nvPicPr>
          <p:cNvPr id="446" name="Picture 445"/>
          <p:cNvPicPr>
            <a:picLocks noChangeAspect="1"/>
          </p:cNvPicPr>
          <p:nvPr/>
        </p:nvPicPr>
        <p:blipFill>
          <a:blip r:embed="rId7">
            <a:clrChange>
              <a:clrFrom>
                <a:srgbClr val="FFFFFF"/>
              </a:clrFrom>
              <a:clrTo>
                <a:srgbClr val="FFFFFF">
                  <a:alpha val="0"/>
                </a:srgbClr>
              </a:clrTo>
            </a:clrChange>
          </a:blip>
          <a:stretch>
            <a:fillRect/>
          </a:stretch>
        </p:blipFill>
        <p:spPr>
          <a:xfrm>
            <a:off x="7742074" y="3103190"/>
            <a:ext cx="293837" cy="415223"/>
          </a:xfrm>
          <a:prstGeom prst="rect">
            <a:avLst/>
          </a:prstGeom>
        </p:spPr>
      </p:pic>
      <p:pic>
        <p:nvPicPr>
          <p:cNvPr id="447" name="Picture 446"/>
          <p:cNvPicPr>
            <a:picLocks noChangeAspect="1"/>
          </p:cNvPicPr>
          <p:nvPr/>
        </p:nvPicPr>
        <p:blipFill>
          <a:blip r:embed="rId7">
            <a:clrChange>
              <a:clrFrom>
                <a:srgbClr val="FFFFFF"/>
              </a:clrFrom>
              <a:clrTo>
                <a:srgbClr val="FFFFFF">
                  <a:alpha val="0"/>
                </a:srgbClr>
              </a:clrTo>
            </a:clrChange>
          </a:blip>
          <a:stretch>
            <a:fillRect/>
          </a:stretch>
        </p:blipFill>
        <p:spPr>
          <a:xfrm>
            <a:off x="8410928" y="3103190"/>
            <a:ext cx="293837" cy="415223"/>
          </a:xfrm>
          <a:prstGeom prst="rect">
            <a:avLst/>
          </a:prstGeom>
        </p:spPr>
      </p:pic>
      <p:pic>
        <p:nvPicPr>
          <p:cNvPr id="448" name="Picture 447"/>
          <p:cNvPicPr>
            <a:picLocks noChangeAspect="1"/>
          </p:cNvPicPr>
          <p:nvPr/>
        </p:nvPicPr>
        <p:blipFill>
          <a:blip r:embed="rId7">
            <a:clrChange>
              <a:clrFrom>
                <a:srgbClr val="FFFFFF"/>
              </a:clrFrom>
              <a:clrTo>
                <a:srgbClr val="FFFFFF">
                  <a:alpha val="0"/>
                </a:srgbClr>
              </a:clrTo>
            </a:clrChange>
          </a:blip>
          <a:stretch>
            <a:fillRect/>
          </a:stretch>
        </p:blipFill>
        <p:spPr>
          <a:xfrm>
            <a:off x="9100652" y="3103190"/>
            <a:ext cx="293837" cy="415223"/>
          </a:xfrm>
          <a:prstGeom prst="rect">
            <a:avLst/>
          </a:prstGeom>
        </p:spPr>
      </p:pic>
      <p:pic>
        <p:nvPicPr>
          <p:cNvPr id="449" name="Picture 448"/>
          <p:cNvPicPr>
            <a:picLocks noChangeAspect="1"/>
          </p:cNvPicPr>
          <p:nvPr/>
        </p:nvPicPr>
        <p:blipFill>
          <a:blip r:embed="rId7">
            <a:clrChange>
              <a:clrFrom>
                <a:srgbClr val="FFFFFF"/>
              </a:clrFrom>
              <a:clrTo>
                <a:srgbClr val="FFFFFF">
                  <a:alpha val="0"/>
                </a:srgbClr>
              </a:clrTo>
            </a:clrChange>
          </a:blip>
          <a:stretch>
            <a:fillRect/>
          </a:stretch>
        </p:blipFill>
        <p:spPr>
          <a:xfrm>
            <a:off x="9848168" y="3106583"/>
            <a:ext cx="293837" cy="415223"/>
          </a:xfrm>
          <a:prstGeom prst="rect">
            <a:avLst/>
          </a:prstGeom>
        </p:spPr>
      </p:pic>
      <p:grpSp>
        <p:nvGrpSpPr>
          <p:cNvPr id="450" name="Group 449"/>
          <p:cNvGrpSpPr/>
          <p:nvPr/>
        </p:nvGrpSpPr>
        <p:grpSpPr>
          <a:xfrm>
            <a:off x="246215" y="389151"/>
            <a:ext cx="11267960" cy="711960"/>
            <a:chOff x="346075" y="1137166"/>
            <a:chExt cx="11267960" cy="711960"/>
          </a:xfrm>
        </p:grpSpPr>
        <p:grpSp>
          <p:nvGrpSpPr>
            <p:cNvPr id="451" name="Group 450"/>
            <p:cNvGrpSpPr/>
            <p:nvPr/>
          </p:nvGrpSpPr>
          <p:grpSpPr>
            <a:xfrm>
              <a:off x="585343" y="1347503"/>
              <a:ext cx="11028692" cy="501623"/>
              <a:chOff x="305943" y="1968599"/>
              <a:chExt cx="11028692" cy="501623"/>
            </a:xfrm>
          </p:grpSpPr>
          <p:sp>
            <p:nvSpPr>
              <p:cNvPr id="453" name="Rectangle 452"/>
              <p:cNvSpPr/>
              <p:nvPr/>
            </p:nvSpPr>
            <p:spPr>
              <a:xfrm>
                <a:off x="676275" y="1969414"/>
                <a:ext cx="10658360" cy="500808"/>
              </a:xfrm>
              <a:prstGeom prst="rect">
                <a:avLst/>
              </a:prstGeom>
              <a:noFill/>
              <a:ln w="12700" cap="flat" cmpd="sng" algn="ctr">
                <a:solidFill>
                  <a:srgbClr val="A5A5A5">
                    <a:shade val="50000"/>
                  </a:srgbClr>
                </a:solidFill>
                <a:prstDash val="solid"/>
                <a:miter lim="800000"/>
              </a:ln>
              <a:effectLst/>
            </p:spPr>
            <p:txBody>
              <a:bodyPr rtlCol="0" anchor="ctr"/>
              <a:lstStyle/>
              <a:p>
                <a:pPr algn="ctr" defTabSz="914377">
                  <a:defRPr/>
                </a:pPr>
                <a:endParaRPr lang="en-GB" kern="0">
                  <a:solidFill>
                    <a:prstClr val="white"/>
                  </a:solidFill>
                  <a:latin typeface="Calibri" panose="020F0502020204030204"/>
                </a:endParaRPr>
              </a:p>
            </p:txBody>
          </p:sp>
          <p:sp>
            <p:nvSpPr>
              <p:cNvPr id="454" name="Rectangle 453"/>
              <p:cNvSpPr/>
              <p:nvPr/>
            </p:nvSpPr>
            <p:spPr>
              <a:xfrm>
                <a:off x="685800" y="2219817"/>
                <a:ext cx="10648835" cy="131477"/>
              </a:xfrm>
              <a:prstGeom prst="rect">
                <a:avLst/>
              </a:prstGeom>
              <a:gradFill flip="none" rotWithShape="1">
                <a:gsLst>
                  <a:gs pos="0">
                    <a:srgbClr val="5B9BD5">
                      <a:lumMod val="5000"/>
                      <a:lumOff val="95000"/>
                    </a:srgbClr>
                  </a:gs>
                  <a:gs pos="45000">
                    <a:srgbClr val="5B9BD5">
                      <a:lumMod val="75000"/>
                    </a:srgbClr>
                  </a:gs>
                  <a:gs pos="69000">
                    <a:srgbClr val="5B9BD5">
                      <a:lumMod val="75000"/>
                    </a:srgbClr>
                  </a:gs>
                  <a:gs pos="100000">
                    <a:srgbClr val="5B9BD5">
                      <a:lumMod val="20000"/>
                      <a:lumOff val="8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55" name="Picture 454"/>
              <p:cNvPicPr>
                <a:picLocks noChangeAspect="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tretch>
                <a:fillRect/>
              </a:stretch>
            </p:blipFill>
            <p:spPr>
              <a:xfrm>
                <a:off x="2479407" y="2170228"/>
                <a:ext cx="339993" cy="299994"/>
              </a:xfrm>
              <a:prstGeom prst="rect">
                <a:avLst/>
              </a:prstGeom>
              <a:noFill/>
              <a:ln>
                <a:noFill/>
              </a:ln>
            </p:spPr>
          </p:pic>
          <p:pic>
            <p:nvPicPr>
              <p:cNvPr id="456" name="Picture 4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1114" y="2073005"/>
                <a:ext cx="178858" cy="244036"/>
              </a:xfrm>
              <a:prstGeom prst="rect">
                <a:avLst/>
              </a:prstGeom>
            </p:spPr>
          </p:pic>
          <p:cxnSp>
            <p:nvCxnSpPr>
              <p:cNvPr id="457" name="Straight Connector 456"/>
              <p:cNvCxnSpPr/>
              <p:nvPr/>
            </p:nvCxnSpPr>
            <p:spPr>
              <a:xfrm>
                <a:off x="1612900" y="2040194"/>
                <a:ext cx="3848100" cy="0"/>
              </a:xfrm>
              <a:prstGeom prst="line">
                <a:avLst/>
              </a:prstGeom>
              <a:noFill/>
              <a:ln w="28575" cap="flat" cmpd="sng" algn="ctr">
                <a:solidFill>
                  <a:srgbClr val="70AD47">
                    <a:lumMod val="40000"/>
                    <a:lumOff val="60000"/>
                  </a:srgbClr>
                </a:solidFill>
                <a:prstDash val="solid"/>
                <a:miter lim="800000"/>
              </a:ln>
              <a:effectLst/>
            </p:spPr>
          </p:cxnSp>
          <p:cxnSp>
            <p:nvCxnSpPr>
              <p:cNvPr id="458" name="Straight Connector 457"/>
              <p:cNvCxnSpPr/>
              <p:nvPr/>
            </p:nvCxnSpPr>
            <p:spPr>
              <a:xfrm>
                <a:off x="5626100" y="2040194"/>
                <a:ext cx="3848100" cy="0"/>
              </a:xfrm>
              <a:prstGeom prst="line">
                <a:avLst/>
              </a:prstGeom>
              <a:noFill/>
              <a:ln w="28575" cap="flat" cmpd="sng" algn="ctr">
                <a:solidFill>
                  <a:srgbClr val="70AD47"/>
                </a:solidFill>
                <a:prstDash val="solid"/>
                <a:miter lim="800000"/>
              </a:ln>
              <a:effectLst/>
            </p:spPr>
          </p:cxnSp>
          <p:cxnSp>
            <p:nvCxnSpPr>
              <p:cNvPr id="459" name="Straight Connector 458"/>
              <p:cNvCxnSpPr/>
              <p:nvPr/>
            </p:nvCxnSpPr>
            <p:spPr>
              <a:xfrm>
                <a:off x="9721735" y="2040194"/>
                <a:ext cx="1612900" cy="0"/>
              </a:xfrm>
              <a:prstGeom prst="line">
                <a:avLst/>
              </a:prstGeom>
              <a:noFill/>
              <a:ln w="28575" cap="flat" cmpd="sng" algn="ctr">
                <a:solidFill>
                  <a:srgbClr val="70AD47"/>
                </a:solidFill>
                <a:prstDash val="solid"/>
                <a:miter lim="800000"/>
              </a:ln>
              <a:effectLst/>
            </p:spPr>
          </p:cxnSp>
          <p:sp>
            <p:nvSpPr>
              <p:cNvPr id="460" name="Freeform 459"/>
              <p:cNvSpPr/>
              <p:nvPr/>
            </p:nvSpPr>
            <p:spPr>
              <a:xfrm>
                <a:off x="305943" y="1968599"/>
                <a:ext cx="7256591" cy="501623"/>
              </a:xfrm>
              <a:custGeom>
                <a:avLst/>
                <a:gdLst>
                  <a:gd name="connsiteX0" fmla="*/ 0 w 3379562"/>
                  <a:gd name="connsiteY0" fmla="*/ 38100 h 304800"/>
                  <a:gd name="connsiteX1" fmla="*/ 38100 w 3379562"/>
                  <a:gd name="connsiteY1" fmla="*/ 101600 h 304800"/>
                  <a:gd name="connsiteX2" fmla="*/ 114300 w 3379562"/>
                  <a:gd name="connsiteY2" fmla="*/ 127000 h 304800"/>
                  <a:gd name="connsiteX3" fmla="*/ 152400 w 3379562"/>
                  <a:gd name="connsiteY3" fmla="*/ 152400 h 304800"/>
                  <a:gd name="connsiteX4" fmla="*/ 139700 w 3379562"/>
                  <a:gd name="connsiteY4" fmla="*/ 190500 h 304800"/>
                  <a:gd name="connsiteX5" fmla="*/ 177800 w 3379562"/>
                  <a:gd name="connsiteY5" fmla="*/ 215900 h 304800"/>
                  <a:gd name="connsiteX6" fmla="*/ 228600 w 3379562"/>
                  <a:gd name="connsiteY6" fmla="*/ 203200 h 304800"/>
                  <a:gd name="connsiteX7" fmla="*/ 317500 w 3379562"/>
                  <a:gd name="connsiteY7" fmla="*/ 177800 h 304800"/>
                  <a:gd name="connsiteX8" fmla="*/ 330200 w 3379562"/>
                  <a:gd name="connsiteY8" fmla="*/ 215900 h 304800"/>
                  <a:gd name="connsiteX9" fmla="*/ 368300 w 3379562"/>
                  <a:gd name="connsiteY9" fmla="*/ 228600 h 304800"/>
                  <a:gd name="connsiteX10" fmla="*/ 635000 w 3379562"/>
                  <a:gd name="connsiteY10" fmla="*/ 241300 h 304800"/>
                  <a:gd name="connsiteX11" fmla="*/ 749300 w 3379562"/>
                  <a:gd name="connsiteY11" fmla="*/ 292100 h 304800"/>
                  <a:gd name="connsiteX12" fmla="*/ 914400 w 3379562"/>
                  <a:gd name="connsiteY12" fmla="*/ 215900 h 304800"/>
                  <a:gd name="connsiteX13" fmla="*/ 952500 w 3379562"/>
                  <a:gd name="connsiteY13" fmla="*/ 190500 h 304800"/>
                  <a:gd name="connsiteX14" fmla="*/ 1016000 w 3379562"/>
                  <a:gd name="connsiteY14" fmla="*/ 203200 h 304800"/>
                  <a:gd name="connsiteX15" fmla="*/ 1054100 w 3379562"/>
                  <a:gd name="connsiteY15" fmla="*/ 228600 h 304800"/>
                  <a:gd name="connsiteX16" fmla="*/ 1104900 w 3379562"/>
                  <a:gd name="connsiteY16" fmla="*/ 254000 h 304800"/>
                  <a:gd name="connsiteX17" fmla="*/ 1282700 w 3379562"/>
                  <a:gd name="connsiteY17" fmla="*/ 304800 h 304800"/>
                  <a:gd name="connsiteX18" fmla="*/ 1447800 w 3379562"/>
                  <a:gd name="connsiteY18" fmla="*/ 292100 h 304800"/>
                  <a:gd name="connsiteX19" fmla="*/ 1498600 w 3379562"/>
                  <a:gd name="connsiteY19" fmla="*/ 266700 h 304800"/>
                  <a:gd name="connsiteX20" fmla="*/ 1536700 w 3379562"/>
                  <a:gd name="connsiteY20" fmla="*/ 254000 h 304800"/>
                  <a:gd name="connsiteX21" fmla="*/ 1625600 w 3379562"/>
                  <a:gd name="connsiteY21" fmla="*/ 203200 h 304800"/>
                  <a:gd name="connsiteX22" fmla="*/ 1689100 w 3379562"/>
                  <a:gd name="connsiteY22" fmla="*/ 215900 h 304800"/>
                  <a:gd name="connsiteX23" fmla="*/ 1790700 w 3379562"/>
                  <a:gd name="connsiteY23" fmla="*/ 228600 h 304800"/>
                  <a:gd name="connsiteX24" fmla="*/ 1828800 w 3379562"/>
                  <a:gd name="connsiteY24" fmla="*/ 254000 h 304800"/>
                  <a:gd name="connsiteX25" fmla="*/ 1943100 w 3379562"/>
                  <a:gd name="connsiteY25" fmla="*/ 279400 h 304800"/>
                  <a:gd name="connsiteX26" fmla="*/ 2082800 w 3379562"/>
                  <a:gd name="connsiteY26" fmla="*/ 266700 h 304800"/>
                  <a:gd name="connsiteX27" fmla="*/ 2120900 w 3379562"/>
                  <a:gd name="connsiteY27" fmla="*/ 254000 h 304800"/>
                  <a:gd name="connsiteX28" fmla="*/ 2171700 w 3379562"/>
                  <a:gd name="connsiteY28" fmla="*/ 203200 h 304800"/>
                  <a:gd name="connsiteX29" fmla="*/ 2209800 w 3379562"/>
                  <a:gd name="connsiteY29" fmla="*/ 190500 h 304800"/>
                  <a:gd name="connsiteX30" fmla="*/ 2298700 w 3379562"/>
                  <a:gd name="connsiteY30" fmla="*/ 152400 h 304800"/>
                  <a:gd name="connsiteX31" fmla="*/ 2336800 w 3379562"/>
                  <a:gd name="connsiteY31" fmla="*/ 177800 h 304800"/>
                  <a:gd name="connsiteX32" fmla="*/ 2425700 w 3379562"/>
                  <a:gd name="connsiteY32" fmla="*/ 203200 h 304800"/>
                  <a:gd name="connsiteX33" fmla="*/ 2641600 w 3379562"/>
                  <a:gd name="connsiteY33" fmla="*/ 190500 h 304800"/>
                  <a:gd name="connsiteX34" fmla="*/ 2679700 w 3379562"/>
                  <a:gd name="connsiteY34" fmla="*/ 152400 h 304800"/>
                  <a:gd name="connsiteX35" fmla="*/ 2781300 w 3379562"/>
                  <a:gd name="connsiteY35" fmla="*/ 165100 h 304800"/>
                  <a:gd name="connsiteX36" fmla="*/ 2832100 w 3379562"/>
                  <a:gd name="connsiteY36" fmla="*/ 190500 h 304800"/>
                  <a:gd name="connsiteX37" fmla="*/ 2971800 w 3379562"/>
                  <a:gd name="connsiteY37" fmla="*/ 215900 h 304800"/>
                  <a:gd name="connsiteX38" fmla="*/ 3048000 w 3379562"/>
                  <a:gd name="connsiteY38" fmla="*/ 203200 h 304800"/>
                  <a:gd name="connsiteX39" fmla="*/ 3124200 w 3379562"/>
                  <a:gd name="connsiteY39" fmla="*/ 152400 h 304800"/>
                  <a:gd name="connsiteX40" fmla="*/ 3200400 w 3379562"/>
                  <a:gd name="connsiteY40" fmla="*/ 177800 h 304800"/>
                  <a:gd name="connsiteX41" fmla="*/ 3289300 w 3379562"/>
                  <a:gd name="connsiteY41" fmla="*/ 203200 h 304800"/>
                  <a:gd name="connsiteX42" fmla="*/ 3327400 w 3379562"/>
                  <a:gd name="connsiteY42" fmla="*/ 190500 h 304800"/>
                  <a:gd name="connsiteX43" fmla="*/ 3378200 w 3379562"/>
                  <a:gd name="connsiteY43" fmla="*/ 101600 h 304800"/>
                  <a:gd name="connsiteX44" fmla="*/ 3378200 w 3379562"/>
                  <a:gd name="connsiteY44" fmla="*/ 0 h 304800"/>
                  <a:gd name="connsiteX0" fmla="*/ 0 w 3388770"/>
                  <a:gd name="connsiteY0" fmla="*/ 0 h 317147"/>
                  <a:gd name="connsiteX1" fmla="*/ 47308 w 3388770"/>
                  <a:gd name="connsiteY1" fmla="*/ 113947 h 317147"/>
                  <a:gd name="connsiteX2" fmla="*/ 123508 w 3388770"/>
                  <a:gd name="connsiteY2" fmla="*/ 139347 h 317147"/>
                  <a:gd name="connsiteX3" fmla="*/ 161608 w 3388770"/>
                  <a:gd name="connsiteY3" fmla="*/ 164747 h 317147"/>
                  <a:gd name="connsiteX4" fmla="*/ 148908 w 3388770"/>
                  <a:gd name="connsiteY4" fmla="*/ 202847 h 317147"/>
                  <a:gd name="connsiteX5" fmla="*/ 187008 w 3388770"/>
                  <a:gd name="connsiteY5" fmla="*/ 228247 h 317147"/>
                  <a:gd name="connsiteX6" fmla="*/ 237808 w 3388770"/>
                  <a:gd name="connsiteY6" fmla="*/ 215547 h 317147"/>
                  <a:gd name="connsiteX7" fmla="*/ 326708 w 3388770"/>
                  <a:gd name="connsiteY7" fmla="*/ 190147 h 317147"/>
                  <a:gd name="connsiteX8" fmla="*/ 339408 w 3388770"/>
                  <a:gd name="connsiteY8" fmla="*/ 228247 h 317147"/>
                  <a:gd name="connsiteX9" fmla="*/ 377508 w 3388770"/>
                  <a:gd name="connsiteY9" fmla="*/ 240947 h 317147"/>
                  <a:gd name="connsiteX10" fmla="*/ 644208 w 3388770"/>
                  <a:gd name="connsiteY10" fmla="*/ 253647 h 317147"/>
                  <a:gd name="connsiteX11" fmla="*/ 758508 w 3388770"/>
                  <a:gd name="connsiteY11" fmla="*/ 304447 h 317147"/>
                  <a:gd name="connsiteX12" fmla="*/ 923608 w 3388770"/>
                  <a:gd name="connsiteY12" fmla="*/ 228247 h 317147"/>
                  <a:gd name="connsiteX13" fmla="*/ 961708 w 3388770"/>
                  <a:gd name="connsiteY13" fmla="*/ 202847 h 317147"/>
                  <a:gd name="connsiteX14" fmla="*/ 1025208 w 3388770"/>
                  <a:gd name="connsiteY14" fmla="*/ 215547 h 317147"/>
                  <a:gd name="connsiteX15" fmla="*/ 1063308 w 3388770"/>
                  <a:gd name="connsiteY15" fmla="*/ 240947 h 317147"/>
                  <a:gd name="connsiteX16" fmla="*/ 1114108 w 3388770"/>
                  <a:gd name="connsiteY16" fmla="*/ 266347 h 317147"/>
                  <a:gd name="connsiteX17" fmla="*/ 1291908 w 3388770"/>
                  <a:gd name="connsiteY17" fmla="*/ 317147 h 317147"/>
                  <a:gd name="connsiteX18" fmla="*/ 1457008 w 3388770"/>
                  <a:gd name="connsiteY18" fmla="*/ 304447 h 317147"/>
                  <a:gd name="connsiteX19" fmla="*/ 1507808 w 3388770"/>
                  <a:gd name="connsiteY19" fmla="*/ 279047 h 317147"/>
                  <a:gd name="connsiteX20" fmla="*/ 1545908 w 3388770"/>
                  <a:gd name="connsiteY20" fmla="*/ 266347 h 317147"/>
                  <a:gd name="connsiteX21" fmla="*/ 1634808 w 3388770"/>
                  <a:gd name="connsiteY21" fmla="*/ 215547 h 317147"/>
                  <a:gd name="connsiteX22" fmla="*/ 1698308 w 3388770"/>
                  <a:gd name="connsiteY22" fmla="*/ 228247 h 317147"/>
                  <a:gd name="connsiteX23" fmla="*/ 1799908 w 3388770"/>
                  <a:gd name="connsiteY23" fmla="*/ 240947 h 317147"/>
                  <a:gd name="connsiteX24" fmla="*/ 1838008 w 3388770"/>
                  <a:gd name="connsiteY24" fmla="*/ 266347 h 317147"/>
                  <a:gd name="connsiteX25" fmla="*/ 1952308 w 3388770"/>
                  <a:gd name="connsiteY25" fmla="*/ 291747 h 317147"/>
                  <a:gd name="connsiteX26" fmla="*/ 2092008 w 3388770"/>
                  <a:gd name="connsiteY26" fmla="*/ 279047 h 317147"/>
                  <a:gd name="connsiteX27" fmla="*/ 2130108 w 3388770"/>
                  <a:gd name="connsiteY27" fmla="*/ 266347 h 317147"/>
                  <a:gd name="connsiteX28" fmla="*/ 2180908 w 3388770"/>
                  <a:gd name="connsiteY28" fmla="*/ 215547 h 317147"/>
                  <a:gd name="connsiteX29" fmla="*/ 2219008 w 3388770"/>
                  <a:gd name="connsiteY29" fmla="*/ 202847 h 317147"/>
                  <a:gd name="connsiteX30" fmla="*/ 2307908 w 3388770"/>
                  <a:gd name="connsiteY30" fmla="*/ 164747 h 317147"/>
                  <a:gd name="connsiteX31" fmla="*/ 2346008 w 3388770"/>
                  <a:gd name="connsiteY31" fmla="*/ 190147 h 317147"/>
                  <a:gd name="connsiteX32" fmla="*/ 2434908 w 3388770"/>
                  <a:gd name="connsiteY32" fmla="*/ 215547 h 317147"/>
                  <a:gd name="connsiteX33" fmla="*/ 2650808 w 3388770"/>
                  <a:gd name="connsiteY33" fmla="*/ 202847 h 317147"/>
                  <a:gd name="connsiteX34" fmla="*/ 2688908 w 3388770"/>
                  <a:gd name="connsiteY34" fmla="*/ 164747 h 317147"/>
                  <a:gd name="connsiteX35" fmla="*/ 2790508 w 3388770"/>
                  <a:gd name="connsiteY35" fmla="*/ 177447 h 317147"/>
                  <a:gd name="connsiteX36" fmla="*/ 2841308 w 3388770"/>
                  <a:gd name="connsiteY36" fmla="*/ 202847 h 317147"/>
                  <a:gd name="connsiteX37" fmla="*/ 2981008 w 3388770"/>
                  <a:gd name="connsiteY37" fmla="*/ 228247 h 317147"/>
                  <a:gd name="connsiteX38" fmla="*/ 3057208 w 3388770"/>
                  <a:gd name="connsiteY38" fmla="*/ 215547 h 317147"/>
                  <a:gd name="connsiteX39" fmla="*/ 3133408 w 3388770"/>
                  <a:gd name="connsiteY39" fmla="*/ 164747 h 317147"/>
                  <a:gd name="connsiteX40" fmla="*/ 3209608 w 3388770"/>
                  <a:gd name="connsiteY40" fmla="*/ 190147 h 317147"/>
                  <a:gd name="connsiteX41" fmla="*/ 3298508 w 3388770"/>
                  <a:gd name="connsiteY41" fmla="*/ 215547 h 317147"/>
                  <a:gd name="connsiteX42" fmla="*/ 3336608 w 3388770"/>
                  <a:gd name="connsiteY42" fmla="*/ 202847 h 317147"/>
                  <a:gd name="connsiteX43" fmla="*/ 3387408 w 3388770"/>
                  <a:gd name="connsiteY43" fmla="*/ 113947 h 317147"/>
                  <a:gd name="connsiteX44" fmla="*/ 3387408 w 3388770"/>
                  <a:gd name="connsiteY44" fmla="*/ 12347 h 317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88770" h="317147">
                    <a:moveTo>
                      <a:pt x="0" y="0"/>
                    </a:moveTo>
                    <a:cubicBezTo>
                      <a:pt x="12700" y="21167"/>
                      <a:pt x="26723" y="90723"/>
                      <a:pt x="47308" y="113947"/>
                    </a:cubicBezTo>
                    <a:cubicBezTo>
                      <a:pt x="67893" y="137172"/>
                      <a:pt x="101231" y="124495"/>
                      <a:pt x="123508" y="139347"/>
                    </a:cubicBezTo>
                    <a:lnTo>
                      <a:pt x="161608" y="164747"/>
                    </a:lnTo>
                    <a:cubicBezTo>
                      <a:pt x="157375" y="177447"/>
                      <a:pt x="143936" y="190418"/>
                      <a:pt x="148908" y="202847"/>
                    </a:cubicBezTo>
                    <a:cubicBezTo>
                      <a:pt x="154577" y="217019"/>
                      <a:pt x="171898" y="226088"/>
                      <a:pt x="187008" y="228247"/>
                    </a:cubicBezTo>
                    <a:cubicBezTo>
                      <a:pt x="204287" y="230715"/>
                      <a:pt x="221025" y="220342"/>
                      <a:pt x="237808" y="215547"/>
                    </a:cubicBezTo>
                    <a:cubicBezTo>
                      <a:pt x="365345" y="179108"/>
                      <a:pt x="167899" y="229849"/>
                      <a:pt x="326708" y="190147"/>
                    </a:cubicBezTo>
                    <a:cubicBezTo>
                      <a:pt x="330941" y="202847"/>
                      <a:pt x="329942" y="218781"/>
                      <a:pt x="339408" y="228247"/>
                    </a:cubicBezTo>
                    <a:cubicBezTo>
                      <a:pt x="348874" y="237713"/>
                      <a:pt x="364167" y="239835"/>
                      <a:pt x="377508" y="240947"/>
                    </a:cubicBezTo>
                    <a:cubicBezTo>
                      <a:pt x="466201" y="248338"/>
                      <a:pt x="555308" y="249414"/>
                      <a:pt x="644208" y="253647"/>
                    </a:cubicBezTo>
                    <a:cubicBezTo>
                      <a:pt x="734888" y="283874"/>
                      <a:pt x="698131" y="264195"/>
                      <a:pt x="758508" y="304447"/>
                    </a:cubicBezTo>
                    <a:cubicBezTo>
                      <a:pt x="876760" y="270661"/>
                      <a:pt x="821765" y="296142"/>
                      <a:pt x="923608" y="228247"/>
                    </a:cubicBezTo>
                    <a:lnTo>
                      <a:pt x="961708" y="202847"/>
                    </a:lnTo>
                    <a:cubicBezTo>
                      <a:pt x="982875" y="207080"/>
                      <a:pt x="1004997" y="207968"/>
                      <a:pt x="1025208" y="215547"/>
                    </a:cubicBezTo>
                    <a:cubicBezTo>
                      <a:pt x="1039500" y="220906"/>
                      <a:pt x="1050056" y="233374"/>
                      <a:pt x="1063308" y="240947"/>
                    </a:cubicBezTo>
                    <a:cubicBezTo>
                      <a:pt x="1079746" y="250340"/>
                      <a:pt x="1096438" y="259551"/>
                      <a:pt x="1114108" y="266347"/>
                    </a:cubicBezTo>
                    <a:cubicBezTo>
                      <a:pt x="1211448" y="303785"/>
                      <a:pt x="1209149" y="300595"/>
                      <a:pt x="1291908" y="317147"/>
                    </a:cubicBezTo>
                    <a:cubicBezTo>
                      <a:pt x="1346941" y="312914"/>
                      <a:pt x="1402652" y="314039"/>
                      <a:pt x="1457008" y="304447"/>
                    </a:cubicBezTo>
                    <a:cubicBezTo>
                      <a:pt x="1475652" y="301157"/>
                      <a:pt x="1490407" y="286505"/>
                      <a:pt x="1507808" y="279047"/>
                    </a:cubicBezTo>
                    <a:cubicBezTo>
                      <a:pt x="1520113" y="273774"/>
                      <a:pt x="1533208" y="270580"/>
                      <a:pt x="1545908" y="266347"/>
                    </a:cubicBezTo>
                    <a:cubicBezTo>
                      <a:pt x="1566533" y="250879"/>
                      <a:pt x="1602486" y="215547"/>
                      <a:pt x="1634808" y="215547"/>
                    </a:cubicBezTo>
                    <a:cubicBezTo>
                      <a:pt x="1656394" y="215547"/>
                      <a:pt x="1676973" y="224965"/>
                      <a:pt x="1698308" y="228247"/>
                    </a:cubicBezTo>
                    <a:cubicBezTo>
                      <a:pt x="1732041" y="233437"/>
                      <a:pt x="1766041" y="236714"/>
                      <a:pt x="1799908" y="240947"/>
                    </a:cubicBezTo>
                    <a:cubicBezTo>
                      <a:pt x="1812608" y="249414"/>
                      <a:pt x="1823979" y="260334"/>
                      <a:pt x="1838008" y="266347"/>
                    </a:cubicBezTo>
                    <a:cubicBezTo>
                      <a:pt x="1853701" y="273073"/>
                      <a:pt x="1941007" y="289487"/>
                      <a:pt x="1952308" y="291747"/>
                    </a:cubicBezTo>
                    <a:cubicBezTo>
                      <a:pt x="1998875" y="287514"/>
                      <a:pt x="2045719" y="285660"/>
                      <a:pt x="2092008" y="279047"/>
                    </a:cubicBezTo>
                    <a:cubicBezTo>
                      <a:pt x="2105260" y="277154"/>
                      <a:pt x="2119215" y="274128"/>
                      <a:pt x="2130108" y="266347"/>
                    </a:cubicBezTo>
                    <a:cubicBezTo>
                      <a:pt x="2149595" y="252428"/>
                      <a:pt x="2161421" y="229466"/>
                      <a:pt x="2180908" y="215547"/>
                    </a:cubicBezTo>
                    <a:cubicBezTo>
                      <a:pt x="2191801" y="207766"/>
                      <a:pt x="2207034" y="208834"/>
                      <a:pt x="2219008" y="202847"/>
                    </a:cubicBezTo>
                    <a:cubicBezTo>
                      <a:pt x="2306713" y="158994"/>
                      <a:pt x="2202182" y="191178"/>
                      <a:pt x="2307908" y="164747"/>
                    </a:cubicBezTo>
                    <a:cubicBezTo>
                      <a:pt x="2320608" y="173214"/>
                      <a:pt x="2332356" y="183321"/>
                      <a:pt x="2346008" y="190147"/>
                    </a:cubicBezTo>
                    <a:cubicBezTo>
                      <a:pt x="2364228" y="199257"/>
                      <a:pt x="2418632" y="211478"/>
                      <a:pt x="2434908" y="215547"/>
                    </a:cubicBezTo>
                    <a:cubicBezTo>
                      <a:pt x="2506875" y="211314"/>
                      <a:pt x="2580117" y="216985"/>
                      <a:pt x="2650808" y="202847"/>
                    </a:cubicBezTo>
                    <a:cubicBezTo>
                      <a:pt x="2668420" y="199325"/>
                      <a:pt x="2671237" y="167960"/>
                      <a:pt x="2688908" y="164747"/>
                    </a:cubicBezTo>
                    <a:cubicBezTo>
                      <a:pt x="2722488" y="158642"/>
                      <a:pt x="2756641" y="173214"/>
                      <a:pt x="2790508" y="177447"/>
                    </a:cubicBezTo>
                    <a:cubicBezTo>
                      <a:pt x="2807441" y="185914"/>
                      <a:pt x="2823581" y="196200"/>
                      <a:pt x="2841308" y="202847"/>
                    </a:cubicBezTo>
                    <a:cubicBezTo>
                      <a:pt x="2878157" y="216666"/>
                      <a:pt x="2948558" y="223611"/>
                      <a:pt x="2981008" y="228247"/>
                    </a:cubicBezTo>
                    <a:cubicBezTo>
                      <a:pt x="3006408" y="224014"/>
                      <a:pt x="3033438" y="225451"/>
                      <a:pt x="3057208" y="215547"/>
                    </a:cubicBezTo>
                    <a:cubicBezTo>
                      <a:pt x="3085387" y="203806"/>
                      <a:pt x="3133408" y="164747"/>
                      <a:pt x="3133408" y="164747"/>
                    </a:cubicBezTo>
                    <a:cubicBezTo>
                      <a:pt x="3158808" y="173214"/>
                      <a:pt x="3183633" y="183653"/>
                      <a:pt x="3209608" y="190147"/>
                    </a:cubicBezTo>
                    <a:cubicBezTo>
                      <a:pt x="3273395" y="206094"/>
                      <a:pt x="3243849" y="197327"/>
                      <a:pt x="3298508" y="215547"/>
                    </a:cubicBezTo>
                    <a:cubicBezTo>
                      <a:pt x="3311208" y="211314"/>
                      <a:pt x="3326324" y="211417"/>
                      <a:pt x="3336608" y="202847"/>
                    </a:cubicBezTo>
                    <a:cubicBezTo>
                      <a:pt x="3356343" y="186402"/>
                      <a:pt x="3384710" y="143626"/>
                      <a:pt x="3387408" y="113947"/>
                    </a:cubicBezTo>
                    <a:cubicBezTo>
                      <a:pt x="3390474" y="80219"/>
                      <a:pt x="3387408" y="46214"/>
                      <a:pt x="3387408" y="12347"/>
                    </a:cubicBezTo>
                  </a:path>
                </a:pathLst>
              </a:custGeom>
              <a:gradFill>
                <a:gsLst>
                  <a:gs pos="0">
                    <a:srgbClr val="A5A5A5">
                      <a:lumMod val="60000"/>
                      <a:lumOff val="40000"/>
                    </a:srgbClr>
                  </a:gs>
                  <a:gs pos="48000">
                    <a:srgbClr val="A5A5A5">
                      <a:lumMod val="97000"/>
                      <a:lumOff val="3000"/>
                    </a:srgbClr>
                  </a:gs>
                  <a:gs pos="100000">
                    <a:sysClr val="windowText" lastClr="000000">
                      <a:lumMod val="65000"/>
                      <a:lumOff val="35000"/>
                    </a:sysClr>
                  </a:gs>
                </a:gsLst>
                <a:lin ang="16200000" scaled="1"/>
              </a:gra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sp>
          <p:nvSpPr>
            <p:cNvPr id="452" name="Rectangle 451"/>
            <p:cNvSpPr/>
            <p:nvPr/>
          </p:nvSpPr>
          <p:spPr>
            <a:xfrm>
              <a:off x="346075" y="1137166"/>
              <a:ext cx="593725" cy="610015"/>
            </a:xfrm>
            <a:prstGeom prst="rect">
              <a:avLst/>
            </a:prstGeom>
            <a:solidFill>
              <a:sysClr val="window" lastClr="FFFFFF"/>
            </a:soli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grpSp>
      <p:sp>
        <p:nvSpPr>
          <p:cNvPr id="461" name="Freeform 460"/>
          <p:cNvSpPr/>
          <p:nvPr/>
        </p:nvSpPr>
        <p:spPr>
          <a:xfrm>
            <a:off x="1877624" y="3010014"/>
            <a:ext cx="4578891" cy="319367"/>
          </a:xfrm>
          <a:custGeom>
            <a:avLst/>
            <a:gdLst>
              <a:gd name="connsiteX0" fmla="*/ 0 w 3379562"/>
              <a:gd name="connsiteY0" fmla="*/ 38100 h 304800"/>
              <a:gd name="connsiteX1" fmla="*/ 38100 w 3379562"/>
              <a:gd name="connsiteY1" fmla="*/ 101600 h 304800"/>
              <a:gd name="connsiteX2" fmla="*/ 114300 w 3379562"/>
              <a:gd name="connsiteY2" fmla="*/ 127000 h 304800"/>
              <a:gd name="connsiteX3" fmla="*/ 152400 w 3379562"/>
              <a:gd name="connsiteY3" fmla="*/ 152400 h 304800"/>
              <a:gd name="connsiteX4" fmla="*/ 139700 w 3379562"/>
              <a:gd name="connsiteY4" fmla="*/ 190500 h 304800"/>
              <a:gd name="connsiteX5" fmla="*/ 177800 w 3379562"/>
              <a:gd name="connsiteY5" fmla="*/ 215900 h 304800"/>
              <a:gd name="connsiteX6" fmla="*/ 228600 w 3379562"/>
              <a:gd name="connsiteY6" fmla="*/ 203200 h 304800"/>
              <a:gd name="connsiteX7" fmla="*/ 317500 w 3379562"/>
              <a:gd name="connsiteY7" fmla="*/ 177800 h 304800"/>
              <a:gd name="connsiteX8" fmla="*/ 330200 w 3379562"/>
              <a:gd name="connsiteY8" fmla="*/ 215900 h 304800"/>
              <a:gd name="connsiteX9" fmla="*/ 368300 w 3379562"/>
              <a:gd name="connsiteY9" fmla="*/ 228600 h 304800"/>
              <a:gd name="connsiteX10" fmla="*/ 635000 w 3379562"/>
              <a:gd name="connsiteY10" fmla="*/ 241300 h 304800"/>
              <a:gd name="connsiteX11" fmla="*/ 749300 w 3379562"/>
              <a:gd name="connsiteY11" fmla="*/ 292100 h 304800"/>
              <a:gd name="connsiteX12" fmla="*/ 914400 w 3379562"/>
              <a:gd name="connsiteY12" fmla="*/ 215900 h 304800"/>
              <a:gd name="connsiteX13" fmla="*/ 952500 w 3379562"/>
              <a:gd name="connsiteY13" fmla="*/ 190500 h 304800"/>
              <a:gd name="connsiteX14" fmla="*/ 1016000 w 3379562"/>
              <a:gd name="connsiteY14" fmla="*/ 203200 h 304800"/>
              <a:gd name="connsiteX15" fmla="*/ 1054100 w 3379562"/>
              <a:gd name="connsiteY15" fmla="*/ 228600 h 304800"/>
              <a:gd name="connsiteX16" fmla="*/ 1104900 w 3379562"/>
              <a:gd name="connsiteY16" fmla="*/ 254000 h 304800"/>
              <a:gd name="connsiteX17" fmla="*/ 1282700 w 3379562"/>
              <a:gd name="connsiteY17" fmla="*/ 304800 h 304800"/>
              <a:gd name="connsiteX18" fmla="*/ 1447800 w 3379562"/>
              <a:gd name="connsiteY18" fmla="*/ 292100 h 304800"/>
              <a:gd name="connsiteX19" fmla="*/ 1498600 w 3379562"/>
              <a:gd name="connsiteY19" fmla="*/ 266700 h 304800"/>
              <a:gd name="connsiteX20" fmla="*/ 1536700 w 3379562"/>
              <a:gd name="connsiteY20" fmla="*/ 254000 h 304800"/>
              <a:gd name="connsiteX21" fmla="*/ 1625600 w 3379562"/>
              <a:gd name="connsiteY21" fmla="*/ 203200 h 304800"/>
              <a:gd name="connsiteX22" fmla="*/ 1689100 w 3379562"/>
              <a:gd name="connsiteY22" fmla="*/ 215900 h 304800"/>
              <a:gd name="connsiteX23" fmla="*/ 1790700 w 3379562"/>
              <a:gd name="connsiteY23" fmla="*/ 228600 h 304800"/>
              <a:gd name="connsiteX24" fmla="*/ 1828800 w 3379562"/>
              <a:gd name="connsiteY24" fmla="*/ 254000 h 304800"/>
              <a:gd name="connsiteX25" fmla="*/ 1943100 w 3379562"/>
              <a:gd name="connsiteY25" fmla="*/ 279400 h 304800"/>
              <a:gd name="connsiteX26" fmla="*/ 2082800 w 3379562"/>
              <a:gd name="connsiteY26" fmla="*/ 266700 h 304800"/>
              <a:gd name="connsiteX27" fmla="*/ 2120900 w 3379562"/>
              <a:gd name="connsiteY27" fmla="*/ 254000 h 304800"/>
              <a:gd name="connsiteX28" fmla="*/ 2171700 w 3379562"/>
              <a:gd name="connsiteY28" fmla="*/ 203200 h 304800"/>
              <a:gd name="connsiteX29" fmla="*/ 2209800 w 3379562"/>
              <a:gd name="connsiteY29" fmla="*/ 190500 h 304800"/>
              <a:gd name="connsiteX30" fmla="*/ 2298700 w 3379562"/>
              <a:gd name="connsiteY30" fmla="*/ 152400 h 304800"/>
              <a:gd name="connsiteX31" fmla="*/ 2336800 w 3379562"/>
              <a:gd name="connsiteY31" fmla="*/ 177800 h 304800"/>
              <a:gd name="connsiteX32" fmla="*/ 2425700 w 3379562"/>
              <a:gd name="connsiteY32" fmla="*/ 203200 h 304800"/>
              <a:gd name="connsiteX33" fmla="*/ 2641600 w 3379562"/>
              <a:gd name="connsiteY33" fmla="*/ 190500 h 304800"/>
              <a:gd name="connsiteX34" fmla="*/ 2679700 w 3379562"/>
              <a:gd name="connsiteY34" fmla="*/ 152400 h 304800"/>
              <a:gd name="connsiteX35" fmla="*/ 2781300 w 3379562"/>
              <a:gd name="connsiteY35" fmla="*/ 165100 h 304800"/>
              <a:gd name="connsiteX36" fmla="*/ 2832100 w 3379562"/>
              <a:gd name="connsiteY36" fmla="*/ 190500 h 304800"/>
              <a:gd name="connsiteX37" fmla="*/ 2971800 w 3379562"/>
              <a:gd name="connsiteY37" fmla="*/ 215900 h 304800"/>
              <a:gd name="connsiteX38" fmla="*/ 3048000 w 3379562"/>
              <a:gd name="connsiteY38" fmla="*/ 203200 h 304800"/>
              <a:gd name="connsiteX39" fmla="*/ 3124200 w 3379562"/>
              <a:gd name="connsiteY39" fmla="*/ 152400 h 304800"/>
              <a:gd name="connsiteX40" fmla="*/ 3200400 w 3379562"/>
              <a:gd name="connsiteY40" fmla="*/ 177800 h 304800"/>
              <a:gd name="connsiteX41" fmla="*/ 3289300 w 3379562"/>
              <a:gd name="connsiteY41" fmla="*/ 203200 h 304800"/>
              <a:gd name="connsiteX42" fmla="*/ 3327400 w 3379562"/>
              <a:gd name="connsiteY42" fmla="*/ 190500 h 304800"/>
              <a:gd name="connsiteX43" fmla="*/ 3378200 w 3379562"/>
              <a:gd name="connsiteY43" fmla="*/ 101600 h 304800"/>
              <a:gd name="connsiteX44" fmla="*/ 3378200 w 3379562"/>
              <a:gd name="connsiteY44" fmla="*/ 0 h 304800"/>
              <a:gd name="connsiteX0" fmla="*/ 0 w 3388770"/>
              <a:gd name="connsiteY0" fmla="*/ 0 h 317147"/>
              <a:gd name="connsiteX1" fmla="*/ 47308 w 3388770"/>
              <a:gd name="connsiteY1" fmla="*/ 113947 h 317147"/>
              <a:gd name="connsiteX2" fmla="*/ 123508 w 3388770"/>
              <a:gd name="connsiteY2" fmla="*/ 139347 h 317147"/>
              <a:gd name="connsiteX3" fmla="*/ 161608 w 3388770"/>
              <a:gd name="connsiteY3" fmla="*/ 164747 h 317147"/>
              <a:gd name="connsiteX4" fmla="*/ 148908 w 3388770"/>
              <a:gd name="connsiteY4" fmla="*/ 202847 h 317147"/>
              <a:gd name="connsiteX5" fmla="*/ 187008 w 3388770"/>
              <a:gd name="connsiteY5" fmla="*/ 228247 h 317147"/>
              <a:gd name="connsiteX6" fmla="*/ 237808 w 3388770"/>
              <a:gd name="connsiteY6" fmla="*/ 215547 h 317147"/>
              <a:gd name="connsiteX7" fmla="*/ 326708 w 3388770"/>
              <a:gd name="connsiteY7" fmla="*/ 190147 h 317147"/>
              <a:gd name="connsiteX8" fmla="*/ 339408 w 3388770"/>
              <a:gd name="connsiteY8" fmla="*/ 228247 h 317147"/>
              <a:gd name="connsiteX9" fmla="*/ 377508 w 3388770"/>
              <a:gd name="connsiteY9" fmla="*/ 240947 h 317147"/>
              <a:gd name="connsiteX10" fmla="*/ 644208 w 3388770"/>
              <a:gd name="connsiteY10" fmla="*/ 253647 h 317147"/>
              <a:gd name="connsiteX11" fmla="*/ 758508 w 3388770"/>
              <a:gd name="connsiteY11" fmla="*/ 304447 h 317147"/>
              <a:gd name="connsiteX12" fmla="*/ 923608 w 3388770"/>
              <a:gd name="connsiteY12" fmla="*/ 228247 h 317147"/>
              <a:gd name="connsiteX13" fmla="*/ 961708 w 3388770"/>
              <a:gd name="connsiteY13" fmla="*/ 202847 h 317147"/>
              <a:gd name="connsiteX14" fmla="*/ 1025208 w 3388770"/>
              <a:gd name="connsiteY14" fmla="*/ 215547 h 317147"/>
              <a:gd name="connsiteX15" fmla="*/ 1063308 w 3388770"/>
              <a:gd name="connsiteY15" fmla="*/ 240947 h 317147"/>
              <a:gd name="connsiteX16" fmla="*/ 1114108 w 3388770"/>
              <a:gd name="connsiteY16" fmla="*/ 266347 h 317147"/>
              <a:gd name="connsiteX17" fmla="*/ 1291908 w 3388770"/>
              <a:gd name="connsiteY17" fmla="*/ 317147 h 317147"/>
              <a:gd name="connsiteX18" fmla="*/ 1457008 w 3388770"/>
              <a:gd name="connsiteY18" fmla="*/ 304447 h 317147"/>
              <a:gd name="connsiteX19" fmla="*/ 1507808 w 3388770"/>
              <a:gd name="connsiteY19" fmla="*/ 279047 h 317147"/>
              <a:gd name="connsiteX20" fmla="*/ 1545908 w 3388770"/>
              <a:gd name="connsiteY20" fmla="*/ 266347 h 317147"/>
              <a:gd name="connsiteX21" fmla="*/ 1634808 w 3388770"/>
              <a:gd name="connsiteY21" fmla="*/ 215547 h 317147"/>
              <a:gd name="connsiteX22" fmla="*/ 1698308 w 3388770"/>
              <a:gd name="connsiteY22" fmla="*/ 228247 h 317147"/>
              <a:gd name="connsiteX23" fmla="*/ 1799908 w 3388770"/>
              <a:gd name="connsiteY23" fmla="*/ 240947 h 317147"/>
              <a:gd name="connsiteX24" fmla="*/ 1838008 w 3388770"/>
              <a:gd name="connsiteY24" fmla="*/ 266347 h 317147"/>
              <a:gd name="connsiteX25" fmla="*/ 1952308 w 3388770"/>
              <a:gd name="connsiteY25" fmla="*/ 291747 h 317147"/>
              <a:gd name="connsiteX26" fmla="*/ 2092008 w 3388770"/>
              <a:gd name="connsiteY26" fmla="*/ 279047 h 317147"/>
              <a:gd name="connsiteX27" fmla="*/ 2130108 w 3388770"/>
              <a:gd name="connsiteY27" fmla="*/ 266347 h 317147"/>
              <a:gd name="connsiteX28" fmla="*/ 2180908 w 3388770"/>
              <a:gd name="connsiteY28" fmla="*/ 215547 h 317147"/>
              <a:gd name="connsiteX29" fmla="*/ 2219008 w 3388770"/>
              <a:gd name="connsiteY29" fmla="*/ 202847 h 317147"/>
              <a:gd name="connsiteX30" fmla="*/ 2307908 w 3388770"/>
              <a:gd name="connsiteY30" fmla="*/ 164747 h 317147"/>
              <a:gd name="connsiteX31" fmla="*/ 2346008 w 3388770"/>
              <a:gd name="connsiteY31" fmla="*/ 190147 h 317147"/>
              <a:gd name="connsiteX32" fmla="*/ 2434908 w 3388770"/>
              <a:gd name="connsiteY32" fmla="*/ 215547 h 317147"/>
              <a:gd name="connsiteX33" fmla="*/ 2650808 w 3388770"/>
              <a:gd name="connsiteY33" fmla="*/ 202847 h 317147"/>
              <a:gd name="connsiteX34" fmla="*/ 2688908 w 3388770"/>
              <a:gd name="connsiteY34" fmla="*/ 164747 h 317147"/>
              <a:gd name="connsiteX35" fmla="*/ 2790508 w 3388770"/>
              <a:gd name="connsiteY35" fmla="*/ 177447 h 317147"/>
              <a:gd name="connsiteX36" fmla="*/ 2841308 w 3388770"/>
              <a:gd name="connsiteY36" fmla="*/ 202847 h 317147"/>
              <a:gd name="connsiteX37" fmla="*/ 2981008 w 3388770"/>
              <a:gd name="connsiteY37" fmla="*/ 228247 h 317147"/>
              <a:gd name="connsiteX38" fmla="*/ 3057208 w 3388770"/>
              <a:gd name="connsiteY38" fmla="*/ 215547 h 317147"/>
              <a:gd name="connsiteX39" fmla="*/ 3133408 w 3388770"/>
              <a:gd name="connsiteY39" fmla="*/ 164747 h 317147"/>
              <a:gd name="connsiteX40" fmla="*/ 3209608 w 3388770"/>
              <a:gd name="connsiteY40" fmla="*/ 190147 h 317147"/>
              <a:gd name="connsiteX41" fmla="*/ 3298508 w 3388770"/>
              <a:gd name="connsiteY41" fmla="*/ 215547 h 317147"/>
              <a:gd name="connsiteX42" fmla="*/ 3336608 w 3388770"/>
              <a:gd name="connsiteY42" fmla="*/ 202847 h 317147"/>
              <a:gd name="connsiteX43" fmla="*/ 3387408 w 3388770"/>
              <a:gd name="connsiteY43" fmla="*/ 113947 h 317147"/>
              <a:gd name="connsiteX44" fmla="*/ 3387408 w 3388770"/>
              <a:gd name="connsiteY44" fmla="*/ 12347 h 317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88770" h="317147">
                <a:moveTo>
                  <a:pt x="0" y="0"/>
                </a:moveTo>
                <a:cubicBezTo>
                  <a:pt x="12700" y="21167"/>
                  <a:pt x="26723" y="90723"/>
                  <a:pt x="47308" y="113947"/>
                </a:cubicBezTo>
                <a:cubicBezTo>
                  <a:pt x="67893" y="137172"/>
                  <a:pt x="101231" y="124495"/>
                  <a:pt x="123508" y="139347"/>
                </a:cubicBezTo>
                <a:lnTo>
                  <a:pt x="161608" y="164747"/>
                </a:lnTo>
                <a:cubicBezTo>
                  <a:pt x="157375" y="177447"/>
                  <a:pt x="143936" y="190418"/>
                  <a:pt x="148908" y="202847"/>
                </a:cubicBezTo>
                <a:cubicBezTo>
                  <a:pt x="154577" y="217019"/>
                  <a:pt x="171898" y="226088"/>
                  <a:pt x="187008" y="228247"/>
                </a:cubicBezTo>
                <a:cubicBezTo>
                  <a:pt x="204287" y="230715"/>
                  <a:pt x="221025" y="220342"/>
                  <a:pt x="237808" y="215547"/>
                </a:cubicBezTo>
                <a:cubicBezTo>
                  <a:pt x="365345" y="179108"/>
                  <a:pt x="167899" y="229849"/>
                  <a:pt x="326708" y="190147"/>
                </a:cubicBezTo>
                <a:cubicBezTo>
                  <a:pt x="330941" y="202847"/>
                  <a:pt x="329942" y="218781"/>
                  <a:pt x="339408" y="228247"/>
                </a:cubicBezTo>
                <a:cubicBezTo>
                  <a:pt x="348874" y="237713"/>
                  <a:pt x="364167" y="239835"/>
                  <a:pt x="377508" y="240947"/>
                </a:cubicBezTo>
                <a:cubicBezTo>
                  <a:pt x="466201" y="248338"/>
                  <a:pt x="555308" y="249414"/>
                  <a:pt x="644208" y="253647"/>
                </a:cubicBezTo>
                <a:cubicBezTo>
                  <a:pt x="734888" y="283874"/>
                  <a:pt x="698131" y="264195"/>
                  <a:pt x="758508" y="304447"/>
                </a:cubicBezTo>
                <a:cubicBezTo>
                  <a:pt x="876760" y="270661"/>
                  <a:pt x="821765" y="296142"/>
                  <a:pt x="923608" y="228247"/>
                </a:cubicBezTo>
                <a:lnTo>
                  <a:pt x="961708" y="202847"/>
                </a:lnTo>
                <a:cubicBezTo>
                  <a:pt x="982875" y="207080"/>
                  <a:pt x="1004997" y="207968"/>
                  <a:pt x="1025208" y="215547"/>
                </a:cubicBezTo>
                <a:cubicBezTo>
                  <a:pt x="1039500" y="220906"/>
                  <a:pt x="1050056" y="233374"/>
                  <a:pt x="1063308" y="240947"/>
                </a:cubicBezTo>
                <a:cubicBezTo>
                  <a:pt x="1079746" y="250340"/>
                  <a:pt x="1096438" y="259551"/>
                  <a:pt x="1114108" y="266347"/>
                </a:cubicBezTo>
                <a:cubicBezTo>
                  <a:pt x="1211448" y="303785"/>
                  <a:pt x="1209149" y="300595"/>
                  <a:pt x="1291908" y="317147"/>
                </a:cubicBezTo>
                <a:cubicBezTo>
                  <a:pt x="1346941" y="312914"/>
                  <a:pt x="1402652" y="314039"/>
                  <a:pt x="1457008" y="304447"/>
                </a:cubicBezTo>
                <a:cubicBezTo>
                  <a:pt x="1475652" y="301157"/>
                  <a:pt x="1490407" y="286505"/>
                  <a:pt x="1507808" y="279047"/>
                </a:cubicBezTo>
                <a:cubicBezTo>
                  <a:pt x="1520113" y="273774"/>
                  <a:pt x="1533208" y="270580"/>
                  <a:pt x="1545908" y="266347"/>
                </a:cubicBezTo>
                <a:cubicBezTo>
                  <a:pt x="1566533" y="250879"/>
                  <a:pt x="1602486" y="215547"/>
                  <a:pt x="1634808" y="215547"/>
                </a:cubicBezTo>
                <a:cubicBezTo>
                  <a:pt x="1656394" y="215547"/>
                  <a:pt x="1676973" y="224965"/>
                  <a:pt x="1698308" y="228247"/>
                </a:cubicBezTo>
                <a:cubicBezTo>
                  <a:pt x="1732041" y="233437"/>
                  <a:pt x="1766041" y="236714"/>
                  <a:pt x="1799908" y="240947"/>
                </a:cubicBezTo>
                <a:cubicBezTo>
                  <a:pt x="1812608" y="249414"/>
                  <a:pt x="1823979" y="260334"/>
                  <a:pt x="1838008" y="266347"/>
                </a:cubicBezTo>
                <a:cubicBezTo>
                  <a:pt x="1853701" y="273073"/>
                  <a:pt x="1941007" y="289487"/>
                  <a:pt x="1952308" y="291747"/>
                </a:cubicBezTo>
                <a:cubicBezTo>
                  <a:pt x="1998875" y="287514"/>
                  <a:pt x="2045719" y="285660"/>
                  <a:pt x="2092008" y="279047"/>
                </a:cubicBezTo>
                <a:cubicBezTo>
                  <a:pt x="2105260" y="277154"/>
                  <a:pt x="2119215" y="274128"/>
                  <a:pt x="2130108" y="266347"/>
                </a:cubicBezTo>
                <a:cubicBezTo>
                  <a:pt x="2149595" y="252428"/>
                  <a:pt x="2161421" y="229466"/>
                  <a:pt x="2180908" y="215547"/>
                </a:cubicBezTo>
                <a:cubicBezTo>
                  <a:pt x="2191801" y="207766"/>
                  <a:pt x="2207034" y="208834"/>
                  <a:pt x="2219008" y="202847"/>
                </a:cubicBezTo>
                <a:cubicBezTo>
                  <a:pt x="2306713" y="158994"/>
                  <a:pt x="2202182" y="191178"/>
                  <a:pt x="2307908" y="164747"/>
                </a:cubicBezTo>
                <a:cubicBezTo>
                  <a:pt x="2320608" y="173214"/>
                  <a:pt x="2332356" y="183321"/>
                  <a:pt x="2346008" y="190147"/>
                </a:cubicBezTo>
                <a:cubicBezTo>
                  <a:pt x="2364228" y="199257"/>
                  <a:pt x="2418632" y="211478"/>
                  <a:pt x="2434908" y="215547"/>
                </a:cubicBezTo>
                <a:cubicBezTo>
                  <a:pt x="2506875" y="211314"/>
                  <a:pt x="2580117" y="216985"/>
                  <a:pt x="2650808" y="202847"/>
                </a:cubicBezTo>
                <a:cubicBezTo>
                  <a:pt x="2668420" y="199325"/>
                  <a:pt x="2671237" y="167960"/>
                  <a:pt x="2688908" y="164747"/>
                </a:cubicBezTo>
                <a:cubicBezTo>
                  <a:pt x="2722488" y="158642"/>
                  <a:pt x="2756641" y="173214"/>
                  <a:pt x="2790508" y="177447"/>
                </a:cubicBezTo>
                <a:cubicBezTo>
                  <a:pt x="2807441" y="185914"/>
                  <a:pt x="2823581" y="196200"/>
                  <a:pt x="2841308" y="202847"/>
                </a:cubicBezTo>
                <a:cubicBezTo>
                  <a:pt x="2878157" y="216666"/>
                  <a:pt x="2948558" y="223611"/>
                  <a:pt x="2981008" y="228247"/>
                </a:cubicBezTo>
                <a:cubicBezTo>
                  <a:pt x="3006408" y="224014"/>
                  <a:pt x="3033438" y="225451"/>
                  <a:pt x="3057208" y="215547"/>
                </a:cubicBezTo>
                <a:cubicBezTo>
                  <a:pt x="3085387" y="203806"/>
                  <a:pt x="3133408" y="164747"/>
                  <a:pt x="3133408" y="164747"/>
                </a:cubicBezTo>
                <a:cubicBezTo>
                  <a:pt x="3158808" y="173214"/>
                  <a:pt x="3183633" y="183653"/>
                  <a:pt x="3209608" y="190147"/>
                </a:cubicBezTo>
                <a:cubicBezTo>
                  <a:pt x="3273395" y="206094"/>
                  <a:pt x="3243849" y="197327"/>
                  <a:pt x="3298508" y="215547"/>
                </a:cubicBezTo>
                <a:cubicBezTo>
                  <a:pt x="3311208" y="211314"/>
                  <a:pt x="3326324" y="211417"/>
                  <a:pt x="3336608" y="202847"/>
                </a:cubicBezTo>
                <a:cubicBezTo>
                  <a:pt x="3356343" y="186402"/>
                  <a:pt x="3384710" y="143626"/>
                  <a:pt x="3387408" y="113947"/>
                </a:cubicBezTo>
                <a:cubicBezTo>
                  <a:pt x="3390474" y="80219"/>
                  <a:pt x="3387408" y="46214"/>
                  <a:pt x="3387408" y="12347"/>
                </a:cubicBezTo>
              </a:path>
            </a:pathLst>
          </a:custGeom>
          <a:gradFill>
            <a:gsLst>
              <a:gs pos="0">
                <a:srgbClr val="A5A5A5">
                  <a:lumMod val="60000"/>
                  <a:lumOff val="40000"/>
                </a:srgbClr>
              </a:gs>
              <a:gs pos="48000">
                <a:srgbClr val="A5A5A5">
                  <a:lumMod val="97000"/>
                  <a:lumOff val="3000"/>
                </a:srgbClr>
              </a:gs>
              <a:gs pos="100000">
                <a:sysClr val="windowText" lastClr="000000">
                  <a:lumMod val="65000"/>
                  <a:lumOff val="35000"/>
                </a:sysClr>
              </a:gs>
            </a:gsLst>
            <a:lin ang="16200000" scaled="1"/>
          </a:gradFill>
          <a:ln w="12700" cap="flat" cmpd="sng" algn="ctr">
            <a:no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62" name="Picture 461"/>
          <p:cNvPicPr>
            <a:picLocks noChangeAspect="1"/>
          </p:cNvPicPr>
          <p:nvPr/>
        </p:nvPicPr>
        <p:blipFill>
          <a:blip r:embed="rId7">
            <a:clrChange>
              <a:clrFrom>
                <a:srgbClr val="FFFFFF"/>
              </a:clrFrom>
              <a:clrTo>
                <a:srgbClr val="FFFFFF">
                  <a:alpha val="0"/>
                </a:srgbClr>
              </a:clrTo>
            </a:clrChange>
          </a:blip>
          <a:stretch>
            <a:fillRect/>
          </a:stretch>
        </p:blipFill>
        <p:spPr>
          <a:xfrm>
            <a:off x="10335080" y="3106583"/>
            <a:ext cx="293837" cy="415223"/>
          </a:xfrm>
          <a:prstGeom prst="rect">
            <a:avLst/>
          </a:prstGeom>
        </p:spPr>
      </p:pic>
      <p:pic>
        <p:nvPicPr>
          <p:cNvPr id="463" name="Picture 462"/>
          <p:cNvPicPr>
            <a:picLocks noChangeAspect="1"/>
          </p:cNvPicPr>
          <p:nvPr/>
        </p:nvPicPr>
        <p:blipFill>
          <a:blip r:embed="rId7">
            <a:clrChange>
              <a:clrFrom>
                <a:srgbClr val="FFFFFF"/>
              </a:clrFrom>
              <a:clrTo>
                <a:srgbClr val="FFFFFF">
                  <a:alpha val="0"/>
                </a:srgbClr>
              </a:clrTo>
            </a:clrChange>
          </a:blip>
          <a:stretch>
            <a:fillRect/>
          </a:stretch>
        </p:blipFill>
        <p:spPr>
          <a:xfrm>
            <a:off x="10675075" y="3106583"/>
            <a:ext cx="293837" cy="415223"/>
          </a:xfrm>
          <a:prstGeom prst="rect">
            <a:avLst/>
          </a:prstGeom>
        </p:spPr>
      </p:pic>
      <p:sp>
        <p:nvSpPr>
          <p:cNvPr id="464" name="Rectangle 463"/>
          <p:cNvSpPr/>
          <p:nvPr/>
        </p:nvSpPr>
        <p:spPr>
          <a:xfrm>
            <a:off x="11228539" y="3121499"/>
            <a:ext cx="190500" cy="379931"/>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465" name="Rectangle 464"/>
          <p:cNvSpPr/>
          <p:nvPr/>
        </p:nvSpPr>
        <p:spPr>
          <a:xfrm>
            <a:off x="11228539" y="1890617"/>
            <a:ext cx="190500" cy="379931"/>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66" name="Picture 465"/>
          <p:cNvPicPr>
            <a:picLocks noChangeAspect="1"/>
          </p:cNvPicPr>
          <p:nvPr/>
        </p:nvPicPr>
        <p:blipFill>
          <a:blip r:embed="rId7">
            <a:clrChange>
              <a:clrFrom>
                <a:srgbClr val="FFFFFF"/>
              </a:clrFrom>
              <a:clrTo>
                <a:srgbClr val="FFFFFF">
                  <a:alpha val="0"/>
                </a:srgbClr>
              </a:clrTo>
            </a:clrChange>
          </a:blip>
          <a:stretch>
            <a:fillRect/>
          </a:stretch>
        </p:blipFill>
        <p:spPr>
          <a:xfrm>
            <a:off x="11116520" y="1869978"/>
            <a:ext cx="293837" cy="415223"/>
          </a:xfrm>
          <a:prstGeom prst="rect">
            <a:avLst/>
          </a:prstGeom>
        </p:spPr>
      </p:pic>
      <p:sp>
        <p:nvSpPr>
          <p:cNvPr id="467" name="TextBox 466"/>
          <p:cNvSpPr txBox="1"/>
          <p:nvPr/>
        </p:nvSpPr>
        <p:spPr>
          <a:xfrm>
            <a:off x="915427" y="3783109"/>
            <a:ext cx="3347595" cy="338554"/>
          </a:xfrm>
          <a:prstGeom prst="rect">
            <a:avLst/>
          </a:prstGeom>
          <a:noFill/>
        </p:spPr>
        <p:txBody>
          <a:bodyPr wrap="square" rtlCol="0">
            <a:spAutoFit/>
          </a:bodyPr>
          <a:lstStyle/>
          <a:p>
            <a:r>
              <a:rPr lang="en-US" sz="1600" dirty="0">
                <a:solidFill>
                  <a:prstClr val="black"/>
                </a:solidFill>
                <a:latin typeface="Calibri" panose="020F0502020204030204"/>
              </a:rPr>
              <a:t>Detection, alarm on, ventilation off</a:t>
            </a:r>
          </a:p>
        </p:txBody>
      </p:sp>
      <p:cxnSp>
        <p:nvCxnSpPr>
          <p:cNvPr id="468" name="Straight Connector 467"/>
          <p:cNvCxnSpPr>
            <a:stCxn id="505" idx="2"/>
          </p:cNvCxnSpPr>
          <p:nvPr/>
        </p:nvCxnSpPr>
        <p:spPr>
          <a:xfrm flipV="1">
            <a:off x="2820083" y="4624085"/>
            <a:ext cx="2872779" cy="1113644"/>
          </a:xfrm>
          <a:prstGeom prst="line">
            <a:avLst/>
          </a:prstGeom>
          <a:noFill/>
          <a:ln w="6350" cap="flat" cmpd="sng" algn="ctr">
            <a:solidFill>
              <a:srgbClr val="E7E6E6">
                <a:lumMod val="25000"/>
              </a:srgbClr>
            </a:solidFill>
            <a:prstDash val="solid"/>
            <a:miter lim="800000"/>
          </a:ln>
          <a:effectLst/>
        </p:spPr>
      </p:cxnSp>
      <p:sp>
        <p:nvSpPr>
          <p:cNvPr id="469" name="TextBox 468"/>
          <p:cNvSpPr txBox="1"/>
          <p:nvPr/>
        </p:nvSpPr>
        <p:spPr>
          <a:xfrm>
            <a:off x="905939" y="1402891"/>
            <a:ext cx="1923004" cy="338554"/>
          </a:xfrm>
          <a:prstGeom prst="rect">
            <a:avLst/>
          </a:prstGeom>
          <a:noFill/>
        </p:spPr>
        <p:txBody>
          <a:bodyPr wrap="square" rtlCol="0">
            <a:spAutoFit/>
          </a:bodyPr>
          <a:lstStyle/>
          <a:p>
            <a:r>
              <a:rPr lang="en-US" sz="1600" dirty="0">
                <a:solidFill>
                  <a:prstClr val="black"/>
                </a:solidFill>
                <a:latin typeface="Calibri" panose="020F0502020204030204"/>
              </a:rPr>
              <a:t>End of evacuation</a:t>
            </a:r>
          </a:p>
        </p:txBody>
      </p:sp>
      <p:sp>
        <p:nvSpPr>
          <p:cNvPr id="470" name="TextBox 469"/>
          <p:cNvSpPr txBox="1"/>
          <p:nvPr/>
        </p:nvSpPr>
        <p:spPr>
          <a:xfrm>
            <a:off x="385623" y="850706"/>
            <a:ext cx="451143" cy="369332"/>
          </a:xfrm>
          <a:prstGeom prst="rect">
            <a:avLst/>
          </a:prstGeom>
          <a:noFill/>
        </p:spPr>
        <p:txBody>
          <a:bodyPr wrap="square" rtlCol="0">
            <a:spAutoFit/>
          </a:bodyPr>
          <a:lstStyle/>
          <a:p>
            <a:r>
              <a:rPr lang="en-US" dirty="0">
                <a:solidFill>
                  <a:prstClr val="black"/>
                </a:solidFill>
                <a:latin typeface="Calibri" panose="020F0502020204030204"/>
              </a:rPr>
              <a:t>t</a:t>
            </a:r>
            <a:r>
              <a:rPr lang="en-US" baseline="-25000" dirty="0">
                <a:solidFill>
                  <a:prstClr val="black"/>
                </a:solidFill>
                <a:latin typeface="Calibri" panose="020F0502020204030204"/>
              </a:rPr>
              <a:t>int</a:t>
            </a:r>
            <a:endParaRPr lang="en-US" dirty="0">
              <a:solidFill>
                <a:prstClr val="black"/>
              </a:solidFill>
              <a:latin typeface="Calibri" panose="020F0502020204030204"/>
            </a:endParaRPr>
          </a:p>
        </p:txBody>
      </p:sp>
      <p:sp>
        <p:nvSpPr>
          <p:cNvPr id="471" name="Rectangle 470"/>
          <p:cNvSpPr/>
          <p:nvPr/>
        </p:nvSpPr>
        <p:spPr>
          <a:xfrm>
            <a:off x="11228539" y="720672"/>
            <a:ext cx="190500" cy="379931"/>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sp>
        <p:nvSpPr>
          <p:cNvPr id="472" name="TextBox 471"/>
          <p:cNvSpPr txBox="1"/>
          <p:nvPr/>
        </p:nvSpPr>
        <p:spPr>
          <a:xfrm>
            <a:off x="937465" y="229783"/>
            <a:ext cx="3106888" cy="338554"/>
          </a:xfrm>
          <a:prstGeom prst="rect">
            <a:avLst/>
          </a:prstGeom>
          <a:noFill/>
        </p:spPr>
        <p:txBody>
          <a:bodyPr wrap="square" rtlCol="0">
            <a:spAutoFit/>
          </a:bodyPr>
          <a:lstStyle>
            <a:defPPr>
              <a:defRPr lang="en-US"/>
            </a:defPPr>
            <a:lvl1pPr>
              <a:defRPr sz="1600"/>
            </a:lvl1pPr>
          </a:lstStyle>
          <a:p>
            <a:r>
              <a:rPr lang="en-US" dirty="0">
                <a:solidFill>
                  <a:prstClr val="black"/>
                </a:solidFill>
                <a:latin typeface="Calibri" panose="020F0502020204030204"/>
              </a:rPr>
              <a:t>Start of Fire fighter intervention</a:t>
            </a:r>
          </a:p>
        </p:txBody>
      </p:sp>
      <p:pic>
        <p:nvPicPr>
          <p:cNvPr id="473" name="Picture 472"/>
          <p:cNvPicPr>
            <a:picLocks noChangeAspect="1"/>
          </p:cNvPicPr>
          <p:nvPr/>
        </p:nvPicPr>
        <p:blipFill>
          <a:blip r:embed="rId8">
            <a:clrChange>
              <a:clrFrom>
                <a:srgbClr val="FFFFFF"/>
              </a:clrFrom>
              <a:clrTo>
                <a:srgbClr val="FFFFFF">
                  <a:alpha val="0"/>
                </a:srgbClr>
              </a:clrTo>
            </a:clrChange>
          </a:blip>
          <a:stretch>
            <a:fillRect/>
          </a:stretch>
        </p:blipFill>
        <p:spPr>
          <a:xfrm flipH="1">
            <a:off x="10839861" y="663529"/>
            <a:ext cx="393961" cy="480440"/>
          </a:xfrm>
          <a:prstGeom prst="rect">
            <a:avLst/>
          </a:prstGeom>
        </p:spPr>
      </p:pic>
      <p:grpSp>
        <p:nvGrpSpPr>
          <p:cNvPr id="474" name="Group 473"/>
          <p:cNvGrpSpPr/>
          <p:nvPr/>
        </p:nvGrpSpPr>
        <p:grpSpPr>
          <a:xfrm>
            <a:off x="858499" y="769253"/>
            <a:ext cx="6907612" cy="3944827"/>
            <a:chOff x="831544" y="779714"/>
            <a:chExt cx="6907612" cy="3944826"/>
          </a:xfrm>
        </p:grpSpPr>
        <p:cxnSp>
          <p:nvCxnSpPr>
            <p:cNvPr id="475" name="Straight Connector 474"/>
            <p:cNvCxnSpPr>
              <a:stCxn id="424" idx="2"/>
              <a:endCxn id="460" idx="3"/>
            </p:cNvCxnSpPr>
            <p:nvPr/>
          </p:nvCxnSpPr>
          <p:spPr>
            <a:xfrm flipH="1" flipV="1">
              <a:off x="831544" y="860063"/>
              <a:ext cx="1988538" cy="3864477"/>
            </a:xfrm>
            <a:prstGeom prst="line">
              <a:avLst/>
            </a:prstGeom>
            <a:noFill/>
            <a:ln w="6350" cap="flat" cmpd="sng" algn="ctr">
              <a:solidFill>
                <a:srgbClr val="E7E6E6">
                  <a:lumMod val="25000"/>
                </a:srgbClr>
              </a:solidFill>
              <a:prstDash val="solid"/>
              <a:miter lim="800000"/>
            </a:ln>
            <a:effectLst/>
          </p:spPr>
        </p:cxnSp>
        <p:cxnSp>
          <p:nvCxnSpPr>
            <p:cNvPr id="476" name="Straight Connector 475"/>
            <p:cNvCxnSpPr>
              <a:endCxn id="460" idx="43"/>
            </p:cNvCxnSpPr>
            <p:nvPr/>
          </p:nvCxnSpPr>
          <p:spPr>
            <a:xfrm flipV="1">
              <a:off x="5692862" y="779714"/>
              <a:ext cx="2046294" cy="3844373"/>
            </a:xfrm>
            <a:prstGeom prst="line">
              <a:avLst/>
            </a:prstGeom>
            <a:noFill/>
            <a:ln w="6350" cap="flat" cmpd="sng" algn="ctr">
              <a:solidFill>
                <a:srgbClr val="E7E6E6">
                  <a:lumMod val="25000"/>
                </a:srgbClr>
              </a:solidFill>
              <a:prstDash val="solid"/>
              <a:miter lim="800000"/>
            </a:ln>
            <a:effectLst/>
          </p:spPr>
        </p:cxnSp>
        <p:sp>
          <p:nvSpPr>
            <p:cNvPr id="477" name="TextBox 476"/>
            <p:cNvSpPr txBox="1"/>
            <p:nvPr/>
          </p:nvSpPr>
          <p:spPr>
            <a:xfrm rot="17844177">
              <a:off x="5868297" y="3438569"/>
              <a:ext cx="1261298" cy="646331"/>
            </a:xfrm>
            <a:prstGeom prst="rect">
              <a:avLst/>
            </a:prstGeom>
            <a:noFill/>
          </p:spPr>
          <p:txBody>
            <a:bodyPr wrap="square" rtlCol="0">
              <a:spAutoFit/>
            </a:bodyPr>
            <a:lstStyle/>
            <a:p>
              <a:pPr defTabSz="914377">
                <a:defRPr/>
              </a:pPr>
              <a:r>
                <a:rPr lang="en-US" sz="1200" kern="0" dirty="0">
                  <a:solidFill>
                    <a:prstClr val="black"/>
                  </a:solidFill>
                  <a:latin typeface="Calibri" panose="020F0502020204030204"/>
                </a:rPr>
                <a:t>Propagation driven by buoyancy</a:t>
              </a:r>
            </a:p>
          </p:txBody>
        </p:sp>
      </p:grpSp>
      <p:sp>
        <p:nvSpPr>
          <p:cNvPr id="478" name="TextBox 477"/>
          <p:cNvSpPr txBox="1"/>
          <p:nvPr/>
        </p:nvSpPr>
        <p:spPr>
          <a:xfrm>
            <a:off x="937466" y="2638797"/>
            <a:ext cx="1923004" cy="338554"/>
          </a:xfrm>
          <a:prstGeom prst="rect">
            <a:avLst/>
          </a:prstGeom>
          <a:noFill/>
        </p:spPr>
        <p:txBody>
          <a:bodyPr wrap="square" rtlCol="0">
            <a:spAutoFit/>
          </a:bodyPr>
          <a:lstStyle/>
          <a:p>
            <a:r>
              <a:rPr lang="en-US" sz="1600" dirty="0">
                <a:solidFill>
                  <a:prstClr val="black"/>
                </a:solidFill>
                <a:latin typeface="Calibri" panose="020F0502020204030204"/>
              </a:rPr>
              <a:t>Ongoing evacuation</a:t>
            </a:r>
          </a:p>
        </p:txBody>
      </p:sp>
      <p:grpSp>
        <p:nvGrpSpPr>
          <p:cNvPr id="479" name="Group 478"/>
          <p:cNvGrpSpPr/>
          <p:nvPr/>
        </p:nvGrpSpPr>
        <p:grpSpPr>
          <a:xfrm>
            <a:off x="855814" y="5133653"/>
            <a:ext cx="11169743" cy="876189"/>
            <a:chOff x="955675" y="5881664"/>
            <a:chExt cx="11169742" cy="876189"/>
          </a:xfrm>
        </p:grpSpPr>
        <p:grpSp>
          <p:nvGrpSpPr>
            <p:cNvPr id="480" name="Group 479"/>
            <p:cNvGrpSpPr/>
            <p:nvPr/>
          </p:nvGrpSpPr>
          <p:grpSpPr>
            <a:xfrm>
              <a:off x="955675" y="6089560"/>
              <a:ext cx="11169742" cy="668293"/>
              <a:chOff x="955675" y="6089560"/>
              <a:chExt cx="11169742" cy="668293"/>
            </a:xfrm>
          </p:grpSpPr>
          <p:cxnSp>
            <p:nvCxnSpPr>
              <p:cNvPr id="484" name="Straight Arrow Connector 483"/>
              <p:cNvCxnSpPr/>
              <p:nvPr/>
            </p:nvCxnSpPr>
            <p:spPr>
              <a:xfrm>
                <a:off x="955675" y="6638925"/>
                <a:ext cx="10880725" cy="0"/>
              </a:xfrm>
              <a:prstGeom prst="straightConnector1">
                <a:avLst/>
              </a:prstGeom>
              <a:noFill/>
              <a:ln w="6350" cap="flat" cmpd="sng" algn="ctr">
                <a:solidFill>
                  <a:sysClr val="windowText" lastClr="000000"/>
                </a:solidFill>
                <a:prstDash val="solid"/>
                <a:miter lim="800000"/>
                <a:tailEnd type="triangle"/>
              </a:ln>
              <a:effectLst/>
            </p:spPr>
          </p:cxnSp>
          <p:sp>
            <p:nvSpPr>
              <p:cNvPr id="485" name="TextBox 484"/>
              <p:cNvSpPr txBox="1"/>
              <p:nvPr/>
            </p:nvSpPr>
            <p:spPr>
              <a:xfrm>
                <a:off x="11839666" y="6388521"/>
                <a:ext cx="285751" cy="369332"/>
              </a:xfrm>
              <a:prstGeom prst="rect">
                <a:avLst/>
              </a:prstGeom>
              <a:noFill/>
            </p:spPr>
            <p:txBody>
              <a:bodyPr wrap="square" rtlCol="0">
                <a:spAutoFit/>
              </a:bodyPr>
              <a:lstStyle/>
              <a:p>
                <a:pPr defTabSz="914377">
                  <a:defRPr/>
                </a:pPr>
                <a:r>
                  <a:rPr lang="en-US" kern="0" dirty="0">
                    <a:solidFill>
                      <a:prstClr val="black"/>
                    </a:solidFill>
                    <a:latin typeface="Calibri" panose="020F0502020204030204"/>
                  </a:rPr>
                  <a:t>x</a:t>
                </a:r>
              </a:p>
            </p:txBody>
          </p:sp>
          <p:sp>
            <p:nvSpPr>
              <p:cNvPr id="486" name="TextBox 485"/>
              <p:cNvSpPr txBox="1"/>
              <p:nvPr/>
            </p:nvSpPr>
            <p:spPr>
              <a:xfrm>
                <a:off x="1501014" y="6089560"/>
                <a:ext cx="285751" cy="369332"/>
              </a:xfrm>
              <a:prstGeom prst="rect">
                <a:avLst/>
              </a:prstGeom>
              <a:noFill/>
            </p:spPr>
            <p:txBody>
              <a:bodyPr wrap="square" rtlCol="0">
                <a:spAutoFit/>
              </a:bodyPr>
              <a:lstStyle/>
              <a:p>
                <a:pPr defTabSz="914377">
                  <a:defRPr/>
                </a:pPr>
                <a:r>
                  <a:rPr lang="en-US" kern="0" dirty="0">
                    <a:solidFill>
                      <a:prstClr val="black"/>
                    </a:solidFill>
                    <a:latin typeface="Calibri" panose="020F0502020204030204"/>
                  </a:rPr>
                  <a:t>v</a:t>
                </a:r>
              </a:p>
            </p:txBody>
          </p:sp>
          <p:sp>
            <p:nvSpPr>
              <p:cNvPr id="487" name="Rectangle 486"/>
              <p:cNvSpPr/>
              <p:nvPr/>
            </p:nvSpPr>
            <p:spPr>
              <a:xfrm>
                <a:off x="955675" y="6138117"/>
                <a:ext cx="10658360" cy="500808"/>
              </a:xfrm>
              <a:prstGeom prst="rect">
                <a:avLst/>
              </a:prstGeom>
              <a:noFill/>
              <a:ln w="12700" cap="flat" cmpd="sng" algn="ctr">
                <a:solidFill>
                  <a:srgbClr val="A5A5A5">
                    <a:shade val="50000"/>
                  </a:srgbClr>
                </a:solidFill>
                <a:prstDash val="solid"/>
                <a:miter lim="800000"/>
              </a:ln>
              <a:effectLst/>
            </p:spPr>
            <p:txBody>
              <a:bodyPr rtlCol="0" anchor="ctr"/>
              <a:lstStyle/>
              <a:p>
                <a:pPr algn="ctr" defTabSz="914377">
                  <a:defRPr/>
                </a:pPr>
                <a:endParaRPr lang="en-GB" kern="0">
                  <a:solidFill>
                    <a:prstClr val="white"/>
                  </a:solidFill>
                  <a:latin typeface="Calibri" panose="020F0502020204030204"/>
                </a:endParaRPr>
              </a:p>
            </p:txBody>
          </p:sp>
          <p:sp>
            <p:nvSpPr>
              <p:cNvPr id="488" name="Rectangle 487"/>
              <p:cNvSpPr/>
              <p:nvPr/>
            </p:nvSpPr>
            <p:spPr>
              <a:xfrm>
                <a:off x="965200" y="6388520"/>
                <a:ext cx="10648835" cy="131477"/>
              </a:xfrm>
              <a:prstGeom prst="rect">
                <a:avLst/>
              </a:prstGeom>
              <a:gradFill flip="none" rotWithShape="1">
                <a:gsLst>
                  <a:gs pos="0">
                    <a:srgbClr val="5B9BD5">
                      <a:lumMod val="5000"/>
                      <a:lumOff val="95000"/>
                    </a:srgbClr>
                  </a:gs>
                  <a:gs pos="45000">
                    <a:srgbClr val="5B9BD5">
                      <a:lumMod val="75000"/>
                    </a:srgbClr>
                  </a:gs>
                  <a:gs pos="69000">
                    <a:srgbClr val="5B9BD5">
                      <a:lumMod val="75000"/>
                    </a:srgbClr>
                  </a:gs>
                  <a:gs pos="100000">
                    <a:srgbClr val="5B9BD5">
                      <a:lumMod val="20000"/>
                      <a:lumOff val="80000"/>
                    </a:srgbClr>
                  </a:gs>
                </a:gsLst>
                <a:lin ang="16200000" scaled="1"/>
                <a:tileRect/>
              </a:gradFill>
              <a:ln w="12700" cap="flat" cmpd="sng" algn="ctr">
                <a:solidFill>
                  <a:srgbClr val="5B9BD5">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489" name="Picture 488"/>
              <p:cNvPicPr>
                <a:picLocks noChangeAspect="1"/>
              </p:cNvPicPr>
              <p:nvPr/>
            </p:nvPicPr>
            <p:blipFill>
              <a:blip r:embed="rId3" cstate="print">
                <a:clrChange>
                  <a:clrFrom>
                    <a:srgbClr val="FFFFFD"/>
                  </a:clrFrom>
                  <a:clrTo>
                    <a:srgbClr val="FFFFFD">
                      <a:alpha val="0"/>
                    </a:srgbClr>
                  </a:clrTo>
                </a:clrChange>
                <a:extLst>
                  <a:ext uri="{28A0092B-C50C-407E-A947-70E740481C1C}">
                    <a14:useLocalDpi xmlns:a14="http://schemas.microsoft.com/office/drawing/2010/main" val="0"/>
                  </a:ext>
                </a:extLst>
              </a:blip>
              <a:stretch>
                <a:fillRect/>
              </a:stretch>
            </p:blipFill>
            <p:spPr>
              <a:xfrm>
                <a:off x="2758807" y="6338931"/>
                <a:ext cx="339993" cy="299994"/>
              </a:xfrm>
              <a:prstGeom prst="rect">
                <a:avLst/>
              </a:prstGeom>
              <a:noFill/>
              <a:ln>
                <a:noFill/>
              </a:ln>
            </p:spPr>
          </p:pic>
          <p:pic>
            <p:nvPicPr>
              <p:cNvPr id="490" name="Picture 48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4319329" y="6258995"/>
                <a:ext cx="390525" cy="390525"/>
              </a:xfrm>
              <a:prstGeom prst="rect">
                <a:avLst/>
              </a:prstGeom>
            </p:spPr>
          </p:pic>
          <p:pic>
            <p:nvPicPr>
              <p:cNvPr id="491" name="Picture 490"/>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4892407" y="6258995"/>
                <a:ext cx="390525" cy="390525"/>
              </a:xfrm>
              <a:prstGeom prst="rect">
                <a:avLst/>
              </a:prstGeom>
            </p:spPr>
          </p:pic>
          <p:pic>
            <p:nvPicPr>
              <p:cNvPr id="492" name="Picture 491"/>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6091387" y="6258995"/>
                <a:ext cx="390525" cy="390525"/>
              </a:xfrm>
              <a:prstGeom prst="rect">
                <a:avLst/>
              </a:prstGeom>
            </p:spPr>
          </p:pic>
          <p:pic>
            <p:nvPicPr>
              <p:cNvPr id="493" name="Picture 492"/>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6885390" y="6258995"/>
                <a:ext cx="390525" cy="390525"/>
              </a:xfrm>
              <a:prstGeom prst="rect">
                <a:avLst/>
              </a:prstGeom>
            </p:spPr>
          </p:pic>
          <p:pic>
            <p:nvPicPr>
              <p:cNvPr id="494" name="Picture 493"/>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9130707" y="6258995"/>
                <a:ext cx="390525" cy="390525"/>
              </a:xfrm>
              <a:prstGeom prst="rect">
                <a:avLst/>
              </a:prstGeom>
            </p:spPr>
          </p:pic>
          <p:cxnSp>
            <p:nvCxnSpPr>
              <p:cNvPr id="495" name="Straight Arrow Connector 494"/>
              <p:cNvCxnSpPr/>
              <p:nvPr/>
            </p:nvCxnSpPr>
            <p:spPr>
              <a:xfrm>
                <a:off x="1079500" y="6241708"/>
                <a:ext cx="469900" cy="0"/>
              </a:xfrm>
              <a:prstGeom prst="straightConnector1">
                <a:avLst/>
              </a:prstGeom>
              <a:noFill/>
              <a:ln w="38100" cap="flat" cmpd="sng" algn="ctr">
                <a:solidFill>
                  <a:srgbClr val="5B9BD5"/>
                </a:solidFill>
                <a:prstDash val="solid"/>
                <a:miter lim="800000"/>
                <a:tailEnd type="triangle"/>
              </a:ln>
              <a:effectLst/>
            </p:spPr>
          </p:cxnSp>
          <p:cxnSp>
            <p:nvCxnSpPr>
              <p:cNvPr id="496" name="Straight Connector 495"/>
              <p:cNvCxnSpPr/>
              <p:nvPr/>
            </p:nvCxnSpPr>
            <p:spPr>
              <a:xfrm>
                <a:off x="1892300" y="6208897"/>
                <a:ext cx="3848100" cy="0"/>
              </a:xfrm>
              <a:prstGeom prst="line">
                <a:avLst/>
              </a:prstGeom>
              <a:noFill/>
              <a:ln w="28575" cap="flat" cmpd="sng" algn="ctr">
                <a:solidFill>
                  <a:srgbClr val="70AD47">
                    <a:lumMod val="40000"/>
                    <a:lumOff val="60000"/>
                  </a:srgbClr>
                </a:solidFill>
                <a:prstDash val="solid"/>
                <a:miter lim="800000"/>
              </a:ln>
              <a:effectLst/>
            </p:spPr>
          </p:cxnSp>
          <p:cxnSp>
            <p:nvCxnSpPr>
              <p:cNvPr id="497" name="Straight Connector 496"/>
              <p:cNvCxnSpPr/>
              <p:nvPr/>
            </p:nvCxnSpPr>
            <p:spPr>
              <a:xfrm>
                <a:off x="5905500" y="6208897"/>
                <a:ext cx="3848100" cy="0"/>
              </a:xfrm>
              <a:prstGeom prst="line">
                <a:avLst/>
              </a:prstGeom>
              <a:noFill/>
              <a:ln w="28575" cap="flat" cmpd="sng" algn="ctr">
                <a:solidFill>
                  <a:srgbClr val="70AD47"/>
                </a:solidFill>
                <a:prstDash val="solid"/>
                <a:miter lim="800000"/>
              </a:ln>
              <a:effectLst/>
            </p:spPr>
          </p:cxnSp>
          <p:cxnSp>
            <p:nvCxnSpPr>
              <p:cNvPr id="498" name="Straight Connector 497"/>
              <p:cNvCxnSpPr/>
              <p:nvPr/>
            </p:nvCxnSpPr>
            <p:spPr>
              <a:xfrm>
                <a:off x="10001135" y="6208897"/>
                <a:ext cx="1612900" cy="0"/>
              </a:xfrm>
              <a:prstGeom prst="line">
                <a:avLst/>
              </a:prstGeom>
              <a:noFill/>
              <a:ln w="28575" cap="flat" cmpd="sng" algn="ctr">
                <a:solidFill>
                  <a:srgbClr val="70AD47"/>
                </a:solidFill>
                <a:prstDash val="solid"/>
                <a:miter lim="800000"/>
              </a:ln>
              <a:effectLst/>
            </p:spPr>
          </p:cxnSp>
          <p:sp>
            <p:nvSpPr>
              <p:cNvPr id="499" name="Rectangle 498"/>
              <p:cNvSpPr/>
              <p:nvPr/>
            </p:nvSpPr>
            <p:spPr>
              <a:xfrm>
                <a:off x="11328400" y="6258995"/>
                <a:ext cx="190500" cy="379930"/>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377">
                  <a:defRPr/>
                </a:pPr>
                <a:endParaRPr lang="en-US" kern="0">
                  <a:solidFill>
                    <a:prstClr val="white"/>
                  </a:solidFill>
                  <a:latin typeface="Calibri" panose="020F0502020204030204"/>
                </a:endParaRPr>
              </a:p>
            </p:txBody>
          </p:sp>
          <p:pic>
            <p:nvPicPr>
              <p:cNvPr id="500" name="Picture 499"/>
              <p:cNvPicPr>
                <a:picLocks noChangeAspect="1"/>
              </p:cNvPicPr>
              <p:nvPr/>
            </p:nvPicPr>
            <p:blipFill>
              <a:blip r:embed="rId9">
                <a:clrChange>
                  <a:clrFrom>
                    <a:srgbClr val="FFFFFF"/>
                  </a:clrFrom>
                  <a:clrTo>
                    <a:srgbClr val="FFFFFF">
                      <a:alpha val="0"/>
                    </a:srgbClr>
                  </a:clrTo>
                </a:clrChange>
              </a:blip>
              <a:stretch>
                <a:fillRect/>
              </a:stretch>
            </p:blipFill>
            <p:spPr>
              <a:xfrm>
                <a:off x="3023989" y="6142246"/>
                <a:ext cx="366492" cy="519556"/>
              </a:xfrm>
              <a:prstGeom prst="rect">
                <a:avLst/>
              </a:prstGeom>
            </p:spPr>
          </p:pic>
        </p:grpSp>
        <p:sp>
          <p:nvSpPr>
            <p:cNvPr id="481" name="TextBox 480"/>
            <p:cNvSpPr txBox="1"/>
            <p:nvPr/>
          </p:nvSpPr>
          <p:spPr>
            <a:xfrm>
              <a:off x="3625290" y="5890775"/>
              <a:ext cx="2310092" cy="276999"/>
            </a:xfrm>
            <a:prstGeom prst="rect">
              <a:avLst/>
            </a:prstGeom>
            <a:noFill/>
          </p:spPr>
          <p:txBody>
            <a:bodyPr wrap="square" rtlCol="0">
              <a:spAutoFit/>
            </a:bodyPr>
            <a:lstStyle/>
            <a:p>
              <a:pPr defTabSz="914377">
                <a:defRPr/>
              </a:pPr>
              <a:r>
                <a:rPr lang="en-US" sz="1200" kern="0" dirty="0">
                  <a:solidFill>
                    <a:prstClr val="black"/>
                  </a:solidFill>
                  <a:latin typeface="Calibri" panose="020F0502020204030204"/>
                </a:rPr>
                <a:t>Fire detection deactivated (IS37)</a:t>
              </a:r>
            </a:p>
          </p:txBody>
        </p:sp>
        <p:sp>
          <p:nvSpPr>
            <p:cNvPr id="482" name="TextBox 481"/>
            <p:cNvSpPr txBox="1"/>
            <p:nvPr/>
          </p:nvSpPr>
          <p:spPr>
            <a:xfrm>
              <a:off x="6886699" y="5890775"/>
              <a:ext cx="1457203" cy="276999"/>
            </a:xfrm>
            <a:prstGeom prst="rect">
              <a:avLst/>
            </a:prstGeom>
            <a:noFill/>
          </p:spPr>
          <p:txBody>
            <a:bodyPr wrap="square" rtlCol="0">
              <a:spAutoFit/>
            </a:bodyPr>
            <a:lstStyle/>
            <a:p>
              <a:pPr defTabSz="914377">
                <a:defRPr/>
              </a:pPr>
              <a:r>
                <a:rPr lang="en-US" sz="1200" kern="0" dirty="0">
                  <a:solidFill>
                    <a:prstClr val="black"/>
                  </a:solidFill>
                  <a:latin typeface="Calibri" panose="020F0502020204030204"/>
                </a:rPr>
                <a:t>Active fire detection</a:t>
              </a:r>
            </a:p>
          </p:txBody>
        </p:sp>
        <p:sp>
          <p:nvSpPr>
            <p:cNvPr id="483" name="TextBox 482"/>
            <p:cNvSpPr txBox="1"/>
            <p:nvPr/>
          </p:nvSpPr>
          <p:spPr>
            <a:xfrm>
              <a:off x="2597750" y="5881664"/>
              <a:ext cx="866987" cy="276999"/>
            </a:xfrm>
            <a:prstGeom prst="rect">
              <a:avLst/>
            </a:prstGeom>
            <a:noFill/>
          </p:spPr>
          <p:txBody>
            <a:bodyPr wrap="square" rtlCol="0">
              <a:spAutoFit/>
            </a:bodyPr>
            <a:lstStyle/>
            <a:p>
              <a:pPr defTabSz="914377">
                <a:defRPr/>
              </a:pPr>
              <a:r>
                <a:rPr lang="en-US" sz="1200" kern="0" dirty="0">
                  <a:solidFill>
                    <a:prstClr val="black"/>
                  </a:solidFill>
                  <a:latin typeface="Calibri" panose="020F0502020204030204"/>
                </a:rPr>
                <a:t>Hot works</a:t>
              </a:r>
            </a:p>
          </p:txBody>
        </p:sp>
      </p:grpSp>
      <p:grpSp>
        <p:nvGrpSpPr>
          <p:cNvPr id="501" name="Group 500"/>
          <p:cNvGrpSpPr/>
          <p:nvPr/>
        </p:nvGrpSpPr>
        <p:grpSpPr>
          <a:xfrm>
            <a:off x="195511" y="204484"/>
            <a:ext cx="2714000" cy="5772504"/>
            <a:chOff x="295372" y="952500"/>
            <a:chExt cx="2714000" cy="5772502"/>
          </a:xfrm>
        </p:grpSpPr>
        <p:sp>
          <p:nvSpPr>
            <p:cNvPr id="502" name="TextBox 501"/>
            <p:cNvSpPr txBox="1"/>
            <p:nvPr/>
          </p:nvSpPr>
          <p:spPr>
            <a:xfrm>
              <a:off x="295372" y="6355670"/>
              <a:ext cx="741955" cy="369332"/>
            </a:xfrm>
            <a:prstGeom prst="rect">
              <a:avLst/>
            </a:prstGeom>
            <a:noFill/>
          </p:spPr>
          <p:txBody>
            <a:bodyPr wrap="square" rtlCol="0">
              <a:spAutoFit/>
            </a:bodyPr>
            <a:lstStyle/>
            <a:p>
              <a:pPr defTabSz="914377">
                <a:defRPr/>
              </a:pPr>
              <a:r>
                <a:rPr lang="en-US" kern="0" dirty="0" err="1">
                  <a:solidFill>
                    <a:prstClr val="black"/>
                  </a:solidFill>
                  <a:latin typeface="Calibri" panose="020F0502020204030204"/>
                </a:rPr>
                <a:t>t</a:t>
              </a:r>
              <a:r>
                <a:rPr lang="en-US" kern="0" baseline="-25000" dirty="0" err="1">
                  <a:solidFill>
                    <a:prstClr val="black"/>
                  </a:solidFill>
                  <a:latin typeface="Calibri" panose="020F0502020204030204"/>
                </a:rPr>
                <a:t>i</a:t>
              </a:r>
              <a:r>
                <a:rPr lang="en-US" kern="0" baseline="-25000" dirty="0">
                  <a:solidFill>
                    <a:prstClr val="black"/>
                  </a:solidFill>
                  <a:latin typeface="Calibri" panose="020F0502020204030204"/>
                </a:rPr>
                <a:t> </a:t>
              </a:r>
              <a:r>
                <a:rPr lang="en-US" kern="0" dirty="0">
                  <a:solidFill>
                    <a:prstClr val="black"/>
                  </a:solidFill>
                  <a:latin typeface="Calibri" panose="020F0502020204030204"/>
                </a:rPr>
                <a:t>= 0</a:t>
              </a:r>
            </a:p>
          </p:txBody>
        </p:sp>
        <p:cxnSp>
          <p:nvCxnSpPr>
            <p:cNvPr id="503" name="Straight Arrow Connector 502"/>
            <p:cNvCxnSpPr/>
            <p:nvPr/>
          </p:nvCxnSpPr>
          <p:spPr>
            <a:xfrm flipV="1">
              <a:off x="955675" y="952500"/>
              <a:ext cx="0" cy="5686426"/>
            </a:xfrm>
            <a:prstGeom prst="straightConnector1">
              <a:avLst/>
            </a:prstGeom>
            <a:noFill/>
            <a:ln w="6350" cap="flat" cmpd="sng" algn="ctr">
              <a:solidFill>
                <a:sysClr val="windowText" lastClr="000000"/>
              </a:solidFill>
              <a:prstDash val="solid"/>
              <a:miter lim="800000"/>
              <a:tailEnd type="triangle"/>
            </a:ln>
            <a:effectLst/>
          </p:spPr>
        </p:cxnSp>
        <p:sp>
          <p:nvSpPr>
            <p:cNvPr id="504" name="TextBox 503"/>
            <p:cNvSpPr txBox="1"/>
            <p:nvPr/>
          </p:nvSpPr>
          <p:spPr>
            <a:xfrm>
              <a:off x="1005037" y="5733305"/>
              <a:ext cx="937839" cy="338554"/>
            </a:xfrm>
            <a:prstGeom prst="rect">
              <a:avLst/>
            </a:prstGeom>
            <a:noFill/>
          </p:spPr>
          <p:txBody>
            <a:bodyPr wrap="square" rtlCol="0">
              <a:spAutoFit/>
            </a:bodyPr>
            <a:lstStyle/>
            <a:p>
              <a:pPr defTabSz="914377">
                <a:defRPr/>
              </a:pPr>
              <a:r>
                <a:rPr lang="en-US" sz="1600" kern="0" dirty="0">
                  <a:solidFill>
                    <a:prstClr val="black"/>
                  </a:solidFill>
                  <a:latin typeface="Calibri" panose="020F0502020204030204"/>
                </a:rPr>
                <a:t>Ignition</a:t>
              </a:r>
            </a:p>
          </p:txBody>
        </p:sp>
        <p:pic>
          <p:nvPicPr>
            <p:cNvPr id="505" name="Picture 50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0514" y="6241708"/>
              <a:ext cx="178858" cy="244036"/>
            </a:xfrm>
            <a:prstGeom prst="rect">
              <a:avLst/>
            </a:prstGeom>
          </p:spPr>
        </p:pic>
      </p:grpSp>
      <p:pic>
        <p:nvPicPr>
          <p:cNvPr id="506" name="Picture 505"/>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b="11739"/>
          <a:stretch/>
        </p:blipFill>
        <p:spPr>
          <a:xfrm flipH="1">
            <a:off x="2852057" y="5384276"/>
            <a:ext cx="183903" cy="132557"/>
          </a:xfrm>
          <a:prstGeom prst="rect">
            <a:avLst/>
          </a:prstGeom>
        </p:spPr>
      </p:pic>
      <p:cxnSp>
        <p:nvCxnSpPr>
          <p:cNvPr id="507" name="Straight Connector 506"/>
          <p:cNvCxnSpPr>
            <a:stCxn id="505" idx="2"/>
            <a:endCxn id="424" idx="2"/>
          </p:cNvCxnSpPr>
          <p:nvPr/>
        </p:nvCxnSpPr>
        <p:spPr>
          <a:xfrm flipV="1">
            <a:off x="2820083" y="4724541"/>
            <a:ext cx="0" cy="1013188"/>
          </a:xfrm>
          <a:prstGeom prst="line">
            <a:avLst/>
          </a:prstGeom>
          <a:noFill/>
          <a:ln w="6350" cap="flat" cmpd="sng" algn="ctr">
            <a:solidFill>
              <a:srgbClr val="E7E6E6">
                <a:lumMod val="25000"/>
              </a:srgbClr>
            </a:solidFill>
            <a:prstDash val="solid"/>
            <a:miter lim="800000"/>
          </a:ln>
          <a:effectLst/>
        </p:spPr>
      </p:cxnSp>
      <p:sp>
        <p:nvSpPr>
          <p:cNvPr id="26" name="Rectangle 25"/>
          <p:cNvSpPr/>
          <p:nvPr/>
        </p:nvSpPr>
        <p:spPr>
          <a:xfrm>
            <a:off x="827314" y="279577"/>
            <a:ext cx="10751425" cy="5621928"/>
          </a:xfrm>
          <a:prstGeom prst="rect">
            <a:avLst/>
          </a:prstGeom>
          <a:solidFill>
            <a:srgbClr val="FFFFFF">
              <a:alpha val="78824"/>
            </a:srgbClr>
          </a:solidFill>
          <a:ln w="28575">
            <a:solidFill>
              <a:schemeClr val="bg2">
                <a:lumMod val="1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nvGrpSpPr>
          <p:cNvPr id="25" name="Group 24"/>
          <p:cNvGrpSpPr/>
          <p:nvPr/>
        </p:nvGrpSpPr>
        <p:grpSpPr>
          <a:xfrm>
            <a:off x="806452" y="279578"/>
            <a:ext cx="10678693" cy="5634209"/>
            <a:chOff x="604839" y="209683"/>
            <a:chExt cx="8009020" cy="4225657"/>
          </a:xfrm>
        </p:grpSpPr>
        <p:cxnSp>
          <p:nvCxnSpPr>
            <p:cNvPr id="3" name="Straight Connector 2"/>
            <p:cNvCxnSpPr/>
            <p:nvPr/>
          </p:nvCxnSpPr>
          <p:spPr>
            <a:xfrm flipH="1">
              <a:off x="620486" y="209683"/>
              <a:ext cx="9469" cy="4212094"/>
            </a:xfrm>
            <a:prstGeom prst="line">
              <a:avLst/>
            </a:prstGeom>
            <a:ln w="28575">
              <a:solidFill>
                <a:schemeClr val="bg2">
                  <a:lumMod val="10000"/>
                </a:schemeClr>
              </a:solidFill>
            </a:ln>
          </p:spPr>
          <p:style>
            <a:lnRef idx="1">
              <a:schemeClr val="accent6"/>
            </a:lnRef>
            <a:fillRef idx="0">
              <a:schemeClr val="accent6"/>
            </a:fillRef>
            <a:effectRef idx="0">
              <a:schemeClr val="accent6"/>
            </a:effectRef>
            <a:fontRef idx="minor">
              <a:schemeClr val="tx1"/>
            </a:fontRef>
          </p:style>
        </p:cxnSp>
        <p:cxnSp>
          <p:nvCxnSpPr>
            <p:cNvPr id="110" name="Straight Connector 109"/>
            <p:cNvCxnSpPr/>
            <p:nvPr/>
          </p:nvCxnSpPr>
          <p:spPr>
            <a:xfrm flipH="1" flipV="1">
              <a:off x="604839" y="4433458"/>
              <a:ext cx="8009020" cy="1882"/>
            </a:xfrm>
            <a:prstGeom prst="line">
              <a:avLst/>
            </a:prstGeom>
            <a:ln w="28575">
              <a:solidFill>
                <a:schemeClr val="bg2">
                  <a:lumMod val="10000"/>
                </a:schemeClr>
              </a:solidFill>
            </a:ln>
          </p:spPr>
          <p:style>
            <a:lnRef idx="1">
              <a:schemeClr val="accent6"/>
            </a:lnRef>
            <a:fillRef idx="0">
              <a:schemeClr val="accent6"/>
            </a:fillRef>
            <a:effectRef idx="0">
              <a:schemeClr val="accent6"/>
            </a:effectRef>
            <a:fontRef idx="minor">
              <a:schemeClr val="tx1"/>
            </a:fontRef>
          </p:style>
        </p:cxnSp>
      </p:grpSp>
      <p:cxnSp>
        <p:nvCxnSpPr>
          <p:cNvPr id="123" name="Straight Connector 122"/>
          <p:cNvCxnSpPr/>
          <p:nvPr/>
        </p:nvCxnSpPr>
        <p:spPr>
          <a:xfrm flipH="1" flipV="1">
            <a:off x="9225239" y="4636425"/>
            <a:ext cx="8237" cy="1207608"/>
          </a:xfrm>
          <a:prstGeom prst="line">
            <a:avLst/>
          </a:prstGeom>
          <a:ln w="28575">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25" name="Straight Connector 124"/>
          <p:cNvCxnSpPr/>
          <p:nvPr/>
        </p:nvCxnSpPr>
        <p:spPr>
          <a:xfrm flipV="1">
            <a:off x="9216342" y="2697759"/>
            <a:ext cx="2362397" cy="1958207"/>
          </a:xfrm>
          <a:prstGeom prst="line">
            <a:avLst/>
          </a:prstGeom>
          <a:ln w="28575">
            <a:solidFill>
              <a:srgbClr val="FF0000"/>
            </a:solidFill>
          </a:ln>
        </p:spPr>
        <p:style>
          <a:lnRef idx="1">
            <a:schemeClr val="accent6"/>
          </a:lnRef>
          <a:fillRef idx="0">
            <a:schemeClr val="accent6"/>
          </a:fillRef>
          <a:effectRef idx="0">
            <a:schemeClr val="accent6"/>
          </a:effectRef>
          <a:fontRef idx="minor">
            <a:schemeClr val="tx1"/>
          </a:fontRef>
        </p:style>
      </p:cxnSp>
      <p:sp>
        <p:nvSpPr>
          <p:cNvPr id="27" name="Freeform 26"/>
          <p:cNvSpPr/>
          <p:nvPr/>
        </p:nvSpPr>
        <p:spPr>
          <a:xfrm>
            <a:off x="843280" y="305787"/>
            <a:ext cx="7002845" cy="5444773"/>
          </a:xfrm>
          <a:custGeom>
            <a:avLst/>
            <a:gdLst>
              <a:gd name="connsiteX0" fmla="*/ 0 w 5196840"/>
              <a:gd name="connsiteY0" fmla="*/ 45720 h 3886200"/>
              <a:gd name="connsiteX1" fmla="*/ 15240 w 5196840"/>
              <a:gd name="connsiteY1" fmla="*/ 236220 h 3886200"/>
              <a:gd name="connsiteX2" fmla="*/ 1501140 w 5196840"/>
              <a:gd name="connsiteY2" fmla="*/ 3147060 h 3886200"/>
              <a:gd name="connsiteX3" fmla="*/ 1478280 w 5196840"/>
              <a:gd name="connsiteY3" fmla="*/ 3886200 h 3886200"/>
              <a:gd name="connsiteX4" fmla="*/ 3741420 w 5196840"/>
              <a:gd name="connsiteY4" fmla="*/ 3009900 h 3886200"/>
              <a:gd name="connsiteX5" fmla="*/ 5196840 w 5196840"/>
              <a:gd name="connsiteY5" fmla="*/ 152400 h 3886200"/>
              <a:gd name="connsiteX6" fmla="*/ 5173980 w 5196840"/>
              <a:gd name="connsiteY6" fmla="*/ 0 h 3886200"/>
              <a:gd name="connsiteX7" fmla="*/ 30480 w 5196840"/>
              <a:gd name="connsiteY7" fmla="*/ 0 h 3886200"/>
              <a:gd name="connsiteX8" fmla="*/ 15240 w 5196840"/>
              <a:gd name="connsiteY8" fmla="*/ 99060 h 3886200"/>
              <a:gd name="connsiteX0" fmla="*/ 0 w 5196840"/>
              <a:gd name="connsiteY0" fmla="*/ 106146 h 3946626"/>
              <a:gd name="connsiteX1" fmla="*/ 15240 w 5196840"/>
              <a:gd name="connsiteY1" fmla="*/ 296646 h 3946626"/>
              <a:gd name="connsiteX2" fmla="*/ 1501140 w 5196840"/>
              <a:gd name="connsiteY2" fmla="*/ 3207486 h 3946626"/>
              <a:gd name="connsiteX3" fmla="*/ 1478280 w 5196840"/>
              <a:gd name="connsiteY3" fmla="*/ 3946626 h 3946626"/>
              <a:gd name="connsiteX4" fmla="*/ 3741420 w 5196840"/>
              <a:gd name="connsiteY4" fmla="*/ 3070326 h 3946626"/>
              <a:gd name="connsiteX5" fmla="*/ 5196840 w 5196840"/>
              <a:gd name="connsiteY5" fmla="*/ 212826 h 3946626"/>
              <a:gd name="connsiteX6" fmla="*/ 5173980 w 5196840"/>
              <a:gd name="connsiteY6" fmla="*/ 60426 h 3946626"/>
              <a:gd name="connsiteX7" fmla="*/ 22665 w 5196840"/>
              <a:gd name="connsiteY7" fmla="*/ 0 h 3946626"/>
              <a:gd name="connsiteX8" fmla="*/ 15240 w 5196840"/>
              <a:gd name="connsiteY8" fmla="*/ 159486 h 3946626"/>
              <a:gd name="connsiteX0" fmla="*/ 0 w 5252134"/>
              <a:gd name="connsiteY0" fmla="*/ 106146 h 3946626"/>
              <a:gd name="connsiteX1" fmla="*/ 15240 w 5252134"/>
              <a:gd name="connsiteY1" fmla="*/ 296646 h 3946626"/>
              <a:gd name="connsiteX2" fmla="*/ 1501140 w 5252134"/>
              <a:gd name="connsiteY2" fmla="*/ 3207486 h 3946626"/>
              <a:gd name="connsiteX3" fmla="*/ 1478280 w 5252134"/>
              <a:gd name="connsiteY3" fmla="*/ 3946626 h 3946626"/>
              <a:gd name="connsiteX4" fmla="*/ 3741420 w 5252134"/>
              <a:gd name="connsiteY4" fmla="*/ 3070326 h 3946626"/>
              <a:gd name="connsiteX5" fmla="*/ 5196840 w 5252134"/>
              <a:gd name="connsiteY5" fmla="*/ 212826 h 3946626"/>
              <a:gd name="connsiteX6" fmla="*/ 5252134 w 5252134"/>
              <a:gd name="connsiteY6" fmla="*/ 0 h 3946626"/>
              <a:gd name="connsiteX7" fmla="*/ 22665 w 5252134"/>
              <a:gd name="connsiteY7" fmla="*/ 0 h 3946626"/>
              <a:gd name="connsiteX8" fmla="*/ 15240 w 5252134"/>
              <a:gd name="connsiteY8" fmla="*/ 159486 h 39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2134" h="3946626">
                <a:moveTo>
                  <a:pt x="0" y="106146"/>
                </a:moveTo>
                <a:lnTo>
                  <a:pt x="15240" y="296646"/>
                </a:lnTo>
                <a:lnTo>
                  <a:pt x="1501140" y="3207486"/>
                </a:lnTo>
                <a:lnTo>
                  <a:pt x="1478280" y="3946626"/>
                </a:lnTo>
                <a:lnTo>
                  <a:pt x="3741420" y="3070326"/>
                </a:lnTo>
                <a:lnTo>
                  <a:pt x="5196840" y="212826"/>
                </a:lnTo>
                <a:lnTo>
                  <a:pt x="5252134" y="0"/>
                </a:lnTo>
                <a:lnTo>
                  <a:pt x="22665" y="0"/>
                </a:lnTo>
                <a:cubicBezTo>
                  <a:pt x="17585" y="33020"/>
                  <a:pt x="20320" y="126466"/>
                  <a:pt x="15240" y="159486"/>
                </a:cubicBezTo>
              </a:path>
            </a:pathLst>
          </a:custGeom>
          <a:gradFill flip="none" rotWithShape="1">
            <a:gsLst>
              <a:gs pos="0">
                <a:schemeClr val="accent2">
                  <a:lumMod val="40000"/>
                  <a:lumOff val="60000"/>
                </a:schemeClr>
              </a:gs>
              <a:gs pos="62000">
                <a:schemeClr val="accent2">
                  <a:lumMod val="95000"/>
                  <a:lumOff val="5000"/>
                </a:schemeClr>
              </a:gs>
              <a:gs pos="100000">
                <a:schemeClr val="accent2">
                  <a:lumMod val="60000"/>
                </a:schemeClr>
              </a:gs>
            </a:gsLst>
            <a:path path="circle">
              <a:fillToRect l="50000" t="130000" r="50000" b="-30000"/>
            </a:path>
            <a:tileRect/>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cxnSp>
        <p:nvCxnSpPr>
          <p:cNvPr id="13" name="Straight Connector 12"/>
          <p:cNvCxnSpPr>
            <a:endCxn id="433" idx="1"/>
          </p:cNvCxnSpPr>
          <p:nvPr/>
        </p:nvCxnSpPr>
        <p:spPr>
          <a:xfrm flipV="1">
            <a:off x="3107375" y="4620868"/>
            <a:ext cx="2610509" cy="970048"/>
          </a:xfrm>
          <a:prstGeom prst="line">
            <a:avLst/>
          </a:prstGeom>
          <a:ln w="28575">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18" name="Straight Connector 117"/>
          <p:cNvCxnSpPr>
            <a:stCxn id="433" idx="1"/>
            <a:endCxn id="446" idx="2"/>
          </p:cNvCxnSpPr>
          <p:nvPr/>
        </p:nvCxnSpPr>
        <p:spPr>
          <a:xfrm flipV="1">
            <a:off x="5717885" y="3518412"/>
            <a:ext cx="2171108" cy="1102456"/>
          </a:xfrm>
          <a:prstGeom prst="line">
            <a:avLst/>
          </a:prstGeom>
          <a:ln w="28575">
            <a:solidFill>
              <a:srgbClr val="FF0000"/>
            </a:solidFill>
          </a:ln>
        </p:spPr>
        <p:style>
          <a:lnRef idx="1">
            <a:schemeClr val="accent6"/>
          </a:lnRef>
          <a:fillRef idx="0">
            <a:schemeClr val="accent6"/>
          </a:fillRef>
          <a:effectRef idx="0">
            <a:schemeClr val="accent6"/>
          </a:effectRef>
          <a:fontRef idx="minor">
            <a:schemeClr val="tx1"/>
          </a:fontRef>
        </p:style>
      </p:cxnSp>
      <p:cxnSp>
        <p:nvCxnSpPr>
          <p:cNvPr id="121" name="Straight Connector 120"/>
          <p:cNvCxnSpPr/>
          <p:nvPr/>
        </p:nvCxnSpPr>
        <p:spPr>
          <a:xfrm flipV="1">
            <a:off x="7885533" y="2152128"/>
            <a:ext cx="3693207" cy="1369677"/>
          </a:xfrm>
          <a:prstGeom prst="line">
            <a:avLst/>
          </a:prstGeom>
          <a:ln w="28575">
            <a:solidFill>
              <a:srgbClr val="FF0000"/>
            </a:solidFill>
          </a:ln>
        </p:spPr>
        <p:style>
          <a:lnRef idx="1">
            <a:schemeClr val="accent6"/>
          </a:lnRef>
          <a:fillRef idx="0">
            <a:schemeClr val="accent6"/>
          </a:fillRef>
          <a:effectRef idx="0">
            <a:schemeClr val="accent6"/>
          </a:effectRef>
          <a:fontRef idx="minor">
            <a:schemeClr val="tx1"/>
          </a:fontRef>
        </p:style>
      </p:cxnSp>
      <p:pic>
        <p:nvPicPr>
          <p:cNvPr id="115" name="Picture 11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4017917" flipH="1">
            <a:off x="5357800" y="5590778"/>
            <a:ext cx="390525" cy="390525"/>
          </a:xfrm>
          <a:prstGeom prst="rect">
            <a:avLst/>
          </a:prstGeom>
        </p:spPr>
      </p:pic>
      <p:cxnSp>
        <p:nvCxnSpPr>
          <p:cNvPr id="5" name="Straight Connector 4"/>
          <p:cNvCxnSpPr/>
          <p:nvPr/>
        </p:nvCxnSpPr>
        <p:spPr>
          <a:xfrm flipV="1">
            <a:off x="5480640" y="393714"/>
            <a:ext cx="0" cy="5187908"/>
          </a:xfrm>
          <a:prstGeom prst="line">
            <a:avLst/>
          </a:prstGeom>
          <a:ln w="28575">
            <a:solidFill>
              <a:srgbClr val="FFC000"/>
            </a:solidFill>
          </a:ln>
        </p:spPr>
        <p:style>
          <a:lnRef idx="1">
            <a:schemeClr val="dk1"/>
          </a:lnRef>
          <a:fillRef idx="0">
            <a:schemeClr val="dk1"/>
          </a:fillRef>
          <a:effectRef idx="0">
            <a:schemeClr val="dk1"/>
          </a:effectRef>
          <a:fontRef idx="minor">
            <a:schemeClr val="tx1"/>
          </a:fontRef>
        </p:style>
      </p:cxnSp>
      <p:sp>
        <p:nvSpPr>
          <p:cNvPr id="2" name="Footer Placeholder 1"/>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836161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01"/>
                                        </p:tgtEl>
                                        <p:attrNameLst>
                                          <p:attrName>style.visibility</p:attrName>
                                        </p:attrNameLst>
                                      </p:cBhvr>
                                      <p:to>
                                        <p:strVal val="visible"/>
                                      </p:to>
                                    </p:set>
                                    <p:animEffect transition="in" filter="fade">
                                      <p:cBhvr>
                                        <p:cTn id="11" dur="500"/>
                                        <p:tgtEl>
                                          <p:spTgt spid="50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08"/>
                                        </p:tgtEl>
                                        <p:attrNameLst>
                                          <p:attrName>style.visibility</p:attrName>
                                        </p:attrNameLst>
                                      </p:cBhvr>
                                      <p:to>
                                        <p:strVal val="visible"/>
                                      </p:to>
                                    </p:set>
                                    <p:animEffect transition="in" filter="fade">
                                      <p:cBhvr>
                                        <p:cTn id="14" dur="500"/>
                                        <p:tgtEl>
                                          <p:spTgt spid="40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07"/>
                                        </p:tgtEl>
                                        <p:attrNameLst>
                                          <p:attrName>style.visibility</p:attrName>
                                        </p:attrNameLst>
                                      </p:cBhvr>
                                      <p:to>
                                        <p:strVal val="visible"/>
                                      </p:to>
                                    </p:set>
                                    <p:animEffect transition="in" filter="fade">
                                      <p:cBhvr>
                                        <p:cTn id="19" dur="500"/>
                                        <p:tgtEl>
                                          <p:spTgt spid="507"/>
                                        </p:tgtEl>
                                      </p:cBhvr>
                                    </p:animEffect>
                                  </p:childTnLst>
                                </p:cTn>
                              </p:par>
                              <p:par>
                                <p:cTn id="20" presetID="10" presetClass="entr" presetSubtype="0" fill="hold" nodeType="withEffect">
                                  <p:stCondLst>
                                    <p:cond delay="0"/>
                                  </p:stCondLst>
                                  <p:childTnLst>
                                    <p:set>
                                      <p:cBhvr>
                                        <p:cTn id="21" dur="1" fill="hold">
                                          <p:stCondLst>
                                            <p:cond delay="0"/>
                                          </p:stCondLst>
                                        </p:cTn>
                                        <p:tgtEl>
                                          <p:spTgt spid="468"/>
                                        </p:tgtEl>
                                        <p:attrNameLst>
                                          <p:attrName>style.visibility</p:attrName>
                                        </p:attrNameLst>
                                      </p:cBhvr>
                                      <p:to>
                                        <p:strVal val="visible"/>
                                      </p:to>
                                    </p:set>
                                    <p:animEffect transition="in" filter="fade">
                                      <p:cBhvr>
                                        <p:cTn id="22" dur="500"/>
                                        <p:tgtEl>
                                          <p:spTgt spid="46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9"/>
                                        </p:tgtEl>
                                        <p:attrNameLst>
                                          <p:attrName>style.visibility</p:attrName>
                                        </p:attrNameLst>
                                      </p:cBhvr>
                                      <p:to>
                                        <p:strVal val="visible"/>
                                      </p:to>
                                    </p:set>
                                    <p:animEffect transition="in" filter="fade">
                                      <p:cBhvr>
                                        <p:cTn id="25" dur="500"/>
                                        <p:tgtEl>
                                          <p:spTgt spid="40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1"/>
                                        </p:tgtEl>
                                        <p:attrNameLst>
                                          <p:attrName>style.visibility</p:attrName>
                                        </p:attrNameLst>
                                      </p:cBhvr>
                                      <p:to>
                                        <p:strVal val="visible"/>
                                      </p:to>
                                    </p:set>
                                    <p:animEffect transition="in" filter="fade">
                                      <p:cBhvr>
                                        <p:cTn id="28" dur="500"/>
                                        <p:tgtEl>
                                          <p:spTgt spid="4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22"/>
                                        </p:tgtEl>
                                        <p:attrNameLst>
                                          <p:attrName>style.visibility</p:attrName>
                                        </p:attrNameLst>
                                      </p:cBhvr>
                                      <p:to>
                                        <p:strVal val="visible"/>
                                      </p:to>
                                    </p:set>
                                    <p:animEffect transition="in" filter="fade">
                                      <p:cBhvr>
                                        <p:cTn id="31" dur="500"/>
                                        <p:tgtEl>
                                          <p:spTgt spid="422"/>
                                        </p:tgtEl>
                                      </p:cBhvr>
                                    </p:animEffect>
                                  </p:childTnLst>
                                </p:cTn>
                              </p:par>
                              <p:par>
                                <p:cTn id="32" presetID="10" presetClass="entr" presetSubtype="0" fill="hold" nodeType="withEffect">
                                  <p:stCondLst>
                                    <p:cond delay="0"/>
                                  </p:stCondLst>
                                  <p:childTnLst>
                                    <p:set>
                                      <p:cBhvr>
                                        <p:cTn id="33" dur="1" fill="hold">
                                          <p:stCondLst>
                                            <p:cond delay="0"/>
                                          </p:stCondLst>
                                        </p:cTn>
                                        <p:tgtEl>
                                          <p:spTgt spid="423"/>
                                        </p:tgtEl>
                                        <p:attrNameLst>
                                          <p:attrName>style.visibility</p:attrName>
                                        </p:attrNameLst>
                                      </p:cBhvr>
                                      <p:to>
                                        <p:strVal val="visible"/>
                                      </p:to>
                                    </p:set>
                                    <p:animEffect transition="in" filter="fade">
                                      <p:cBhvr>
                                        <p:cTn id="34" dur="500"/>
                                        <p:tgtEl>
                                          <p:spTgt spid="423"/>
                                        </p:tgtEl>
                                      </p:cBhvr>
                                    </p:animEffect>
                                  </p:childTnLst>
                                </p:cTn>
                              </p:par>
                              <p:par>
                                <p:cTn id="35" presetID="10" presetClass="entr" presetSubtype="0" fill="hold" nodeType="withEffect">
                                  <p:stCondLst>
                                    <p:cond delay="0"/>
                                  </p:stCondLst>
                                  <p:childTnLst>
                                    <p:set>
                                      <p:cBhvr>
                                        <p:cTn id="36" dur="1" fill="hold">
                                          <p:stCondLst>
                                            <p:cond delay="0"/>
                                          </p:stCondLst>
                                        </p:cTn>
                                        <p:tgtEl>
                                          <p:spTgt spid="424"/>
                                        </p:tgtEl>
                                        <p:attrNameLst>
                                          <p:attrName>style.visibility</p:attrName>
                                        </p:attrNameLst>
                                      </p:cBhvr>
                                      <p:to>
                                        <p:strVal val="visible"/>
                                      </p:to>
                                    </p:set>
                                    <p:animEffect transition="in" filter="fade">
                                      <p:cBhvr>
                                        <p:cTn id="37" dur="500"/>
                                        <p:tgtEl>
                                          <p:spTgt spid="424"/>
                                        </p:tgtEl>
                                      </p:cBhvr>
                                    </p:animEffect>
                                  </p:childTnLst>
                                </p:cTn>
                              </p:par>
                              <p:par>
                                <p:cTn id="38" presetID="10" presetClass="entr" presetSubtype="0" fill="hold" nodeType="withEffect">
                                  <p:stCondLst>
                                    <p:cond delay="0"/>
                                  </p:stCondLst>
                                  <p:childTnLst>
                                    <p:set>
                                      <p:cBhvr>
                                        <p:cTn id="39" dur="1" fill="hold">
                                          <p:stCondLst>
                                            <p:cond delay="0"/>
                                          </p:stCondLst>
                                        </p:cTn>
                                        <p:tgtEl>
                                          <p:spTgt spid="425"/>
                                        </p:tgtEl>
                                        <p:attrNameLst>
                                          <p:attrName>style.visibility</p:attrName>
                                        </p:attrNameLst>
                                      </p:cBhvr>
                                      <p:to>
                                        <p:strVal val="visible"/>
                                      </p:to>
                                    </p:set>
                                    <p:animEffect transition="in" filter="fade">
                                      <p:cBhvr>
                                        <p:cTn id="40" dur="500"/>
                                        <p:tgtEl>
                                          <p:spTgt spid="425"/>
                                        </p:tgtEl>
                                      </p:cBhvr>
                                    </p:animEffect>
                                  </p:childTnLst>
                                </p:cTn>
                              </p:par>
                              <p:par>
                                <p:cTn id="41" presetID="10" presetClass="entr" presetSubtype="0" fill="hold" nodeType="withEffect">
                                  <p:stCondLst>
                                    <p:cond delay="0"/>
                                  </p:stCondLst>
                                  <p:childTnLst>
                                    <p:set>
                                      <p:cBhvr>
                                        <p:cTn id="42" dur="1" fill="hold">
                                          <p:stCondLst>
                                            <p:cond delay="0"/>
                                          </p:stCondLst>
                                        </p:cTn>
                                        <p:tgtEl>
                                          <p:spTgt spid="426"/>
                                        </p:tgtEl>
                                        <p:attrNameLst>
                                          <p:attrName>style.visibility</p:attrName>
                                        </p:attrNameLst>
                                      </p:cBhvr>
                                      <p:to>
                                        <p:strVal val="visible"/>
                                      </p:to>
                                    </p:set>
                                    <p:animEffect transition="in" filter="fade">
                                      <p:cBhvr>
                                        <p:cTn id="43" dur="500"/>
                                        <p:tgtEl>
                                          <p:spTgt spid="426"/>
                                        </p:tgtEl>
                                      </p:cBhvr>
                                    </p:animEffect>
                                  </p:childTnLst>
                                </p:cTn>
                              </p:par>
                              <p:par>
                                <p:cTn id="44" presetID="10" presetClass="entr" presetSubtype="0" fill="hold" nodeType="withEffect">
                                  <p:stCondLst>
                                    <p:cond delay="0"/>
                                  </p:stCondLst>
                                  <p:childTnLst>
                                    <p:set>
                                      <p:cBhvr>
                                        <p:cTn id="45" dur="1" fill="hold">
                                          <p:stCondLst>
                                            <p:cond delay="0"/>
                                          </p:stCondLst>
                                        </p:cTn>
                                        <p:tgtEl>
                                          <p:spTgt spid="427"/>
                                        </p:tgtEl>
                                        <p:attrNameLst>
                                          <p:attrName>style.visibility</p:attrName>
                                        </p:attrNameLst>
                                      </p:cBhvr>
                                      <p:to>
                                        <p:strVal val="visible"/>
                                      </p:to>
                                    </p:set>
                                    <p:animEffect transition="in" filter="fade">
                                      <p:cBhvr>
                                        <p:cTn id="46" dur="500"/>
                                        <p:tgtEl>
                                          <p:spTgt spid="427"/>
                                        </p:tgtEl>
                                      </p:cBhvr>
                                    </p:animEffect>
                                  </p:childTnLst>
                                </p:cTn>
                              </p:par>
                              <p:par>
                                <p:cTn id="47" presetID="10" presetClass="entr" presetSubtype="0" fill="hold" nodeType="withEffect">
                                  <p:stCondLst>
                                    <p:cond delay="0"/>
                                  </p:stCondLst>
                                  <p:childTnLst>
                                    <p:set>
                                      <p:cBhvr>
                                        <p:cTn id="48" dur="1" fill="hold">
                                          <p:stCondLst>
                                            <p:cond delay="0"/>
                                          </p:stCondLst>
                                        </p:cTn>
                                        <p:tgtEl>
                                          <p:spTgt spid="428"/>
                                        </p:tgtEl>
                                        <p:attrNameLst>
                                          <p:attrName>style.visibility</p:attrName>
                                        </p:attrNameLst>
                                      </p:cBhvr>
                                      <p:to>
                                        <p:strVal val="visible"/>
                                      </p:to>
                                    </p:set>
                                    <p:animEffect transition="in" filter="fade">
                                      <p:cBhvr>
                                        <p:cTn id="49" dur="500"/>
                                        <p:tgtEl>
                                          <p:spTgt spid="4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67"/>
                                        </p:tgtEl>
                                        <p:attrNameLst>
                                          <p:attrName>style.visibility</p:attrName>
                                        </p:attrNameLst>
                                      </p:cBhvr>
                                      <p:to>
                                        <p:strVal val="visible"/>
                                      </p:to>
                                    </p:set>
                                    <p:animEffect transition="in" filter="fade">
                                      <p:cBhvr>
                                        <p:cTn id="52" dur="500"/>
                                        <p:tgtEl>
                                          <p:spTgt spid="46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9"/>
                                        </p:tgtEl>
                                        <p:attrNameLst>
                                          <p:attrName>style.visibility</p:attrName>
                                        </p:attrNameLst>
                                      </p:cBhvr>
                                      <p:to>
                                        <p:strVal val="visible"/>
                                      </p:to>
                                    </p:set>
                                    <p:animEffect transition="in" filter="fade">
                                      <p:cBhvr>
                                        <p:cTn id="55" dur="500"/>
                                        <p:tgtEl>
                                          <p:spTgt spid="429"/>
                                        </p:tgtEl>
                                      </p:cBhvr>
                                    </p:animEffect>
                                  </p:childTnLst>
                                </p:cTn>
                              </p:par>
                              <p:par>
                                <p:cTn id="56" presetID="10" presetClass="entr" presetSubtype="0" fill="hold" nodeType="withEffect">
                                  <p:stCondLst>
                                    <p:cond delay="0"/>
                                  </p:stCondLst>
                                  <p:childTnLst>
                                    <p:set>
                                      <p:cBhvr>
                                        <p:cTn id="57" dur="1" fill="hold">
                                          <p:stCondLst>
                                            <p:cond delay="0"/>
                                          </p:stCondLst>
                                        </p:cTn>
                                        <p:tgtEl>
                                          <p:spTgt spid="430"/>
                                        </p:tgtEl>
                                        <p:attrNameLst>
                                          <p:attrName>style.visibility</p:attrName>
                                        </p:attrNameLst>
                                      </p:cBhvr>
                                      <p:to>
                                        <p:strVal val="visible"/>
                                      </p:to>
                                    </p:set>
                                    <p:animEffect transition="in" filter="fade">
                                      <p:cBhvr>
                                        <p:cTn id="58" dur="500"/>
                                        <p:tgtEl>
                                          <p:spTgt spid="430"/>
                                        </p:tgtEl>
                                      </p:cBhvr>
                                    </p:animEffect>
                                  </p:childTnLst>
                                </p:cTn>
                              </p:par>
                              <p:par>
                                <p:cTn id="59" presetID="10" presetClass="entr" presetSubtype="0" fill="hold" nodeType="withEffect">
                                  <p:stCondLst>
                                    <p:cond delay="0"/>
                                  </p:stCondLst>
                                  <p:childTnLst>
                                    <p:set>
                                      <p:cBhvr>
                                        <p:cTn id="60" dur="1" fill="hold">
                                          <p:stCondLst>
                                            <p:cond delay="0"/>
                                          </p:stCondLst>
                                        </p:cTn>
                                        <p:tgtEl>
                                          <p:spTgt spid="431"/>
                                        </p:tgtEl>
                                        <p:attrNameLst>
                                          <p:attrName>style.visibility</p:attrName>
                                        </p:attrNameLst>
                                      </p:cBhvr>
                                      <p:to>
                                        <p:strVal val="visible"/>
                                      </p:to>
                                    </p:set>
                                    <p:animEffect transition="in" filter="fade">
                                      <p:cBhvr>
                                        <p:cTn id="61" dur="500"/>
                                        <p:tgtEl>
                                          <p:spTgt spid="431"/>
                                        </p:tgtEl>
                                      </p:cBhvr>
                                    </p:animEffect>
                                  </p:childTnLst>
                                </p:cTn>
                              </p:par>
                              <p:par>
                                <p:cTn id="62" presetID="10" presetClass="entr" presetSubtype="0" fill="hold" nodeType="withEffect">
                                  <p:stCondLst>
                                    <p:cond delay="0"/>
                                  </p:stCondLst>
                                  <p:childTnLst>
                                    <p:set>
                                      <p:cBhvr>
                                        <p:cTn id="63" dur="1" fill="hold">
                                          <p:stCondLst>
                                            <p:cond delay="0"/>
                                          </p:stCondLst>
                                        </p:cTn>
                                        <p:tgtEl>
                                          <p:spTgt spid="432"/>
                                        </p:tgtEl>
                                        <p:attrNameLst>
                                          <p:attrName>style.visibility</p:attrName>
                                        </p:attrNameLst>
                                      </p:cBhvr>
                                      <p:to>
                                        <p:strVal val="visible"/>
                                      </p:to>
                                    </p:set>
                                    <p:animEffect transition="in" filter="fade">
                                      <p:cBhvr>
                                        <p:cTn id="64" dur="500"/>
                                        <p:tgtEl>
                                          <p:spTgt spid="432"/>
                                        </p:tgtEl>
                                      </p:cBhvr>
                                    </p:animEffect>
                                  </p:childTnLst>
                                </p:cTn>
                              </p:par>
                              <p:par>
                                <p:cTn id="65" presetID="10" presetClass="entr" presetSubtype="0" fill="hold" nodeType="withEffect">
                                  <p:stCondLst>
                                    <p:cond delay="0"/>
                                  </p:stCondLst>
                                  <p:childTnLst>
                                    <p:set>
                                      <p:cBhvr>
                                        <p:cTn id="66" dur="1" fill="hold">
                                          <p:stCondLst>
                                            <p:cond delay="0"/>
                                          </p:stCondLst>
                                        </p:cTn>
                                        <p:tgtEl>
                                          <p:spTgt spid="433"/>
                                        </p:tgtEl>
                                        <p:attrNameLst>
                                          <p:attrName>style.visibility</p:attrName>
                                        </p:attrNameLst>
                                      </p:cBhvr>
                                      <p:to>
                                        <p:strVal val="visible"/>
                                      </p:to>
                                    </p:set>
                                    <p:animEffect transition="in" filter="fade">
                                      <p:cBhvr>
                                        <p:cTn id="67" dur="500"/>
                                        <p:tgtEl>
                                          <p:spTgt spid="433"/>
                                        </p:tgtEl>
                                      </p:cBhvr>
                                    </p:animEffect>
                                  </p:childTnLst>
                                </p:cTn>
                              </p:par>
                              <p:par>
                                <p:cTn id="68" presetID="10" presetClass="entr" presetSubtype="0" fill="hold" nodeType="withEffect">
                                  <p:stCondLst>
                                    <p:cond delay="0"/>
                                  </p:stCondLst>
                                  <p:childTnLst>
                                    <p:set>
                                      <p:cBhvr>
                                        <p:cTn id="69" dur="1" fill="hold">
                                          <p:stCondLst>
                                            <p:cond delay="0"/>
                                          </p:stCondLst>
                                        </p:cTn>
                                        <p:tgtEl>
                                          <p:spTgt spid="434"/>
                                        </p:tgtEl>
                                        <p:attrNameLst>
                                          <p:attrName>style.visibility</p:attrName>
                                        </p:attrNameLst>
                                      </p:cBhvr>
                                      <p:to>
                                        <p:strVal val="visible"/>
                                      </p:to>
                                    </p:set>
                                    <p:animEffect transition="in" filter="fade">
                                      <p:cBhvr>
                                        <p:cTn id="70" dur="500"/>
                                        <p:tgtEl>
                                          <p:spTgt spid="434"/>
                                        </p:tgtEl>
                                      </p:cBhvr>
                                    </p:animEffect>
                                  </p:childTnLst>
                                </p:cTn>
                              </p:par>
                              <p:par>
                                <p:cTn id="71" presetID="10" presetClass="entr" presetSubtype="0" fill="hold" nodeType="withEffect">
                                  <p:stCondLst>
                                    <p:cond delay="0"/>
                                  </p:stCondLst>
                                  <p:childTnLst>
                                    <p:set>
                                      <p:cBhvr>
                                        <p:cTn id="72" dur="1" fill="hold">
                                          <p:stCondLst>
                                            <p:cond delay="0"/>
                                          </p:stCondLst>
                                        </p:cTn>
                                        <p:tgtEl>
                                          <p:spTgt spid="435"/>
                                        </p:tgtEl>
                                        <p:attrNameLst>
                                          <p:attrName>style.visibility</p:attrName>
                                        </p:attrNameLst>
                                      </p:cBhvr>
                                      <p:to>
                                        <p:strVal val="visible"/>
                                      </p:to>
                                    </p:set>
                                    <p:animEffect transition="in" filter="fade">
                                      <p:cBhvr>
                                        <p:cTn id="73" dur="500"/>
                                        <p:tgtEl>
                                          <p:spTgt spid="43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36"/>
                                        </p:tgtEl>
                                        <p:attrNameLst>
                                          <p:attrName>style.visibility</p:attrName>
                                        </p:attrNameLst>
                                      </p:cBhvr>
                                      <p:to>
                                        <p:strVal val="visible"/>
                                      </p:to>
                                    </p:set>
                                    <p:animEffect transition="in" filter="fade">
                                      <p:cBhvr>
                                        <p:cTn id="76" dur="500"/>
                                        <p:tgtEl>
                                          <p:spTgt spid="43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37"/>
                                        </p:tgtEl>
                                        <p:attrNameLst>
                                          <p:attrName>style.visibility</p:attrName>
                                        </p:attrNameLst>
                                      </p:cBhvr>
                                      <p:to>
                                        <p:strVal val="visible"/>
                                      </p:to>
                                    </p:set>
                                    <p:animEffect transition="in" filter="fade">
                                      <p:cBhvr>
                                        <p:cTn id="79" dur="500"/>
                                        <p:tgtEl>
                                          <p:spTgt spid="43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38"/>
                                        </p:tgtEl>
                                        <p:attrNameLst>
                                          <p:attrName>style.visibility</p:attrName>
                                        </p:attrNameLst>
                                      </p:cBhvr>
                                      <p:to>
                                        <p:strVal val="visible"/>
                                      </p:to>
                                    </p:set>
                                    <p:animEffect transition="in" filter="fade">
                                      <p:cBhvr>
                                        <p:cTn id="82" dur="500"/>
                                        <p:tgtEl>
                                          <p:spTgt spid="43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74"/>
                                        </p:tgtEl>
                                        <p:attrNameLst>
                                          <p:attrName>style.visibility</p:attrName>
                                        </p:attrNameLst>
                                      </p:cBhvr>
                                      <p:to>
                                        <p:strVal val="visible"/>
                                      </p:to>
                                    </p:set>
                                    <p:animEffect transition="in" filter="fade">
                                      <p:cBhvr>
                                        <p:cTn id="87" dur="500"/>
                                        <p:tgtEl>
                                          <p:spTgt spid="47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10"/>
                                        </p:tgtEl>
                                        <p:attrNameLst>
                                          <p:attrName>style.visibility</p:attrName>
                                        </p:attrNameLst>
                                      </p:cBhvr>
                                      <p:to>
                                        <p:strVal val="visible"/>
                                      </p:to>
                                    </p:set>
                                    <p:animEffect transition="in" filter="fade">
                                      <p:cBhvr>
                                        <p:cTn id="90" dur="500"/>
                                        <p:tgtEl>
                                          <p:spTgt spid="4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39"/>
                                        </p:tgtEl>
                                        <p:attrNameLst>
                                          <p:attrName>style.visibility</p:attrName>
                                        </p:attrNameLst>
                                      </p:cBhvr>
                                      <p:to>
                                        <p:strVal val="visible"/>
                                      </p:to>
                                    </p:set>
                                    <p:animEffect transition="in" filter="fade">
                                      <p:cBhvr>
                                        <p:cTn id="93" dur="500"/>
                                        <p:tgtEl>
                                          <p:spTgt spid="43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40"/>
                                        </p:tgtEl>
                                        <p:attrNameLst>
                                          <p:attrName>style.visibility</p:attrName>
                                        </p:attrNameLst>
                                      </p:cBhvr>
                                      <p:to>
                                        <p:strVal val="visible"/>
                                      </p:to>
                                    </p:set>
                                    <p:animEffect transition="in" filter="fade">
                                      <p:cBhvr>
                                        <p:cTn id="96" dur="500"/>
                                        <p:tgtEl>
                                          <p:spTgt spid="440"/>
                                        </p:tgtEl>
                                      </p:cBhvr>
                                    </p:animEffect>
                                  </p:childTnLst>
                                </p:cTn>
                              </p:par>
                              <p:par>
                                <p:cTn id="97" presetID="10" presetClass="entr" presetSubtype="0" fill="hold" nodeType="withEffect">
                                  <p:stCondLst>
                                    <p:cond delay="0"/>
                                  </p:stCondLst>
                                  <p:childTnLst>
                                    <p:set>
                                      <p:cBhvr>
                                        <p:cTn id="98" dur="1" fill="hold">
                                          <p:stCondLst>
                                            <p:cond delay="0"/>
                                          </p:stCondLst>
                                        </p:cTn>
                                        <p:tgtEl>
                                          <p:spTgt spid="441"/>
                                        </p:tgtEl>
                                        <p:attrNameLst>
                                          <p:attrName>style.visibility</p:attrName>
                                        </p:attrNameLst>
                                      </p:cBhvr>
                                      <p:to>
                                        <p:strVal val="visible"/>
                                      </p:to>
                                    </p:set>
                                    <p:animEffect transition="in" filter="fade">
                                      <p:cBhvr>
                                        <p:cTn id="99" dur="500"/>
                                        <p:tgtEl>
                                          <p:spTgt spid="441"/>
                                        </p:tgtEl>
                                      </p:cBhvr>
                                    </p:animEffect>
                                  </p:childTnLst>
                                </p:cTn>
                              </p:par>
                              <p:par>
                                <p:cTn id="100" presetID="10" presetClass="entr" presetSubtype="0" fill="hold" nodeType="withEffect">
                                  <p:stCondLst>
                                    <p:cond delay="0"/>
                                  </p:stCondLst>
                                  <p:childTnLst>
                                    <p:set>
                                      <p:cBhvr>
                                        <p:cTn id="101" dur="1" fill="hold">
                                          <p:stCondLst>
                                            <p:cond delay="0"/>
                                          </p:stCondLst>
                                        </p:cTn>
                                        <p:tgtEl>
                                          <p:spTgt spid="442"/>
                                        </p:tgtEl>
                                        <p:attrNameLst>
                                          <p:attrName>style.visibility</p:attrName>
                                        </p:attrNameLst>
                                      </p:cBhvr>
                                      <p:to>
                                        <p:strVal val="visible"/>
                                      </p:to>
                                    </p:set>
                                    <p:animEffect transition="in" filter="fade">
                                      <p:cBhvr>
                                        <p:cTn id="102" dur="500"/>
                                        <p:tgtEl>
                                          <p:spTgt spid="442"/>
                                        </p:tgtEl>
                                      </p:cBhvr>
                                    </p:animEffect>
                                  </p:childTnLst>
                                </p:cTn>
                              </p:par>
                              <p:par>
                                <p:cTn id="103" presetID="10" presetClass="entr" presetSubtype="0" fill="hold" nodeType="withEffect">
                                  <p:stCondLst>
                                    <p:cond delay="0"/>
                                  </p:stCondLst>
                                  <p:childTnLst>
                                    <p:set>
                                      <p:cBhvr>
                                        <p:cTn id="104" dur="1" fill="hold">
                                          <p:stCondLst>
                                            <p:cond delay="0"/>
                                          </p:stCondLst>
                                        </p:cTn>
                                        <p:tgtEl>
                                          <p:spTgt spid="443"/>
                                        </p:tgtEl>
                                        <p:attrNameLst>
                                          <p:attrName>style.visibility</p:attrName>
                                        </p:attrNameLst>
                                      </p:cBhvr>
                                      <p:to>
                                        <p:strVal val="visible"/>
                                      </p:to>
                                    </p:set>
                                    <p:animEffect transition="in" filter="fade">
                                      <p:cBhvr>
                                        <p:cTn id="105" dur="500"/>
                                        <p:tgtEl>
                                          <p:spTgt spid="443"/>
                                        </p:tgtEl>
                                      </p:cBhvr>
                                    </p:animEffect>
                                  </p:childTnLst>
                                </p:cTn>
                              </p:par>
                              <p:par>
                                <p:cTn id="106" presetID="10" presetClass="entr" presetSubtype="0" fill="hold" nodeType="withEffect">
                                  <p:stCondLst>
                                    <p:cond delay="0"/>
                                  </p:stCondLst>
                                  <p:childTnLst>
                                    <p:set>
                                      <p:cBhvr>
                                        <p:cTn id="107" dur="1" fill="hold">
                                          <p:stCondLst>
                                            <p:cond delay="0"/>
                                          </p:stCondLst>
                                        </p:cTn>
                                        <p:tgtEl>
                                          <p:spTgt spid="444"/>
                                        </p:tgtEl>
                                        <p:attrNameLst>
                                          <p:attrName>style.visibility</p:attrName>
                                        </p:attrNameLst>
                                      </p:cBhvr>
                                      <p:to>
                                        <p:strVal val="visible"/>
                                      </p:to>
                                    </p:set>
                                    <p:animEffect transition="in" filter="fade">
                                      <p:cBhvr>
                                        <p:cTn id="108" dur="500"/>
                                        <p:tgtEl>
                                          <p:spTgt spid="444"/>
                                        </p:tgtEl>
                                      </p:cBhvr>
                                    </p:animEffect>
                                  </p:childTnLst>
                                </p:cTn>
                              </p:par>
                              <p:par>
                                <p:cTn id="109" presetID="10" presetClass="entr" presetSubtype="0" fill="hold" nodeType="withEffect">
                                  <p:stCondLst>
                                    <p:cond delay="0"/>
                                  </p:stCondLst>
                                  <p:childTnLst>
                                    <p:set>
                                      <p:cBhvr>
                                        <p:cTn id="110" dur="1" fill="hold">
                                          <p:stCondLst>
                                            <p:cond delay="0"/>
                                          </p:stCondLst>
                                        </p:cTn>
                                        <p:tgtEl>
                                          <p:spTgt spid="445"/>
                                        </p:tgtEl>
                                        <p:attrNameLst>
                                          <p:attrName>style.visibility</p:attrName>
                                        </p:attrNameLst>
                                      </p:cBhvr>
                                      <p:to>
                                        <p:strVal val="visible"/>
                                      </p:to>
                                    </p:set>
                                    <p:animEffect transition="in" filter="fade">
                                      <p:cBhvr>
                                        <p:cTn id="111" dur="500"/>
                                        <p:tgtEl>
                                          <p:spTgt spid="445"/>
                                        </p:tgtEl>
                                      </p:cBhvr>
                                    </p:animEffect>
                                  </p:childTnLst>
                                </p:cTn>
                              </p:par>
                              <p:par>
                                <p:cTn id="112" presetID="10" presetClass="entr" presetSubtype="0" fill="hold" nodeType="withEffect">
                                  <p:stCondLst>
                                    <p:cond delay="0"/>
                                  </p:stCondLst>
                                  <p:childTnLst>
                                    <p:set>
                                      <p:cBhvr>
                                        <p:cTn id="113" dur="1" fill="hold">
                                          <p:stCondLst>
                                            <p:cond delay="0"/>
                                          </p:stCondLst>
                                        </p:cTn>
                                        <p:tgtEl>
                                          <p:spTgt spid="446"/>
                                        </p:tgtEl>
                                        <p:attrNameLst>
                                          <p:attrName>style.visibility</p:attrName>
                                        </p:attrNameLst>
                                      </p:cBhvr>
                                      <p:to>
                                        <p:strVal val="visible"/>
                                      </p:to>
                                    </p:set>
                                    <p:animEffect transition="in" filter="fade">
                                      <p:cBhvr>
                                        <p:cTn id="114" dur="500"/>
                                        <p:tgtEl>
                                          <p:spTgt spid="446"/>
                                        </p:tgtEl>
                                      </p:cBhvr>
                                    </p:animEffect>
                                  </p:childTnLst>
                                </p:cTn>
                              </p:par>
                              <p:par>
                                <p:cTn id="115" presetID="10" presetClass="entr" presetSubtype="0" fill="hold" nodeType="withEffect">
                                  <p:stCondLst>
                                    <p:cond delay="0"/>
                                  </p:stCondLst>
                                  <p:childTnLst>
                                    <p:set>
                                      <p:cBhvr>
                                        <p:cTn id="116" dur="1" fill="hold">
                                          <p:stCondLst>
                                            <p:cond delay="0"/>
                                          </p:stCondLst>
                                        </p:cTn>
                                        <p:tgtEl>
                                          <p:spTgt spid="447"/>
                                        </p:tgtEl>
                                        <p:attrNameLst>
                                          <p:attrName>style.visibility</p:attrName>
                                        </p:attrNameLst>
                                      </p:cBhvr>
                                      <p:to>
                                        <p:strVal val="visible"/>
                                      </p:to>
                                    </p:set>
                                    <p:animEffect transition="in" filter="fade">
                                      <p:cBhvr>
                                        <p:cTn id="117" dur="500"/>
                                        <p:tgtEl>
                                          <p:spTgt spid="447"/>
                                        </p:tgtEl>
                                      </p:cBhvr>
                                    </p:animEffect>
                                  </p:childTnLst>
                                </p:cTn>
                              </p:par>
                              <p:par>
                                <p:cTn id="118" presetID="10" presetClass="entr" presetSubtype="0" fill="hold" nodeType="withEffect">
                                  <p:stCondLst>
                                    <p:cond delay="0"/>
                                  </p:stCondLst>
                                  <p:childTnLst>
                                    <p:set>
                                      <p:cBhvr>
                                        <p:cTn id="119" dur="1" fill="hold">
                                          <p:stCondLst>
                                            <p:cond delay="0"/>
                                          </p:stCondLst>
                                        </p:cTn>
                                        <p:tgtEl>
                                          <p:spTgt spid="448"/>
                                        </p:tgtEl>
                                        <p:attrNameLst>
                                          <p:attrName>style.visibility</p:attrName>
                                        </p:attrNameLst>
                                      </p:cBhvr>
                                      <p:to>
                                        <p:strVal val="visible"/>
                                      </p:to>
                                    </p:set>
                                    <p:animEffect transition="in" filter="fade">
                                      <p:cBhvr>
                                        <p:cTn id="120" dur="500"/>
                                        <p:tgtEl>
                                          <p:spTgt spid="448"/>
                                        </p:tgtEl>
                                      </p:cBhvr>
                                    </p:animEffect>
                                  </p:childTnLst>
                                </p:cTn>
                              </p:par>
                              <p:par>
                                <p:cTn id="121" presetID="10" presetClass="entr" presetSubtype="0" fill="hold" nodeType="withEffect">
                                  <p:stCondLst>
                                    <p:cond delay="0"/>
                                  </p:stCondLst>
                                  <p:childTnLst>
                                    <p:set>
                                      <p:cBhvr>
                                        <p:cTn id="122" dur="1" fill="hold">
                                          <p:stCondLst>
                                            <p:cond delay="0"/>
                                          </p:stCondLst>
                                        </p:cTn>
                                        <p:tgtEl>
                                          <p:spTgt spid="449"/>
                                        </p:tgtEl>
                                        <p:attrNameLst>
                                          <p:attrName>style.visibility</p:attrName>
                                        </p:attrNameLst>
                                      </p:cBhvr>
                                      <p:to>
                                        <p:strVal val="visible"/>
                                      </p:to>
                                    </p:set>
                                    <p:animEffect transition="in" filter="fade">
                                      <p:cBhvr>
                                        <p:cTn id="123" dur="500"/>
                                        <p:tgtEl>
                                          <p:spTgt spid="4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61"/>
                                        </p:tgtEl>
                                        <p:attrNameLst>
                                          <p:attrName>style.visibility</p:attrName>
                                        </p:attrNameLst>
                                      </p:cBhvr>
                                      <p:to>
                                        <p:strVal val="visible"/>
                                      </p:to>
                                    </p:set>
                                    <p:animEffect transition="in" filter="fade">
                                      <p:cBhvr>
                                        <p:cTn id="126" dur="500"/>
                                        <p:tgtEl>
                                          <p:spTgt spid="461"/>
                                        </p:tgtEl>
                                      </p:cBhvr>
                                    </p:animEffect>
                                  </p:childTnLst>
                                </p:cTn>
                              </p:par>
                              <p:par>
                                <p:cTn id="127" presetID="10" presetClass="entr" presetSubtype="0" fill="hold" nodeType="withEffect">
                                  <p:stCondLst>
                                    <p:cond delay="0"/>
                                  </p:stCondLst>
                                  <p:childTnLst>
                                    <p:set>
                                      <p:cBhvr>
                                        <p:cTn id="128" dur="1" fill="hold">
                                          <p:stCondLst>
                                            <p:cond delay="0"/>
                                          </p:stCondLst>
                                        </p:cTn>
                                        <p:tgtEl>
                                          <p:spTgt spid="462"/>
                                        </p:tgtEl>
                                        <p:attrNameLst>
                                          <p:attrName>style.visibility</p:attrName>
                                        </p:attrNameLst>
                                      </p:cBhvr>
                                      <p:to>
                                        <p:strVal val="visible"/>
                                      </p:to>
                                    </p:set>
                                    <p:animEffect transition="in" filter="fade">
                                      <p:cBhvr>
                                        <p:cTn id="129" dur="500"/>
                                        <p:tgtEl>
                                          <p:spTgt spid="462"/>
                                        </p:tgtEl>
                                      </p:cBhvr>
                                    </p:animEffect>
                                  </p:childTnLst>
                                </p:cTn>
                              </p:par>
                              <p:par>
                                <p:cTn id="130" presetID="10" presetClass="entr" presetSubtype="0" fill="hold" nodeType="withEffect">
                                  <p:stCondLst>
                                    <p:cond delay="0"/>
                                  </p:stCondLst>
                                  <p:childTnLst>
                                    <p:set>
                                      <p:cBhvr>
                                        <p:cTn id="131" dur="1" fill="hold">
                                          <p:stCondLst>
                                            <p:cond delay="0"/>
                                          </p:stCondLst>
                                        </p:cTn>
                                        <p:tgtEl>
                                          <p:spTgt spid="463"/>
                                        </p:tgtEl>
                                        <p:attrNameLst>
                                          <p:attrName>style.visibility</p:attrName>
                                        </p:attrNameLst>
                                      </p:cBhvr>
                                      <p:to>
                                        <p:strVal val="visible"/>
                                      </p:to>
                                    </p:set>
                                    <p:animEffect transition="in" filter="fade">
                                      <p:cBhvr>
                                        <p:cTn id="132" dur="500"/>
                                        <p:tgtEl>
                                          <p:spTgt spid="463"/>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464"/>
                                        </p:tgtEl>
                                        <p:attrNameLst>
                                          <p:attrName>style.visibility</p:attrName>
                                        </p:attrNameLst>
                                      </p:cBhvr>
                                      <p:to>
                                        <p:strVal val="visible"/>
                                      </p:to>
                                    </p:set>
                                    <p:animEffect transition="in" filter="fade">
                                      <p:cBhvr>
                                        <p:cTn id="135" dur="500"/>
                                        <p:tgtEl>
                                          <p:spTgt spid="464"/>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478"/>
                                        </p:tgtEl>
                                        <p:attrNameLst>
                                          <p:attrName>style.visibility</p:attrName>
                                        </p:attrNameLst>
                                      </p:cBhvr>
                                      <p:to>
                                        <p:strVal val="visible"/>
                                      </p:to>
                                    </p:set>
                                    <p:animEffect transition="in" filter="fade">
                                      <p:cBhvr>
                                        <p:cTn id="138" dur="500"/>
                                        <p:tgtEl>
                                          <p:spTgt spid="478"/>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411"/>
                                        </p:tgtEl>
                                        <p:attrNameLst>
                                          <p:attrName>style.visibility</p:attrName>
                                        </p:attrNameLst>
                                      </p:cBhvr>
                                      <p:to>
                                        <p:strVal val="visible"/>
                                      </p:to>
                                    </p:set>
                                    <p:animEffect transition="in" filter="fade">
                                      <p:cBhvr>
                                        <p:cTn id="143" dur="500"/>
                                        <p:tgtEl>
                                          <p:spTgt spid="411"/>
                                        </p:tgtEl>
                                      </p:cBhvr>
                                    </p:animEffect>
                                  </p:childTnLst>
                                </p:cTn>
                              </p:par>
                              <p:par>
                                <p:cTn id="144" presetID="10" presetClass="entr" presetSubtype="0" fill="hold" nodeType="withEffect">
                                  <p:stCondLst>
                                    <p:cond delay="0"/>
                                  </p:stCondLst>
                                  <p:childTnLst>
                                    <p:set>
                                      <p:cBhvr>
                                        <p:cTn id="145" dur="1" fill="hold">
                                          <p:stCondLst>
                                            <p:cond delay="0"/>
                                          </p:stCondLst>
                                        </p:cTn>
                                        <p:tgtEl>
                                          <p:spTgt spid="412"/>
                                        </p:tgtEl>
                                        <p:attrNameLst>
                                          <p:attrName>style.visibility</p:attrName>
                                        </p:attrNameLst>
                                      </p:cBhvr>
                                      <p:to>
                                        <p:strVal val="visible"/>
                                      </p:to>
                                    </p:set>
                                    <p:animEffect transition="in" filter="fade">
                                      <p:cBhvr>
                                        <p:cTn id="146" dur="500"/>
                                        <p:tgtEl>
                                          <p:spTgt spid="412"/>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465"/>
                                        </p:tgtEl>
                                        <p:attrNameLst>
                                          <p:attrName>style.visibility</p:attrName>
                                        </p:attrNameLst>
                                      </p:cBhvr>
                                      <p:to>
                                        <p:strVal val="visible"/>
                                      </p:to>
                                    </p:set>
                                    <p:animEffect transition="in" filter="fade">
                                      <p:cBhvr>
                                        <p:cTn id="149" dur="500"/>
                                        <p:tgtEl>
                                          <p:spTgt spid="465"/>
                                        </p:tgtEl>
                                      </p:cBhvr>
                                    </p:animEffect>
                                  </p:childTnLst>
                                </p:cTn>
                              </p:par>
                              <p:par>
                                <p:cTn id="150" presetID="10" presetClass="entr" presetSubtype="0" fill="hold" nodeType="withEffect">
                                  <p:stCondLst>
                                    <p:cond delay="0"/>
                                  </p:stCondLst>
                                  <p:childTnLst>
                                    <p:set>
                                      <p:cBhvr>
                                        <p:cTn id="151" dur="1" fill="hold">
                                          <p:stCondLst>
                                            <p:cond delay="0"/>
                                          </p:stCondLst>
                                        </p:cTn>
                                        <p:tgtEl>
                                          <p:spTgt spid="466"/>
                                        </p:tgtEl>
                                        <p:attrNameLst>
                                          <p:attrName>style.visibility</p:attrName>
                                        </p:attrNameLst>
                                      </p:cBhvr>
                                      <p:to>
                                        <p:strVal val="visible"/>
                                      </p:to>
                                    </p:set>
                                    <p:animEffect transition="in" filter="fade">
                                      <p:cBhvr>
                                        <p:cTn id="152" dur="500"/>
                                        <p:tgtEl>
                                          <p:spTgt spid="466"/>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469"/>
                                        </p:tgtEl>
                                        <p:attrNameLst>
                                          <p:attrName>style.visibility</p:attrName>
                                        </p:attrNameLst>
                                      </p:cBhvr>
                                      <p:to>
                                        <p:strVal val="visible"/>
                                      </p:to>
                                    </p:set>
                                    <p:animEffect transition="in" filter="fade">
                                      <p:cBhvr>
                                        <p:cTn id="155" dur="500"/>
                                        <p:tgtEl>
                                          <p:spTgt spid="469"/>
                                        </p:tgtEl>
                                      </p:cBhvr>
                                    </p:animEffect>
                                  </p:childTnLst>
                                </p:cTn>
                              </p:par>
                            </p:childTnLst>
                          </p:cTn>
                        </p:par>
                      </p:childTnLst>
                    </p:cTn>
                  </p:par>
                  <p:par>
                    <p:cTn id="156" fill="hold">
                      <p:stCondLst>
                        <p:cond delay="indefinite"/>
                      </p:stCondLst>
                      <p:childTnLst>
                        <p:par>
                          <p:cTn id="157" fill="hold">
                            <p:stCondLst>
                              <p:cond delay="0"/>
                            </p:stCondLst>
                            <p:childTnLst>
                              <p:par>
                                <p:cTn id="158" presetID="10" presetClass="entr" presetSubtype="0" fill="hold" nodeType="clickEffect">
                                  <p:stCondLst>
                                    <p:cond delay="0"/>
                                  </p:stCondLst>
                                  <p:childTnLst>
                                    <p:set>
                                      <p:cBhvr>
                                        <p:cTn id="159" dur="1" fill="hold">
                                          <p:stCondLst>
                                            <p:cond delay="0"/>
                                          </p:stCondLst>
                                        </p:cTn>
                                        <p:tgtEl>
                                          <p:spTgt spid="450"/>
                                        </p:tgtEl>
                                        <p:attrNameLst>
                                          <p:attrName>style.visibility</p:attrName>
                                        </p:attrNameLst>
                                      </p:cBhvr>
                                      <p:to>
                                        <p:strVal val="visible"/>
                                      </p:to>
                                    </p:set>
                                    <p:animEffect transition="in" filter="fade">
                                      <p:cBhvr>
                                        <p:cTn id="160" dur="500"/>
                                        <p:tgtEl>
                                          <p:spTgt spid="450"/>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470"/>
                                        </p:tgtEl>
                                        <p:attrNameLst>
                                          <p:attrName>style.visibility</p:attrName>
                                        </p:attrNameLst>
                                      </p:cBhvr>
                                      <p:to>
                                        <p:strVal val="visible"/>
                                      </p:to>
                                    </p:set>
                                    <p:animEffect transition="in" filter="fade">
                                      <p:cBhvr>
                                        <p:cTn id="163" dur="500"/>
                                        <p:tgtEl>
                                          <p:spTgt spid="470"/>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71"/>
                                        </p:tgtEl>
                                        <p:attrNameLst>
                                          <p:attrName>style.visibility</p:attrName>
                                        </p:attrNameLst>
                                      </p:cBhvr>
                                      <p:to>
                                        <p:strVal val="visible"/>
                                      </p:to>
                                    </p:set>
                                    <p:animEffect transition="in" filter="fade">
                                      <p:cBhvr>
                                        <p:cTn id="166" dur="500"/>
                                        <p:tgtEl>
                                          <p:spTgt spid="471"/>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472"/>
                                        </p:tgtEl>
                                        <p:attrNameLst>
                                          <p:attrName>style.visibility</p:attrName>
                                        </p:attrNameLst>
                                      </p:cBhvr>
                                      <p:to>
                                        <p:strVal val="visible"/>
                                      </p:to>
                                    </p:set>
                                    <p:animEffect transition="in" filter="fade">
                                      <p:cBhvr>
                                        <p:cTn id="169" dur="500"/>
                                        <p:tgtEl>
                                          <p:spTgt spid="472"/>
                                        </p:tgtEl>
                                      </p:cBhvr>
                                    </p:animEffect>
                                  </p:childTnLst>
                                </p:cTn>
                              </p:par>
                              <p:par>
                                <p:cTn id="170" presetID="10" presetClass="entr" presetSubtype="0" fill="hold" nodeType="withEffect">
                                  <p:stCondLst>
                                    <p:cond delay="0"/>
                                  </p:stCondLst>
                                  <p:childTnLst>
                                    <p:set>
                                      <p:cBhvr>
                                        <p:cTn id="171" dur="1" fill="hold">
                                          <p:stCondLst>
                                            <p:cond delay="0"/>
                                          </p:stCondLst>
                                        </p:cTn>
                                        <p:tgtEl>
                                          <p:spTgt spid="473"/>
                                        </p:tgtEl>
                                        <p:attrNameLst>
                                          <p:attrName>style.visibility</p:attrName>
                                        </p:attrNameLst>
                                      </p:cBhvr>
                                      <p:to>
                                        <p:strVal val="visible"/>
                                      </p:to>
                                    </p:set>
                                    <p:animEffect transition="in" filter="fade">
                                      <p:cBhvr>
                                        <p:cTn id="172" dur="500"/>
                                        <p:tgtEl>
                                          <p:spTgt spid="473"/>
                                        </p:tgtEl>
                                      </p:cBhvr>
                                    </p:animEffec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26"/>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27"/>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ntr" presetSubtype="0" fill="hold" nodeType="clickEffect">
                                  <p:stCondLst>
                                    <p:cond delay="0"/>
                                  </p:stCondLst>
                                  <p:childTnLst>
                                    <p:set>
                                      <p:cBhvr>
                                        <p:cTn id="184" dur="1" fill="hold">
                                          <p:stCondLst>
                                            <p:cond delay="0"/>
                                          </p:stCondLst>
                                        </p:cTn>
                                        <p:tgtEl>
                                          <p:spTgt spid="13"/>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nodeType="clickEffect">
                                  <p:stCondLst>
                                    <p:cond delay="0"/>
                                  </p:stCondLst>
                                  <p:childTnLst>
                                    <p:set>
                                      <p:cBhvr>
                                        <p:cTn id="188" dur="1" fill="hold">
                                          <p:stCondLst>
                                            <p:cond delay="0"/>
                                          </p:stCondLst>
                                        </p:cTn>
                                        <p:tgtEl>
                                          <p:spTgt spid="118"/>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nodeType="clickEffect">
                                  <p:stCondLst>
                                    <p:cond delay="0"/>
                                  </p:stCondLst>
                                  <p:childTnLst>
                                    <p:set>
                                      <p:cBhvr>
                                        <p:cTn id="192" dur="1" fill="hold">
                                          <p:stCondLst>
                                            <p:cond delay="0"/>
                                          </p:stCondLst>
                                        </p:cTn>
                                        <p:tgtEl>
                                          <p:spTgt spid="121"/>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nodeType="clickEffect">
                                  <p:stCondLst>
                                    <p:cond delay="0"/>
                                  </p:stCondLst>
                                  <p:childTnLst>
                                    <p:set>
                                      <p:cBhvr>
                                        <p:cTn id="196" dur="1" fill="hold">
                                          <p:stCondLst>
                                            <p:cond delay="0"/>
                                          </p:stCondLst>
                                        </p:cTn>
                                        <p:tgtEl>
                                          <p:spTgt spid="123"/>
                                        </p:tgtEl>
                                        <p:attrNameLst>
                                          <p:attrName>style.visibility</p:attrName>
                                        </p:attrNameLst>
                                      </p:cBhvr>
                                      <p:to>
                                        <p:strVal val="visible"/>
                                      </p:to>
                                    </p:set>
                                  </p:childTnLst>
                                </p:cTn>
                              </p:par>
                            </p:childTnLst>
                          </p:cTn>
                        </p:par>
                      </p:childTnLst>
                    </p:cTn>
                  </p:par>
                  <p:par>
                    <p:cTn id="197" fill="hold">
                      <p:stCondLst>
                        <p:cond delay="indefinite"/>
                      </p:stCondLst>
                      <p:childTnLst>
                        <p:par>
                          <p:cTn id="198" fill="hold">
                            <p:stCondLst>
                              <p:cond delay="0"/>
                            </p:stCondLst>
                            <p:childTnLst>
                              <p:par>
                                <p:cTn id="199" presetID="1" presetClass="entr" presetSubtype="0" fill="hold" nodeType="clickEffect">
                                  <p:stCondLst>
                                    <p:cond delay="0"/>
                                  </p:stCondLst>
                                  <p:childTnLst>
                                    <p:set>
                                      <p:cBhvr>
                                        <p:cTn id="200" dur="1" fill="hold">
                                          <p:stCondLst>
                                            <p:cond delay="0"/>
                                          </p:stCondLst>
                                        </p:cTn>
                                        <p:tgtEl>
                                          <p:spTgt spid="125"/>
                                        </p:tgtEl>
                                        <p:attrNameLst>
                                          <p:attrName>style.visibility</p:attrName>
                                        </p:attrNameLst>
                                      </p:cBhvr>
                                      <p:to>
                                        <p:strVal val="visible"/>
                                      </p:to>
                                    </p:set>
                                  </p:childTnLst>
                                </p:cTn>
                              </p:par>
                            </p:childTnLst>
                          </p:cTn>
                        </p:par>
                      </p:childTnLst>
                    </p:cTn>
                  </p:par>
                  <p:par>
                    <p:cTn id="201" fill="hold">
                      <p:stCondLst>
                        <p:cond delay="indefinite"/>
                      </p:stCondLst>
                      <p:childTnLst>
                        <p:par>
                          <p:cTn id="202" fill="hold">
                            <p:stCondLst>
                              <p:cond delay="0"/>
                            </p:stCondLst>
                            <p:childTnLst>
                              <p:par>
                                <p:cTn id="203" presetID="1" presetClass="entr" presetSubtype="0" fill="hold" nodeType="clickEffect">
                                  <p:stCondLst>
                                    <p:cond delay="0"/>
                                  </p:stCondLst>
                                  <p:childTnLst>
                                    <p:set>
                                      <p:cBhvr>
                                        <p:cTn id="204" dur="1" fill="hold">
                                          <p:stCondLst>
                                            <p:cond delay="0"/>
                                          </p:stCondLst>
                                        </p:cTn>
                                        <p:tgtEl>
                                          <p:spTgt spid="115"/>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ntr" presetSubtype="0" fill="hold" nodeType="clickEffect">
                                  <p:stCondLst>
                                    <p:cond delay="0"/>
                                  </p:stCondLst>
                                  <p:childTnLst>
                                    <p:set>
                                      <p:cBhvr>
                                        <p:cTn id="20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 grpId="0"/>
      <p:bldP spid="409" grpId="0"/>
      <p:bldP spid="410" grpId="0"/>
      <p:bldP spid="411" grpId="0"/>
      <p:bldP spid="421" grpId="0" animBg="1"/>
      <p:bldP spid="422" grpId="0" animBg="1"/>
      <p:bldP spid="429" grpId="0"/>
      <p:bldP spid="436" grpId="0" animBg="1"/>
      <p:bldP spid="437" grpId="0" animBg="1"/>
      <p:bldP spid="438" grpId="0" animBg="1"/>
      <p:bldP spid="439" grpId="0" animBg="1"/>
      <p:bldP spid="440" grpId="0" animBg="1"/>
      <p:bldP spid="461" grpId="0" animBg="1"/>
      <p:bldP spid="464" grpId="0" animBg="1"/>
      <p:bldP spid="465" grpId="0" animBg="1"/>
      <p:bldP spid="467" grpId="0"/>
      <p:bldP spid="469" grpId="0"/>
      <p:bldP spid="470" grpId="0"/>
      <p:bldP spid="471" grpId="0" animBg="1"/>
      <p:bldP spid="472" grpId="0"/>
      <p:bldP spid="478" grpId="0"/>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38199" y="1122363"/>
            <a:ext cx="10407977" cy="2387600"/>
          </a:xfrm>
        </p:spPr>
        <p:txBody>
          <a:bodyPr>
            <a:normAutofit/>
          </a:bodyPr>
          <a:lstStyle/>
          <a:p>
            <a:r>
              <a:rPr lang="en-GB" dirty="0"/>
              <a:t>Study of HE-LHC ventilation strategy in case of fire</a:t>
            </a:r>
            <a:r>
              <a:rPr lang="en-US" dirty="0" smtClean="0"/>
              <a:t>. </a:t>
            </a:r>
            <a:br>
              <a:rPr lang="en-US" dirty="0" smtClean="0"/>
            </a:br>
            <a:r>
              <a:rPr lang="en-US" sz="2800" dirty="0" smtClean="0"/>
              <a:t>CFD study of smoke and heat propagation for PBD</a:t>
            </a:r>
            <a:endParaRPr lang="en-GB" dirty="0"/>
          </a:p>
        </p:txBody>
      </p:sp>
      <p:sp>
        <p:nvSpPr>
          <p:cNvPr id="7" name="TextBox 6"/>
          <p:cNvSpPr txBox="1"/>
          <p:nvPr/>
        </p:nvSpPr>
        <p:spPr>
          <a:xfrm>
            <a:off x="938743" y="3813571"/>
            <a:ext cx="2236510" cy="923330"/>
          </a:xfrm>
          <a:prstGeom prst="rect">
            <a:avLst/>
          </a:prstGeom>
          <a:noFill/>
        </p:spPr>
        <p:txBody>
          <a:bodyPr wrap="none" rtlCol="0">
            <a:spAutoFit/>
          </a:bodyPr>
          <a:lstStyle/>
          <a:p>
            <a:r>
              <a:rPr lang="fr-CH" dirty="0" smtClean="0">
                <a:latin typeface="+mj-lt"/>
                <a:ea typeface="+mj-ea"/>
                <a:cs typeface="Arial" panose="020B0604020202020204" pitchFamily="34" charset="0"/>
              </a:rPr>
              <a:t>Oriol Rios</a:t>
            </a:r>
            <a:r>
              <a:rPr lang="fr-CH" dirty="0">
                <a:latin typeface="+mj-lt"/>
                <a:ea typeface="+mj-ea"/>
                <a:cs typeface="Arial" panose="020B0604020202020204" pitchFamily="34" charset="0"/>
              </a:rPr>
              <a:t>, </a:t>
            </a:r>
            <a:endParaRPr lang="fr-CH" dirty="0" smtClean="0">
              <a:latin typeface="+mj-lt"/>
              <a:ea typeface="+mj-ea"/>
              <a:cs typeface="Arial" panose="020B0604020202020204" pitchFamily="34" charset="0"/>
            </a:endParaRPr>
          </a:p>
          <a:p>
            <a:r>
              <a:rPr lang="fr-CH" dirty="0" smtClean="0">
                <a:latin typeface="+mj-lt"/>
                <a:ea typeface="+mj-ea"/>
                <a:cs typeface="Arial" panose="020B0604020202020204" pitchFamily="34" charset="0"/>
              </a:rPr>
              <a:t>Saverio La </a:t>
            </a:r>
            <a:r>
              <a:rPr lang="fr-CH" dirty="0">
                <a:latin typeface="+mj-lt"/>
                <a:ea typeface="+mj-ea"/>
                <a:cs typeface="Arial" panose="020B0604020202020204" pitchFamily="34" charset="0"/>
              </a:rPr>
              <a:t>Mendola</a:t>
            </a:r>
          </a:p>
          <a:p>
            <a:r>
              <a:rPr lang="fr-CH" dirty="0">
                <a:latin typeface="+mj-lt"/>
                <a:ea typeface="+mj-ea"/>
                <a:cs typeface="Arial" panose="020B0604020202020204" pitchFamily="34" charset="0"/>
              </a:rPr>
              <a:t>HSE-OHS</a:t>
            </a:r>
            <a:endParaRPr lang="en-GB" dirty="0">
              <a:latin typeface="+mj-lt"/>
              <a:ea typeface="+mj-ea"/>
              <a:cs typeface="Arial" panose="020B0604020202020204" pitchFamily="34" charset="0"/>
            </a:endParaRPr>
          </a:p>
        </p:txBody>
      </p:sp>
      <p:pic>
        <p:nvPicPr>
          <p:cNvPr id="11" name="Picture 2" descr="FCC Week 2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4090" y="4736901"/>
            <a:ext cx="2499450" cy="10400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43" y="4914473"/>
            <a:ext cx="3863304" cy="792535"/>
          </a:xfrm>
          <a:prstGeom prst="rect">
            <a:avLst/>
          </a:prstGeom>
        </p:spPr>
      </p:pic>
    </p:spTree>
    <p:extLst>
      <p:ext uri="{BB962C8B-B14F-4D97-AF65-F5344CB8AC3E}">
        <p14:creationId xmlns:p14="http://schemas.microsoft.com/office/powerpoint/2010/main" val="2186979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961572"/>
            <a:ext cx="8229600" cy="4934857"/>
          </a:xfrm>
          <a:prstGeom prst="rect">
            <a:avLst/>
          </a:prstGeom>
        </p:spPr>
      </p:pic>
      <p:sp>
        <p:nvSpPr>
          <p:cNvPr id="4" name="Footer Placeholder 3"/>
          <p:cNvSpPr>
            <a:spLocks noGrp="1"/>
          </p:cNvSpPr>
          <p:nvPr>
            <p:ph type="ftr" sz="quarter" idx="11"/>
          </p:nvPr>
        </p:nvSpPr>
        <p:spPr/>
        <p:txBody>
          <a:bodyPr/>
          <a:lstStyle/>
          <a:p>
            <a:r>
              <a:rPr lang="en-GB" smtClean="0"/>
              <a:t>O.RIos, S. La Mendola, FCC WEEK 2019. </a:t>
            </a:r>
            <a:endParaRPr lang="en-GB"/>
          </a:p>
        </p:txBody>
      </p:sp>
      <p:sp>
        <p:nvSpPr>
          <p:cNvPr id="2" name="Title 1"/>
          <p:cNvSpPr>
            <a:spLocks noGrp="1"/>
          </p:cNvSpPr>
          <p:nvPr>
            <p:ph type="title"/>
          </p:nvPr>
        </p:nvSpPr>
        <p:spPr>
          <a:xfrm>
            <a:off x="205902" y="-140714"/>
            <a:ext cx="10515600" cy="1325563"/>
          </a:xfrm>
        </p:spPr>
        <p:txBody>
          <a:bodyPr>
            <a:normAutofit fontScale="90000"/>
          </a:bodyPr>
          <a:lstStyle/>
          <a:p>
            <a:r>
              <a:rPr lang="en-GB" dirty="0" smtClean="0"/>
              <a:t>Life Safety: no smoke extraction (no inlets)</a:t>
            </a:r>
            <a:endParaRPr lang="en-GB"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961572"/>
            <a:ext cx="8229600" cy="4934857"/>
          </a:xfrm>
          <a:prstGeom prst="rect">
            <a:avLst/>
          </a:prstGeom>
        </p:spPr>
      </p:pic>
      <p:sp>
        <p:nvSpPr>
          <p:cNvPr id="17" name="TextBox 16"/>
          <p:cNvSpPr txBox="1"/>
          <p:nvPr/>
        </p:nvSpPr>
        <p:spPr>
          <a:xfrm>
            <a:off x="9913781" y="1117743"/>
            <a:ext cx="176202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ca-ES" b="1" dirty="0" err="1" smtClean="0"/>
              <a:t>Case</a:t>
            </a:r>
            <a:r>
              <a:rPr lang="ca-ES" b="1" dirty="0" smtClean="0"/>
              <a:t>: Fire#1</a:t>
            </a:r>
            <a:endParaRPr lang="en-GB" b="1" dirty="0"/>
          </a:p>
        </p:txBody>
      </p:sp>
      <p:sp>
        <p:nvSpPr>
          <p:cNvPr id="18" name="TextBox 17"/>
          <p:cNvSpPr txBox="1"/>
          <p:nvPr/>
        </p:nvSpPr>
        <p:spPr>
          <a:xfrm>
            <a:off x="9913782" y="1118381"/>
            <a:ext cx="176202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ca-ES" b="1" dirty="0" err="1" smtClean="0"/>
              <a:t>Case</a:t>
            </a:r>
            <a:r>
              <a:rPr lang="ca-ES" b="1" dirty="0" smtClean="0"/>
              <a:t>: Fire#2-3</a:t>
            </a:r>
            <a:endParaRPr lang="en-GB" b="1" dirty="0"/>
          </a:p>
        </p:txBody>
      </p:sp>
      <p:pic>
        <p:nvPicPr>
          <p:cNvPr id="19" name="Picture 18"/>
          <p:cNvPicPr>
            <a:picLocks noChangeAspect="1"/>
          </p:cNvPicPr>
          <p:nvPr/>
        </p:nvPicPr>
        <p:blipFill>
          <a:blip r:embed="rId4"/>
          <a:stretch>
            <a:fillRect/>
          </a:stretch>
        </p:blipFill>
        <p:spPr>
          <a:xfrm>
            <a:off x="10210800" y="1713667"/>
            <a:ext cx="1200488" cy="1097280"/>
          </a:xfrm>
          <a:prstGeom prst="rect">
            <a:avLst/>
          </a:prstGeom>
          <a:effectLst>
            <a:outerShdw blurRad="50800" dist="38100" dir="2700000" algn="tl" rotWithShape="0">
              <a:prstClr val="black">
                <a:alpha val="40000"/>
              </a:prstClr>
            </a:outerShdw>
          </a:effectLst>
        </p:spPr>
      </p:pic>
      <p:pic>
        <p:nvPicPr>
          <p:cNvPr id="20" name="Picture 19"/>
          <p:cNvPicPr>
            <a:picLocks noChangeAspect="1"/>
          </p:cNvPicPr>
          <p:nvPr/>
        </p:nvPicPr>
        <p:blipFill>
          <a:blip r:embed="rId5"/>
          <a:stretch>
            <a:fillRect/>
          </a:stretch>
        </p:blipFill>
        <p:spPr>
          <a:xfrm>
            <a:off x="9652443" y="1738495"/>
            <a:ext cx="2333655" cy="109728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795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O.RIos, S. La Mendola, FCC WEEK 2019. </a:t>
            </a:r>
            <a:endParaRPr lang="en-GB"/>
          </a:p>
        </p:txBody>
      </p:sp>
      <p:pic>
        <p:nvPicPr>
          <p:cNvPr id="3" name="Picture 2"/>
          <p:cNvPicPr>
            <a:picLocks noChangeAspect="1"/>
          </p:cNvPicPr>
          <p:nvPr/>
        </p:nvPicPr>
        <p:blipFill>
          <a:blip r:embed="rId2"/>
          <a:stretch>
            <a:fillRect/>
          </a:stretch>
        </p:blipFill>
        <p:spPr>
          <a:xfrm>
            <a:off x="205902" y="4532185"/>
            <a:ext cx="1820228" cy="1324523"/>
          </a:xfrm>
          <a:prstGeom prst="rect">
            <a:avLst/>
          </a:prstGeom>
        </p:spPr>
      </p:pic>
      <p:sp>
        <p:nvSpPr>
          <p:cNvPr id="9" name="Rectangle 8"/>
          <p:cNvSpPr/>
          <p:nvPr/>
        </p:nvSpPr>
        <p:spPr>
          <a:xfrm>
            <a:off x="0" y="5648959"/>
            <a:ext cx="2428240" cy="415498"/>
          </a:xfrm>
          <a:prstGeom prst="rect">
            <a:avLst/>
          </a:prstGeom>
        </p:spPr>
        <p:txBody>
          <a:bodyPr wrap="square">
            <a:spAutoFit/>
          </a:bodyPr>
          <a:lstStyle/>
          <a:p>
            <a:r>
              <a:rPr lang="en-US" sz="1050" dirty="0" err="1" smtClean="0"/>
              <a:t>Spurce</a:t>
            </a:r>
            <a:r>
              <a:rPr lang="en-US" sz="1050" dirty="0" smtClean="0"/>
              <a:t>: http</a:t>
            </a:r>
            <a:r>
              <a:rPr lang="en-US" sz="1050" dirty="0"/>
              <a:t>://news.lifesafetyservices.com</a:t>
            </a:r>
            <a:r>
              <a:rPr lang="en-US" sz="1050" dirty="0" smtClean="0"/>
              <a:t>/</a:t>
            </a:r>
            <a:endParaRPr lang="en-GB" sz="1050"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961572"/>
            <a:ext cx="8229600" cy="4934857"/>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1200" y="961572"/>
            <a:ext cx="8229600" cy="4934857"/>
          </a:xfrm>
          <a:prstGeom prst="rect">
            <a:avLst/>
          </a:prstGeom>
        </p:spPr>
      </p:pic>
      <p:sp>
        <p:nvSpPr>
          <p:cNvPr id="8" name="TextBox 7"/>
          <p:cNvSpPr txBox="1"/>
          <p:nvPr/>
        </p:nvSpPr>
        <p:spPr>
          <a:xfrm>
            <a:off x="9943456" y="1184849"/>
            <a:ext cx="176202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ca-ES" b="1" dirty="0" err="1" smtClean="0"/>
              <a:t>Case</a:t>
            </a:r>
            <a:r>
              <a:rPr lang="ca-ES" b="1" dirty="0" smtClean="0"/>
              <a:t>: Fire#1</a:t>
            </a:r>
            <a:endParaRPr lang="en-GB" b="1" dirty="0"/>
          </a:p>
        </p:txBody>
      </p:sp>
      <p:sp>
        <p:nvSpPr>
          <p:cNvPr id="7" name="TextBox 6"/>
          <p:cNvSpPr txBox="1"/>
          <p:nvPr/>
        </p:nvSpPr>
        <p:spPr>
          <a:xfrm>
            <a:off x="9943457" y="1185487"/>
            <a:ext cx="1762021"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ca-ES" b="1" dirty="0" err="1" smtClean="0"/>
              <a:t>Case</a:t>
            </a:r>
            <a:r>
              <a:rPr lang="ca-ES" b="1" dirty="0" smtClean="0"/>
              <a:t>: Fire#2-3</a:t>
            </a:r>
            <a:endParaRPr lang="en-GB" b="1" dirty="0"/>
          </a:p>
        </p:txBody>
      </p:sp>
      <mc:AlternateContent xmlns:mc="http://schemas.openxmlformats.org/markup-compatibility/2006" xmlns:a14="http://schemas.microsoft.com/office/drawing/2010/main">
        <mc:Choice Requires="a14">
          <p:sp>
            <p:nvSpPr>
              <p:cNvPr id="10" name="TextBox 9"/>
              <p:cNvSpPr txBox="1"/>
              <p:nvPr/>
            </p:nvSpPr>
            <p:spPr>
              <a:xfrm>
                <a:off x="248150" y="1041313"/>
                <a:ext cx="193193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t>Flow</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smtClean="0"/>
                  <a:t>3000m3/h</a:t>
                </a:r>
                <a:endParaRPr lang="en-GB" b="1" dirty="0"/>
              </a:p>
            </p:txBody>
          </p:sp>
        </mc:Choice>
        <mc:Fallback xmlns="">
          <p:sp>
            <p:nvSpPr>
              <p:cNvPr id="10" name="TextBox 9"/>
              <p:cNvSpPr txBox="1">
                <a:spLocks noRot="1" noChangeAspect="1" noMove="1" noResize="1" noEditPoints="1" noAdjustHandles="1" noChangeArrowheads="1" noChangeShapeType="1" noTextEdit="1"/>
              </p:cNvSpPr>
              <p:nvPr/>
            </p:nvSpPr>
            <p:spPr>
              <a:xfrm>
                <a:off x="248150" y="1041313"/>
                <a:ext cx="1931939" cy="369332"/>
              </a:xfrm>
              <a:prstGeom prst="rect">
                <a:avLst/>
              </a:prstGeom>
              <a:blipFill>
                <a:blip r:embed="rId5"/>
                <a:stretch>
                  <a:fillRect l="-2508" t="-8065" r="-2194" b="-24194"/>
                </a:stretch>
              </a:blipFill>
            </p:spPr>
            <p:txBody>
              <a:bodyPr/>
              <a:lstStyle/>
              <a:p>
                <a:r>
                  <a:rPr lang="en-GB">
                    <a:noFill/>
                  </a:rPr>
                  <a:t> </a:t>
                </a:r>
              </a:p>
            </p:txBody>
          </p:sp>
        </mc:Fallback>
      </mc:AlternateContent>
      <p:pic>
        <p:nvPicPr>
          <p:cNvPr id="14" name="Picture 13"/>
          <p:cNvPicPr>
            <a:picLocks noChangeAspect="1"/>
          </p:cNvPicPr>
          <p:nvPr/>
        </p:nvPicPr>
        <p:blipFill>
          <a:blip r:embed="rId6"/>
          <a:stretch>
            <a:fillRect/>
          </a:stretch>
        </p:blipFill>
        <p:spPr>
          <a:xfrm>
            <a:off x="10240475" y="1780773"/>
            <a:ext cx="1200488" cy="1097280"/>
          </a:xfrm>
          <a:prstGeom prst="rect">
            <a:avLst/>
          </a:prstGeom>
          <a:effectLst>
            <a:outerShdw blurRad="50800" dist="38100" dir="2700000" algn="tl" rotWithShape="0">
              <a:prstClr val="black">
                <a:alpha val="40000"/>
              </a:prstClr>
            </a:outerShdw>
          </a:effectLst>
        </p:spPr>
      </p:pic>
      <p:pic>
        <p:nvPicPr>
          <p:cNvPr id="15" name="Picture 14"/>
          <p:cNvPicPr>
            <a:picLocks noChangeAspect="1"/>
          </p:cNvPicPr>
          <p:nvPr/>
        </p:nvPicPr>
        <p:blipFill>
          <a:blip r:embed="rId7"/>
          <a:stretch>
            <a:fillRect/>
          </a:stretch>
        </p:blipFill>
        <p:spPr>
          <a:xfrm>
            <a:off x="9682118" y="1805601"/>
            <a:ext cx="2333655" cy="1097280"/>
          </a:xfrm>
          <a:prstGeom prst="rect">
            <a:avLst/>
          </a:prstGeom>
          <a:effectLst>
            <a:outerShdw blurRad="50800" dist="38100" dir="2700000" algn="tl" rotWithShape="0">
              <a:prstClr val="black">
                <a:alpha val="40000"/>
              </a:prstClr>
            </a:outerShdw>
          </a:effectLst>
        </p:spPr>
      </p:pic>
      <p:sp>
        <p:nvSpPr>
          <p:cNvPr id="18" name="Title 1"/>
          <p:cNvSpPr txBox="1">
            <a:spLocks/>
          </p:cNvSpPr>
          <p:nvPr/>
        </p:nvSpPr>
        <p:spPr>
          <a:xfrm>
            <a:off x="205902" y="-140714"/>
            <a:ext cx="11986098"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dirty="0" smtClean="0"/>
              <a:t>Life Safety: smoke extraction (+inlets)</a:t>
            </a:r>
            <a:endParaRPr lang="en-GB" dirty="0"/>
          </a:p>
        </p:txBody>
      </p:sp>
    </p:spTree>
    <p:extLst>
      <p:ext uri="{BB962C8B-B14F-4D97-AF65-F5344CB8AC3E}">
        <p14:creationId xmlns:p14="http://schemas.microsoft.com/office/powerpoint/2010/main" val="63084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902" y="-140714"/>
            <a:ext cx="11986098" cy="1325563"/>
          </a:xfrm>
        </p:spPr>
        <p:txBody>
          <a:bodyPr>
            <a:normAutofit fontScale="90000"/>
          </a:bodyPr>
          <a:lstStyle/>
          <a:p>
            <a:r>
              <a:rPr lang="en-GB" dirty="0" smtClean="0"/>
              <a:t>Life Safety: Compartment length (250m vs 772m)</a:t>
            </a:r>
            <a:endParaRPr lang="en-GB" dirty="0"/>
          </a:p>
        </p:txBody>
      </p:sp>
      <p:sp>
        <p:nvSpPr>
          <p:cNvPr id="4" name="Footer Placeholder 3"/>
          <p:cNvSpPr>
            <a:spLocks noGrp="1"/>
          </p:cNvSpPr>
          <p:nvPr>
            <p:ph type="ftr" sz="quarter" idx="11"/>
          </p:nvPr>
        </p:nvSpPr>
        <p:spPr/>
        <p:txBody>
          <a:bodyPr/>
          <a:lstStyle/>
          <a:p>
            <a:r>
              <a:rPr lang="en-GB" smtClean="0"/>
              <a:t>O.RIos, S. La Mendola, FCC WEEK 2019. </a:t>
            </a: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787" y="932161"/>
            <a:ext cx="5171429" cy="475238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9154" y="932161"/>
            <a:ext cx="5085714" cy="4733333"/>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4373" y="3881098"/>
            <a:ext cx="3451627" cy="2082800"/>
          </a:xfrm>
          <a:prstGeom prst="rect">
            <a:avLst/>
          </a:prstGeom>
        </p:spPr>
      </p:pic>
    </p:spTree>
    <p:extLst>
      <p:ext uri="{BB962C8B-B14F-4D97-AF65-F5344CB8AC3E}">
        <p14:creationId xmlns:p14="http://schemas.microsoft.com/office/powerpoint/2010/main" val="308961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O.RIos, S. La Mendola, FCC WEEK 2019. </a:t>
            </a:r>
            <a:endParaRPr lang="en-GB"/>
          </a:p>
        </p:txBody>
      </p:sp>
      <p:sp>
        <p:nvSpPr>
          <p:cNvPr id="4" name="TextBox 3"/>
          <p:cNvSpPr txBox="1"/>
          <p:nvPr/>
        </p:nvSpPr>
        <p:spPr>
          <a:xfrm>
            <a:off x="254000" y="111760"/>
            <a:ext cx="6450805" cy="800219"/>
          </a:xfrm>
          <a:prstGeom prst="rect">
            <a:avLst/>
          </a:prstGeom>
          <a:noFill/>
        </p:spPr>
        <p:txBody>
          <a:bodyPr wrap="none" rtlCol="0">
            <a:spAutoFit/>
          </a:bodyPr>
          <a:lstStyle/>
          <a:p>
            <a:r>
              <a:rPr lang="en-US" sz="4600" dirty="0" smtClean="0">
                <a:latin typeface="+mj-lt"/>
              </a:rPr>
              <a:t>Fire Fighters Life Safety</a:t>
            </a:r>
            <a:endParaRPr lang="en-GB" sz="4600" dirty="0">
              <a:latin typeface="+mj-lt"/>
            </a:endParaRPr>
          </a:p>
        </p:txBody>
      </p:sp>
      <p:pic>
        <p:nvPicPr>
          <p:cNvPr id="3" name="Picture 2"/>
          <p:cNvPicPr>
            <a:picLocks noChangeAspect="1"/>
          </p:cNvPicPr>
          <p:nvPr/>
        </p:nvPicPr>
        <p:blipFill>
          <a:blip r:embed="rId2"/>
          <a:stretch>
            <a:fillRect/>
          </a:stretch>
        </p:blipFill>
        <p:spPr>
          <a:xfrm>
            <a:off x="345440" y="1076960"/>
            <a:ext cx="4717594" cy="2305149"/>
          </a:xfrm>
          <a:prstGeom prst="rect">
            <a:avLst/>
          </a:prstGeom>
          <a:effectLst>
            <a:outerShdw blurRad="50800" dist="38100" dir="5400000" algn="t" rotWithShape="0">
              <a:prstClr val="black">
                <a:alpha val="40000"/>
              </a:prstClr>
            </a:outerShdw>
          </a:effectLst>
        </p:spPr>
      </p:pic>
      <p:grpSp>
        <p:nvGrpSpPr>
          <p:cNvPr id="10" name="Group 9"/>
          <p:cNvGrpSpPr/>
          <p:nvPr/>
        </p:nvGrpSpPr>
        <p:grpSpPr>
          <a:xfrm>
            <a:off x="5313679" y="911979"/>
            <a:ext cx="6794545" cy="4743828"/>
            <a:chOff x="5313679" y="911979"/>
            <a:chExt cx="6794545" cy="4743828"/>
          </a:xfrm>
        </p:grpSpPr>
        <p:pic>
          <p:nvPicPr>
            <p:cNvPr id="6" name="Picture 5"/>
            <p:cNvPicPr>
              <a:picLocks noChangeAspect="1"/>
            </p:cNvPicPr>
            <p:nvPr/>
          </p:nvPicPr>
          <p:blipFill rotWithShape="1">
            <a:blip r:embed="rId3"/>
            <a:srcRect l="37537" t="15728"/>
            <a:stretch/>
          </p:blipFill>
          <p:spPr>
            <a:xfrm>
              <a:off x="5313679" y="911979"/>
              <a:ext cx="6794545" cy="4743828"/>
            </a:xfrm>
            <a:prstGeom prst="rect">
              <a:avLst/>
            </a:prstGeom>
          </p:spPr>
        </p:pic>
        <p:cxnSp>
          <p:nvCxnSpPr>
            <p:cNvPr id="8" name="Straight Connector 7"/>
            <p:cNvCxnSpPr/>
            <p:nvPr/>
          </p:nvCxnSpPr>
          <p:spPr>
            <a:xfrm>
              <a:off x="5749765" y="1869440"/>
              <a:ext cx="139271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600462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455222" y="271253"/>
            <a:ext cx="10969139" cy="651024"/>
          </a:xfrm>
        </p:spPr>
        <p:txBody>
          <a:bodyPr>
            <a:normAutofit/>
          </a:bodyPr>
          <a:lstStyle/>
          <a:p>
            <a:r>
              <a:rPr lang="en-GB" sz="3600" dirty="0"/>
              <a:t>Property </a:t>
            </a:r>
            <a:r>
              <a:rPr lang="en-GB" sz="3600" dirty="0" smtClean="0"/>
              <a:t>Protection: Performance </a:t>
            </a:r>
            <a:r>
              <a:rPr lang="en-GB" sz="3600" dirty="0"/>
              <a:t>Criteria</a:t>
            </a:r>
          </a:p>
        </p:txBody>
      </p:sp>
      <p:sp>
        <p:nvSpPr>
          <p:cNvPr id="11" name="Content Placeholder 2"/>
          <p:cNvSpPr>
            <a:spLocks noGrp="1"/>
          </p:cNvSpPr>
          <p:nvPr>
            <p:ph idx="1"/>
          </p:nvPr>
        </p:nvSpPr>
        <p:spPr>
          <a:xfrm>
            <a:off x="609600" y="1147484"/>
            <a:ext cx="3975176" cy="4625787"/>
          </a:xfrm>
        </p:spPr>
        <p:txBody>
          <a:bodyPr>
            <a:normAutofit/>
          </a:bodyPr>
          <a:lstStyle/>
          <a:p>
            <a:pPr marL="466332" indent="-380990">
              <a:buFont typeface="Arial" charset="0"/>
              <a:buChar char="•"/>
            </a:pPr>
            <a:r>
              <a:rPr lang="en-GB" i="1" dirty="0" smtClean="0"/>
              <a:t>Burnt</a:t>
            </a:r>
            <a:r>
              <a:rPr lang="en-GB" dirty="0" smtClean="0"/>
              <a:t> Areas</a:t>
            </a:r>
          </a:p>
          <a:p>
            <a:pPr marL="335992" indent="0">
              <a:spcBef>
                <a:spcPts val="800"/>
              </a:spcBef>
              <a:spcAft>
                <a:spcPts val="800"/>
              </a:spcAft>
              <a:buNone/>
            </a:pPr>
            <a:r>
              <a:rPr lang="en-GB" sz="1733" dirty="0">
                <a:latin typeface="Calibri" panose="020F0502020204030204" pitchFamily="34" charset="0"/>
                <a:ea typeface="Calibri" panose="020F0502020204030204" pitchFamily="34" charset="0"/>
                <a:cs typeface="Times New Roman" panose="02020603050405020304" pitchFamily="18" charset="0"/>
              </a:rPr>
              <a:t>Full replacement of </a:t>
            </a:r>
            <a:r>
              <a:rPr lang="en-GB" sz="1733" dirty="0" smtClean="0">
                <a:latin typeface="Calibri" panose="020F0502020204030204" pitchFamily="34" charset="0"/>
                <a:ea typeface="Calibri" panose="020F0502020204030204" pitchFamily="34" charset="0"/>
                <a:cs typeface="Times New Roman" panose="02020603050405020304" pitchFamily="18" charset="0"/>
              </a:rPr>
              <a:t>equipment</a:t>
            </a:r>
          </a:p>
          <a:p>
            <a:pPr marL="335992" indent="0">
              <a:spcBef>
                <a:spcPts val="800"/>
              </a:spcBef>
              <a:spcAft>
                <a:spcPts val="800"/>
              </a:spcAft>
              <a:buNone/>
            </a:pPr>
            <a:endParaRPr lang="en-US" sz="1733" dirty="0">
              <a:latin typeface="Calibri" panose="020F0502020204030204" pitchFamily="34" charset="0"/>
              <a:cs typeface="Times New Roman" panose="02020603050405020304" pitchFamily="18" charset="0"/>
            </a:endParaRPr>
          </a:p>
          <a:p>
            <a:pPr marL="335992" indent="0">
              <a:spcBef>
                <a:spcPts val="800"/>
              </a:spcBef>
              <a:spcAft>
                <a:spcPts val="800"/>
              </a:spcAft>
              <a:buNone/>
            </a:pPr>
            <a:endParaRPr lang="en-US" sz="1733" dirty="0" smtClean="0">
              <a:latin typeface="Calibri" panose="020F0502020204030204" pitchFamily="34" charset="0"/>
              <a:cs typeface="Times New Roman" panose="02020603050405020304" pitchFamily="18" charset="0"/>
            </a:endParaRPr>
          </a:p>
          <a:p>
            <a:pPr marL="335992" indent="0">
              <a:spcBef>
                <a:spcPts val="800"/>
              </a:spcBef>
              <a:spcAft>
                <a:spcPts val="800"/>
              </a:spcAft>
              <a:buNone/>
            </a:pPr>
            <a:endParaRPr lang="en-US" sz="1733" dirty="0">
              <a:latin typeface="Calibri" panose="020F0502020204030204" pitchFamily="34" charset="0"/>
              <a:cs typeface="Times New Roman" panose="02020603050405020304" pitchFamily="18" charset="0"/>
            </a:endParaRPr>
          </a:p>
          <a:p>
            <a:pPr marL="466332" indent="-380990">
              <a:buFont typeface="Arial" charset="0"/>
              <a:buChar char="•"/>
            </a:pPr>
            <a:r>
              <a:rPr lang="en-GB" dirty="0" smtClean="0"/>
              <a:t>Smoke damage</a:t>
            </a:r>
          </a:p>
          <a:p>
            <a:pPr marL="336760" indent="0">
              <a:spcBef>
                <a:spcPts val="800"/>
              </a:spcBef>
              <a:spcAft>
                <a:spcPts val="800"/>
              </a:spcAft>
              <a:buNone/>
            </a:pPr>
            <a:r>
              <a:rPr lang="en-GB" sz="1733" dirty="0">
                <a:latin typeface="Calibri" panose="020F0502020204030204" pitchFamily="34" charset="0"/>
                <a:ea typeface="Calibri" panose="020F0502020204030204" pitchFamily="34" charset="0"/>
                <a:cs typeface="Times New Roman" panose="02020603050405020304" pitchFamily="18" charset="0"/>
              </a:rPr>
              <a:t>Cleaning operations and partial/complete replacement</a:t>
            </a:r>
            <a:r>
              <a:rPr lang="en-GB" sz="1733" dirty="0" smtClean="0">
                <a:latin typeface="Calibri" panose="020F0502020204030204" pitchFamily="34" charset="0"/>
                <a:ea typeface="Calibri" panose="020F0502020204030204" pitchFamily="34" charset="0"/>
                <a:cs typeface="Times New Roman" panose="02020603050405020304" pitchFamily="18" charset="0"/>
              </a:rPr>
              <a:t>.</a:t>
            </a:r>
            <a:endParaRPr lang="en-GB" dirty="0" smtClean="0"/>
          </a:p>
          <a:p>
            <a:pPr marL="466332" indent="-380990">
              <a:buFont typeface="Arial" charset="0"/>
              <a:buChar char="•"/>
            </a:pPr>
            <a:endParaRPr lang="en-GB" dirty="0" smtClean="0"/>
          </a:p>
        </p:txBody>
      </p:sp>
      <p:cxnSp>
        <p:nvCxnSpPr>
          <p:cNvPr id="7" name="Connecteur droit 6"/>
          <p:cNvCxnSpPr/>
          <p:nvPr/>
        </p:nvCxnSpPr>
        <p:spPr>
          <a:xfrm flipH="1">
            <a:off x="4884100" y="1147484"/>
            <a:ext cx="1200" cy="4625787"/>
          </a:xfrm>
          <a:prstGeom prst="line">
            <a:avLst/>
          </a:prstGeom>
          <a:ln w="825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372101" y="1254247"/>
            <a:ext cx="6540921" cy="1774588"/>
          </a:xfrm>
          <a:prstGeom prst="rect">
            <a:avLst/>
          </a:prstGeom>
          <a:noFill/>
        </p:spPr>
        <p:txBody>
          <a:bodyPr wrap="square" rtlCol="0">
            <a:spAutoFit/>
          </a:bodyPr>
          <a:lstStyle/>
          <a:p>
            <a:r>
              <a:rPr lang="en-GB" sz="2400" b="1" dirty="0">
                <a:latin typeface="Calibri" panose="020F0502020204030204" pitchFamily="34" charset="0"/>
                <a:cs typeface="Calibri" panose="020F0502020204030204" pitchFamily="34" charset="0"/>
              </a:rPr>
              <a:t>01: </a:t>
            </a:r>
            <a:r>
              <a:rPr lang="en-GB" sz="2400" dirty="0">
                <a:latin typeface="Calibri" panose="020F0502020204030204" pitchFamily="34" charset="0"/>
                <a:cs typeface="Calibri" panose="020F0502020204030204" pitchFamily="34" charset="0"/>
              </a:rPr>
              <a:t>All material and devices that: </a:t>
            </a:r>
          </a:p>
          <a:p>
            <a:pPr lvl="1"/>
            <a:r>
              <a:rPr lang="en-GB" sz="2133" dirty="0">
                <a:latin typeface="Calibri" panose="020F0502020204030204" pitchFamily="34" charset="0"/>
                <a:cs typeface="Calibri" panose="020F0502020204030204" pitchFamily="34" charset="0"/>
              </a:rPr>
              <a:t>-Caught fire</a:t>
            </a:r>
          </a:p>
          <a:p>
            <a:pPr lvl="1"/>
            <a:r>
              <a:rPr lang="en-GB" sz="2133" dirty="0">
                <a:latin typeface="Calibri" panose="020F0502020204030204" pitchFamily="34" charset="0"/>
                <a:cs typeface="Calibri" panose="020F0502020204030204" pitchFamily="34" charset="0"/>
              </a:rPr>
              <a:t>-Are exposed </a:t>
            </a:r>
            <a:r>
              <a:rPr lang="en-GB" sz="2133" dirty="0" smtClean="0">
                <a:latin typeface="Calibri" panose="020F0502020204030204" pitchFamily="34" charset="0"/>
                <a:cs typeface="Calibri" panose="020F0502020204030204" pitchFamily="34" charset="0"/>
              </a:rPr>
              <a:t>to:</a:t>
            </a:r>
          </a:p>
          <a:p>
            <a:pPr lvl="1"/>
            <a:r>
              <a:rPr lang="en-GB" sz="2133" dirty="0">
                <a:latin typeface="Calibri" panose="020F0502020204030204" pitchFamily="34" charset="0"/>
                <a:cs typeface="Calibri" panose="020F0502020204030204" pitchFamily="34" charset="0"/>
              </a:rPr>
              <a:t>	</a:t>
            </a:r>
            <a:r>
              <a:rPr lang="en-GB" sz="2133" dirty="0" smtClean="0">
                <a:latin typeface="Calibri" panose="020F0502020204030204" pitchFamily="34" charset="0"/>
                <a:cs typeface="Calibri" panose="020F0502020204030204" pitchFamily="34" charset="0"/>
              </a:rPr>
              <a:t>&gt; 20 </a:t>
            </a:r>
            <a:r>
              <a:rPr lang="en-GB" sz="2133" dirty="0">
                <a:latin typeface="Calibri" panose="020F0502020204030204" pitchFamily="34" charset="0"/>
                <a:cs typeface="Calibri" panose="020F0502020204030204" pitchFamily="34" charset="0"/>
              </a:rPr>
              <a:t>kW/m</a:t>
            </a:r>
            <a:r>
              <a:rPr lang="en-GB" sz="2133" baseline="30000" dirty="0">
                <a:latin typeface="Calibri" panose="020F0502020204030204" pitchFamily="34" charset="0"/>
                <a:cs typeface="Calibri" panose="020F0502020204030204" pitchFamily="34" charset="0"/>
              </a:rPr>
              <a:t>2</a:t>
            </a:r>
            <a:r>
              <a:rPr lang="en-GB" sz="2133" dirty="0">
                <a:latin typeface="Calibri" panose="020F0502020204030204" pitchFamily="34" charset="0"/>
                <a:cs typeface="Calibri" panose="020F0502020204030204" pitchFamily="34" charset="0"/>
              </a:rPr>
              <a:t> </a:t>
            </a:r>
            <a:endParaRPr lang="en-GB" sz="2133" dirty="0" smtClean="0">
              <a:latin typeface="Calibri" panose="020F0502020204030204" pitchFamily="34" charset="0"/>
              <a:cs typeface="Calibri" panose="020F0502020204030204" pitchFamily="34" charset="0"/>
            </a:endParaRPr>
          </a:p>
          <a:p>
            <a:pPr lvl="1"/>
            <a:r>
              <a:rPr lang="en-GB" sz="2133" dirty="0" smtClean="0">
                <a:latin typeface="Calibri" panose="020F0502020204030204" pitchFamily="34" charset="0"/>
                <a:cs typeface="Calibri" panose="020F0502020204030204" pitchFamily="34" charset="0"/>
              </a:rPr>
              <a:t>	&gt; 80ºC</a:t>
            </a:r>
            <a:endParaRPr lang="en-GB" sz="2133" dirty="0">
              <a:latin typeface="Calibri" panose="020F0502020204030204" pitchFamily="34" charset="0"/>
              <a:cs typeface="Calibri" panose="020F0502020204030204" pitchFamily="34" charset="0"/>
            </a:endParaRPr>
          </a:p>
        </p:txBody>
      </p:sp>
      <p:sp>
        <p:nvSpPr>
          <p:cNvPr id="12" name="TextBox 11"/>
          <p:cNvSpPr txBox="1"/>
          <p:nvPr/>
        </p:nvSpPr>
        <p:spPr>
          <a:xfrm>
            <a:off x="5372101" y="3479250"/>
            <a:ext cx="6052260" cy="1384995"/>
          </a:xfrm>
          <a:prstGeom prst="rect">
            <a:avLst/>
          </a:prstGeom>
          <a:noFill/>
        </p:spPr>
        <p:txBody>
          <a:bodyPr wrap="square" rtlCol="0">
            <a:spAutoFit/>
          </a:bodyPr>
          <a:lstStyle/>
          <a:p>
            <a:r>
              <a:rPr lang="en-GB" sz="2400" b="1" dirty="0" smtClean="0">
                <a:latin typeface="Calibri" panose="020F0502020204030204" pitchFamily="34" charset="0"/>
                <a:cs typeface="Calibri" panose="020F0502020204030204" pitchFamily="34" charset="0"/>
              </a:rPr>
              <a:t>02</a:t>
            </a:r>
            <a:r>
              <a:rPr lang="en-GB" sz="2400" dirty="0" smtClean="0">
                <a:latin typeface="Calibri" panose="020F0502020204030204" pitchFamily="34" charset="0"/>
                <a:cs typeface="Calibri" panose="020F0502020204030204" pitchFamily="34" charset="0"/>
              </a:rPr>
              <a:t>: All material and devices that: </a:t>
            </a:r>
          </a:p>
          <a:p>
            <a:pPr marL="742950" lvl="1" indent="-285750">
              <a:buFontTx/>
              <a:buChar char="-"/>
            </a:pPr>
            <a:r>
              <a:rPr lang="en-GB" sz="2000" dirty="0" smtClean="0">
                <a:latin typeface="Calibri" panose="020F0502020204030204" pitchFamily="34" charset="0"/>
                <a:cs typeface="Calibri" panose="020F0502020204030204" pitchFamily="34" charset="0"/>
              </a:rPr>
              <a:t>Undergo a deposition of soot (</a:t>
            </a:r>
            <a:r>
              <a:rPr lang="en-GB" sz="2000" dirty="0" err="1" smtClean="0">
                <a:latin typeface="Calibri" panose="020F0502020204030204" pitchFamily="34" charset="0"/>
                <a:cs typeface="Calibri" panose="020F0502020204030204" pitchFamily="34" charset="0"/>
              </a:rPr>
              <a:t>HCl</a:t>
            </a:r>
            <a:r>
              <a:rPr lang="en-GB" sz="2000" dirty="0" smtClean="0">
                <a:latin typeface="Calibri" panose="020F0502020204030204" pitchFamily="34" charset="0"/>
                <a:cs typeface="Calibri" panose="020F0502020204030204" pitchFamily="34" charset="0"/>
              </a:rPr>
              <a:t>) larger than:</a:t>
            </a:r>
          </a:p>
          <a:p>
            <a:pPr marL="1200150" lvl="2" indent="-285750">
              <a:buFontTx/>
              <a:buChar char="-"/>
            </a:pPr>
            <a:r>
              <a:rPr lang="en-GB" sz="2000" dirty="0" smtClean="0">
                <a:latin typeface="Calibri" panose="020F0502020204030204" pitchFamily="34" charset="0"/>
                <a:cs typeface="Calibri" panose="020F0502020204030204" pitchFamily="34" charset="0"/>
              </a:rPr>
              <a:t>&gt; 100</a:t>
            </a:r>
            <a:r>
              <a:rPr lang="en-GB" sz="2000" baseline="30000" dirty="0" smtClean="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m</a:t>
            </a:r>
            <a:r>
              <a:rPr lang="en-GB" sz="2000" dirty="0" smtClean="0">
                <a:latin typeface="Calibri" panose="020F0502020204030204" pitchFamily="34" charset="0"/>
                <a:cs typeface="Calibri" panose="020F0502020204030204" pitchFamily="34" charset="0"/>
              </a:rPr>
              <a:t>g/m</a:t>
            </a:r>
            <a:r>
              <a:rPr lang="en-GB" sz="2000" baseline="30000" dirty="0" smtClean="0">
                <a:latin typeface="Calibri" panose="020F0502020204030204" pitchFamily="34" charset="0"/>
                <a:cs typeface="Calibri" panose="020F0502020204030204" pitchFamily="34" charset="0"/>
              </a:rPr>
              <a:t>2 </a:t>
            </a:r>
            <a:r>
              <a:rPr lang="en-GB" sz="2000" dirty="0" smtClean="0">
                <a:latin typeface="Calibri" panose="020F0502020204030204" pitchFamily="34" charset="0"/>
                <a:cs typeface="Calibri" panose="020F0502020204030204" pitchFamily="34" charset="0"/>
              </a:rPr>
              <a:t>[2] (replacement)</a:t>
            </a:r>
          </a:p>
          <a:p>
            <a:pPr marL="1200150" lvl="2" indent="-285750">
              <a:buFontTx/>
              <a:buChar char="-"/>
            </a:pPr>
            <a:r>
              <a:rPr lang="en-GB" sz="2000" dirty="0">
                <a:latin typeface="Calibri" panose="020F0502020204030204" pitchFamily="34" charset="0"/>
                <a:cs typeface="Calibri" panose="020F0502020204030204" pitchFamily="34" charset="0"/>
              </a:rPr>
              <a:t>&gt; </a:t>
            </a:r>
            <a:r>
              <a:rPr lang="en-GB" sz="2000" dirty="0" smtClean="0">
                <a:latin typeface="Calibri" panose="020F0502020204030204" pitchFamily="34" charset="0"/>
                <a:cs typeface="Calibri" panose="020F0502020204030204" pitchFamily="34" charset="0"/>
              </a:rPr>
              <a:t>50 mg/m</a:t>
            </a:r>
            <a:r>
              <a:rPr lang="en-GB" sz="2000" baseline="30000" dirty="0" smtClean="0">
                <a:latin typeface="Calibri" panose="020F0502020204030204" pitchFamily="34" charset="0"/>
                <a:cs typeface="Calibri" panose="020F0502020204030204" pitchFamily="34" charset="0"/>
              </a:rPr>
              <a:t>2 </a:t>
            </a:r>
            <a:r>
              <a:rPr lang="en-GB" sz="2000" dirty="0">
                <a:latin typeface="Calibri" panose="020F0502020204030204" pitchFamily="34" charset="0"/>
                <a:cs typeface="Calibri" panose="020F0502020204030204" pitchFamily="34" charset="0"/>
              </a:rPr>
              <a:t>[2] </a:t>
            </a:r>
            <a:r>
              <a:rPr lang="en-GB" sz="2000" dirty="0" smtClean="0">
                <a:latin typeface="Calibri" panose="020F0502020204030204" pitchFamily="34" charset="0"/>
                <a:cs typeface="Calibri" panose="020F0502020204030204" pitchFamily="34" charset="0"/>
              </a:rPr>
              <a:t>(cleaning)</a:t>
            </a:r>
            <a:endParaRPr lang="en-GB" sz="20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7553471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6782764" y="123386"/>
            <a:ext cx="4618506" cy="4678706"/>
            <a:chOff x="5870548" y="1544348"/>
            <a:chExt cx="3059538" cy="3008622"/>
          </a:xfrm>
        </p:grpSpPr>
        <p:pic>
          <p:nvPicPr>
            <p:cNvPr id="22" name="Picture 21"/>
            <p:cNvPicPr>
              <a:picLocks noChangeAspect="1"/>
            </p:cNvPicPr>
            <p:nvPr/>
          </p:nvPicPr>
          <p:blipFill>
            <a:blip r:embed="rId2"/>
            <a:stretch>
              <a:fillRect/>
            </a:stretch>
          </p:blipFill>
          <p:spPr>
            <a:xfrm>
              <a:off x="6188216" y="1544348"/>
              <a:ext cx="2741870" cy="2671526"/>
            </a:xfrm>
            <a:prstGeom prst="rect">
              <a:avLst/>
            </a:prstGeom>
          </p:spPr>
        </p:pic>
        <p:pic>
          <p:nvPicPr>
            <p:cNvPr id="23" name="Picture 22"/>
            <p:cNvPicPr>
              <a:picLocks noChangeAspect="1"/>
            </p:cNvPicPr>
            <p:nvPr/>
          </p:nvPicPr>
          <p:blipFill rotWithShape="1">
            <a:blip r:embed="rId2"/>
            <a:srcRect l="5390" t="33544" r="26175"/>
            <a:stretch/>
          </p:blipFill>
          <p:spPr>
            <a:xfrm>
              <a:off x="5870548" y="2046325"/>
              <a:ext cx="2595251" cy="2506645"/>
            </a:xfrm>
            <a:prstGeom prst="ellipse">
              <a:avLst/>
            </a:prstGeom>
          </p:spPr>
        </p:pic>
      </p:grpSp>
      <p:sp>
        <p:nvSpPr>
          <p:cNvPr id="2" name="Title 1"/>
          <p:cNvSpPr>
            <a:spLocks noGrp="1"/>
          </p:cNvSpPr>
          <p:nvPr>
            <p:ph type="title" idx="4294967295"/>
          </p:nvPr>
        </p:nvSpPr>
        <p:spPr>
          <a:xfrm>
            <a:off x="120900" y="-184686"/>
            <a:ext cx="10515600" cy="1325563"/>
          </a:xfrm>
        </p:spPr>
        <p:txBody>
          <a:bodyPr>
            <a:normAutofit/>
          </a:bodyPr>
          <a:lstStyle/>
          <a:p>
            <a:r>
              <a:rPr lang="en-GB" dirty="0" smtClean="0"/>
              <a:t>Impact to property (machine &amp; tunnel)</a:t>
            </a:r>
            <a:endParaRPr lang="en-GB" dirty="0"/>
          </a:p>
        </p:txBody>
      </p:sp>
      <p:cxnSp>
        <p:nvCxnSpPr>
          <p:cNvPr id="17" name="Straight Connector 16"/>
          <p:cNvCxnSpPr/>
          <p:nvPr/>
        </p:nvCxnSpPr>
        <p:spPr>
          <a:xfrm flipV="1">
            <a:off x="609600" y="35052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cxnSp>
        <p:nvCxnSpPr>
          <p:cNvPr id="18" name="Straight Connector 17"/>
          <p:cNvCxnSpPr/>
          <p:nvPr/>
        </p:nvCxnSpPr>
        <p:spPr>
          <a:xfrm flipV="1">
            <a:off x="6235911" y="37846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sp>
        <p:nvSpPr>
          <p:cNvPr id="21" name="TextBox 20"/>
          <p:cNvSpPr txBox="1"/>
          <p:nvPr/>
        </p:nvSpPr>
        <p:spPr>
          <a:xfrm>
            <a:off x="746644" y="1172170"/>
            <a:ext cx="1143262" cy="461665"/>
          </a:xfrm>
          <a:prstGeom prst="rect">
            <a:avLst/>
          </a:prstGeom>
          <a:noFill/>
        </p:spPr>
        <p:txBody>
          <a:bodyPr wrap="none" rtlCol="0">
            <a:spAutoFit/>
          </a:bodyPr>
          <a:lstStyle/>
          <a:p>
            <a:r>
              <a:rPr lang="en-GB" sz="2400" dirty="0">
                <a:solidFill>
                  <a:schemeClr val="bg1"/>
                </a:solidFill>
              </a:rPr>
              <a:t>Fire #1</a:t>
            </a:r>
          </a:p>
        </p:txBody>
      </p:sp>
      <p:pic>
        <p:nvPicPr>
          <p:cNvPr id="8" name="Picture 7"/>
          <p:cNvPicPr>
            <a:picLocks noChangeAspect="1"/>
          </p:cNvPicPr>
          <p:nvPr/>
        </p:nvPicPr>
        <p:blipFill>
          <a:blip r:embed="rId3"/>
          <a:stretch>
            <a:fillRect/>
          </a:stretch>
        </p:blipFill>
        <p:spPr>
          <a:xfrm>
            <a:off x="1143049" y="3381608"/>
            <a:ext cx="3517882" cy="2631732"/>
          </a:xfrm>
          <a:prstGeom prst="rect">
            <a:avLst/>
          </a:prstGeom>
        </p:spPr>
      </p:pic>
      <p:sp>
        <p:nvSpPr>
          <p:cNvPr id="15" name="Footer Placeholder 14"/>
          <p:cNvSpPr>
            <a:spLocks noGrp="1"/>
          </p:cNvSpPr>
          <p:nvPr>
            <p:ph type="ftr" sz="quarter" idx="11"/>
          </p:nvPr>
        </p:nvSpPr>
        <p:spPr/>
        <p:txBody>
          <a:bodyPr/>
          <a:lstStyle/>
          <a:p>
            <a:r>
              <a:rPr lang="en-GB" smtClean="0"/>
              <a:t>O.RIos, S. La Mendola, FCC WEEK 2019. </a:t>
            </a:r>
            <a:endParaRPr lang="en-GB"/>
          </a:p>
        </p:txBody>
      </p:sp>
      <p:pic>
        <p:nvPicPr>
          <p:cNvPr id="4" name="Picture 3"/>
          <p:cNvPicPr>
            <a:picLocks noChangeAspect="1"/>
          </p:cNvPicPr>
          <p:nvPr/>
        </p:nvPicPr>
        <p:blipFill rotWithShape="1">
          <a:blip r:embed="rId4"/>
          <a:srcRect r="1535" b="1346"/>
          <a:stretch/>
        </p:blipFill>
        <p:spPr>
          <a:xfrm>
            <a:off x="365162" y="777522"/>
            <a:ext cx="3767895" cy="2926080"/>
          </a:xfrm>
          <a:prstGeom prst="rect">
            <a:avLst/>
          </a:prstGeom>
        </p:spPr>
      </p:pic>
      <p:pic>
        <p:nvPicPr>
          <p:cNvPr id="16" name="Picture 15"/>
          <p:cNvPicPr>
            <a:picLocks noChangeAspect="1"/>
          </p:cNvPicPr>
          <p:nvPr/>
        </p:nvPicPr>
        <p:blipFill rotWithShape="1">
          <a:blip r:embed="rId5"/>
          <a:srcRect l="624" t="1102" b="440"/>
          <a:stretch/>
        </p:blipFill>
        <p:spPr>
          <a:xfrm>
            <a:off x="6235911" y="3171934"/>
            <a:ext cx="5846653" cy="2820926"/>
          </a:xfrm>
          <a:prstGeom prst="rect">
            <a:avLst/>
          </a:prstGeom>
        </p:spPr>
      </p:pic>
      <p:sp>
        <p:nvSpPr>
          <p:cNvPr id="7" name="TextBox 6"/>
          <p:cNvSpPr txBox="1"/>
          <p:nvPr/>
        </p:nvSpPr>
        <p:spPr>
          <a:xfrm>
            <a:off x="285953" y="1264470"/>
            <a:ext cx="1223412" cy="369332"/>
          </a:xfrm>
          <a:prstGeom prst="rect">
            <a:avLst/>
          </a:prstGeom>
          <a:noFill/>
        </p:spPr>
        <p:txBody>
          <a:bodyPr wrap="none" rtlCol="0">
            <a:spAutoFit/>
          </a:bodyPr>
          <a:lstStyle/>
          <a:p>
            <a:r>
              <a:rPr lang="en-US" b="1" dirty="0" smtClean="0"/>
              <a:t>Heat Flux</a:t>
            </a:r>
            <a:endParaRPr lang="en-GB" b="1" dirty="0"/>
          </a:p>
        </p:txBody>
      </p:sp>
      <p:sp>
        <p:nvSpPr>
          <p:cNvPr id="24" name="TextBox 23"/>
          <p:cNvSpPr txBox="1"/>
          <p:nvPr/>
        </p:nvSpPr>
        <p:spPr>
          <a:xfrm>
            <a:off x="82035" y="4968028"/>
            <a:ext cx="2475871" cy="369332"/>
          </a:xfrm>
          <a:prstGeom prst="rect">
            <a:avLst/>
          </a:prstGeom>
          <a:noFill/>
        </p:spPr>
        <p:txBody>
          <a:bodyPr wrap="none" rtlCol="0">
            <a:spAutoFit/>
          </a:bodyPr>
          <a:lstStyle/>
          <a:p>
            <a:r>
              <a:rPr lang="en-US" b="1" dirty="0" smtClean="0"/>
              <a:t>Surface Temperature</a:t>
            </a:r>
            <a:endParaRPr lang="en-GB" b="1" dirty="0"/>
          </a:p>
        </p:txBody>
      </p:sp>
      <p:sp>
        <p:nvSpPr>
          <p:cNvPr id="25" name="TextBox 24"/>
          <p:cNvSpPr txBox="1"/>
          <p:nvPr/>
        </p:nvSpPr>
        <p:spPr>
          <a:xfrm>
            <a:off x="9416975" y="3130217"/>
            <a:ext cx="1954381" cy="369332"/>
          </a:xfrm>
          <a:prstGeom prst="rect">
            <a:avLst/>
          </a:prstGeom>
          <a:noFill/>
        </p:spPr>
        <p:txBody>
          <a:bodyPr wrap="none" rtlCol="0">
            <a:spAutoFit/>
          </a:bodyPr>
          <a:lstStyle/>
          <a:p>
            <a:r>
              <a:rPr lang="en-US" b="1" dirty="0" smtClean="0"/>
              <a:t>Soot Deposition</a:t>
            </a:r>
            <a:endParaRPr lang="en-GB" b="1" dirty="0"/>
          </a:p>
        </p:txBody>
      </p:sp>
    </p:spTree>
    <p:extLst>
      <p:ext uri="{BB962C8B-B14F-4D97-AF65-F5344CB8AC3E}">
        <p14:creationId xmlns:p14="http://schemas.microsoft.com/office/powerpoint/2010/main" val="12863307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0900" y="-184686"/>
            <a:ext cx="10515600" cy="1325563"/>
          </a:xfrm>
        </p:spPr>
        <p:txBody>
          <a:bodyPr>
            <a:normAutofit/>
          </a:bodyPr>
          <a:lstStyle/>
          <a:p>
            <a:r>
              <a:rPr lang="en-GB" dirty="0" smtClean="0"/>
              <a:t>Impact to property (machine &amp; tunnel)</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41" y="3425841"/>
            <a:ext cx="11963400" cy="260056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59328"/>
            <a:ext cx="11963400" cy="2572007"/>
          </a:xfrm>
          <a:prstGeom prst="rect">
            <a:avLst/>
          </a:prstGeom>
        </p:spPr>
      </p:pic>
      <p:sp>
        <p:nvSpPr>
          <p:cNvPr id="21" name="TextBox 20"/>
          <p:cNvSpPr txBox="1"/>
          <p:nvPr/>
        </p:nvSpPr>
        <p:spPr>
          <a:xfrm>
            <a:off x="746644" y="1172170"/>
            <a:ext cx="1143262" cy="461665"/>
          </a:xfrm>
          <a:prstGeom prst="rect">
            <a:avLst/>
          </a:prstGeom>
          <a:noFill/>
        </p:spPr>
        <p:txBody>
          <a:bodyPr wrap="none" rtlCol="0">
            <a:spAutoFit/>
          </a:bodyPr>
          <a:lstStyle/>
          <a:p>
            <a:r>
              <a:rPr lang="en-GB" sz="2400" dirty="0">
                <a:solidFill>
                  <a:schemeClr val="bg1"/>
                </a:solidFill>
              </a:rPr>
              <a:t>Fire #1</a:t>
            </a:r>
          </a:p>
        </p:txBody>
      </p:sp>
      <p:sp>
        <p:nvSpPr>
          <p:cNvPr id="15" name="Footer Placeholder 14"/>
          <p:cNvSpPr>
            <a:spLocks noGrp="1"/>
          </p:cNvSpPr>
          <p:nvPr>
            <p:ph type="ftr" sz="quarter" idx="11"/>
          </p:nvPr>
        </p:nvSpPr>
        <p:spPr/>
        <p:txBody>
          <a:bodyPr/>
          <a:lstStyle/>
          <a:p>
            <a:r>
              <a:rPr lang="en-GB" smtClean="0"/>
              <a:t>O.RIos, S. La Mendola, FCC WEEK 2019. </a:t>
            </a:r>
            <a:endParaRPr lang="en-GB"/>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484" y="6971118"/>
            <a:ext cx="11602782" cy="2607112"/>
          </a:xfrm>
          <a:prstGeom prst="rect">
            <a:avLst/>
          </a:prstGeom>
        </p:spPr>
      </p:pic>
      <p:sp>
        <p:nvSpPr>
          <p:cNvPr id="29" name="Title 1"/>
          <p:cNvSpPr txBox="1">
            <a:spLocks/>
          </p:cNvSpPr>
          <p:nvPr/>
        </p:nvSpPr>
        <p:spPr>
          <a:xfrm rot="16200000">
            <a:off x="-264160" y="4190493"/>
            <a:ext cx="2021608"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3733" dirty="0"/>
              <a:t>Fire #2(3)</a:t>
            </a:r>
          </a:p>
        </p:txBody>
      </p:sp>
      <p:sp>
        <p:nvSpPr>
          <p:cNvPr id="30" name="Title 1"/>
          <p:cNvSpPr txBox="1">
            <a:spLocks/>
          </p:cNvSpPr>
          <p:nvPr/>
        </p:nvSpPr>
        <p:spPr>
          <a:xfrm rot="16200000">
            <a:off x="-264161" y="1379913"/>
            <a:ext cx="2021608"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3733" dirty="0"/>
              <a:t>Fire </a:t>
            </a:r>
            <a:r>
              <a:rPr lang="en-GB" sz="3733" dirty="0" smtClean="0"/>
              <a:t>#1</a:t>
            </a:r>
            <a:endParaRPr lang="en-GB" sz="3733" dirty="0"/>
          </a:p>
        </p:txBody>
      </p:sp>
      <p:sp>
        <p:nvSpPr>
          <p:cNvPr id="31" name="TextBox 30"/>
          <p:cNvSpPr txBox="1"/>
          <p:nvPr/>
        </p:nvSpPr>
        <p:spPr>
          <a:xfrm>
            <a:off x="10552235" y="284832"/>
            <a:ext cx="1236236"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ca-ES" b="1" dirty="0" smtClean="0"/>
              <a:t>3000m3/h</a:t>
            </a:r>
            <a:endParaRPr lang="en-GB" b="1" dirty="0"/>
          </a:p>
        </p:txBody>
      </p:sp>
    </p:spTree>
    <p:extLst>
      <p:ext uri="{BB962C8B-B14F-4D97-AF65-F5344CB8AC3E}">
        <p14:creationId xmlns:p14="http://schemas.microsoft.com/office/powerpoint/2010/main" val="28824522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0900" y="-184686"/>
            <a:ext cx="10515600" cy="1325563"/>
          </a:xfrm>
        </p:spPr>
        <p:txBody>
          <a:bodyPr>
            <a:normAutofit/>
          </a:bodyPr>
          <a:lstStyle/>
          <a:p>
            <a:r>
              <a:rPr lang="en-GB" dirty="0" smtClean="0"/>
              <a:t>Impact to property (machine &amp; tunnel)</a:t>
            </a:r>
            <a:endParaRPr lang="en-GB" dirty="0"/>
          </a:p>
        </p:txBody>
      </p:sp>
      <p:cxnSp>
        <p:nvCxnSpPr>
          <p:cNvPr id="17" name="Straight Connector 16"/>
          <p:cNvCxnSpPr/>
          <p:nvPr/>
        </p:nvCxnSpPr>
        <p:spPr>
          <a:xfrm flipV="1">
            <a:off x="609600" y="35052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953" r="7500"/>
          <a:stretch/>
        </p:blipFill>
        <p:spPr>
          <a:xfrm>
            <a:off x="689706" y="1650649"/>
            <a:ext cx="10745911" cy="3556701"/>
          </a:xfrm>
          <a:prstGeom prst="rect">
            <a:avLst/>
          </a:prstGeom>
        </p:spPr>
      </p:pic>
      <p:cxnSp>
        <p:nvCxnSpPr>
          <p:cNvPr id="18" name="Straight Connector 17"/>
          <p:cNvCxnSpPr/>
          <p:nvPr/>
        </p:nvCxnSpPr>
        <p:spPr>
          <a:xfrm flipV="1">
            <a:off x="6235911" y="37846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sp>
        <p:nvSpPr>
          <p:cNvPr id="20" name="TextBox 19"/>
          <p:cNvSpPr txBox="1"/>
          <p:nvPr/>
        </p:nvSpPr>
        <p:spPr>
          <a:xfrm>
            <a:off x="6677995" y="1172170"/>
            <a:ext cx="1519968" cy="461665"/>
          </a:xfrm>
          <a:prstGeom prst="rect">
            <a:avLst/>
          </a:prstGeom>
          <a:noFill/>
        </p:spPr>
        <p:txBody>
          <a:bodyPr wrap="none" rtlCol="0">
            <a:spAutoFit/>
          </a:bodyPr>
          <a:lstStyle/>
          <a:p>
            <a:r>
              <a:rPr lang="en-GB" sz="2400" dirty="0">
                <a:solidFill>
                  <a:schemeClr val="bg1"/>
                </a:solidFill>
              </a:rPr>
              <a:t>Fire #3(2)</a:t>
            </a:r>
          </a:p>
        </p:txBody>
      </p:sp>
      <p:sp>
        <p:nvSpPr>
          <p:cNvPr id="21" name="TextBox 20"/>
          <p:cNvSpPr txBox="1"/>
          <p:nvPr/>
        </p:nvSpPr>
        <p:spPr>
          <a:xfrm>
            <a:off x="746644" y="1172170"/>
            <a:ext cx="1143262" cy="461665"/>
          </a:xfrm>
          <a:prstGeom prst="rect">
            <a:avLst/>
          </a:prstGeom>
          <a:noFill/>
        </p:spPr>
        <p:txBody>
          <a:bodyPr wrap="none" rtlCol="0">
            <a:spAutoFit/>
          </a:bodyPr>
          <a:lstStyle/>
          <a:p>
            <a:r>
              <a:rPr lang="en-GB" sz="2400" dirty="0">
                <a:solidFill>
                  <a:schemeClr val="bg1"/>
                </a:solidFill>
              </a:rPr>
              <a:t>Fire #1</a:t>
            </a:r>
          </a:p>
        </p:txBody>
      </p:sp>
      <p:sp>
        <p:nvSpPr>
          <p:cNvPr id="23" name="TextBox 22"/>
          <p:cNvSpPr txBox="1"/>
          <p:nvPr/>
        </p:nvSpPr>
        <p:spPr>
          <a:xfrm>
            <a:off x="645044" y="979865"/>
            <a:ext cx="1143262" cy="461665"/>
          </a:xfrm>
          <a:prstGeom prst="rect">
            <a:avLst/>
          </a:prstGeom>
          <a:noFill/>
        </p:spPr>
        <p:txBody>
          <a:bodyPr wrap="none" rtlCol="0">
            <a:spAutoFit/>
          </a:bodyPr>
          <a:lstStyle/>
          <a:p>
            <a:r>
              <a:rPr lang="en-GB" sz="2400" dirty="0">
                <a:solidFill>
                  <a:schemeClr val="bg1"/>
                </a:solidFill>
              </a:rPr>
              <a:t>Fire #1</a:t>
            </a:r>
          </a:p>
        </p:txBody>
      </p:sp>
      <p:sp>
        <p:nvSpPr>
          <p:cNvPr id="22" name="TextBox 21"/>
          <p:cNvSpPr txBox="1"/>
          <p:nvPr/>
        </p:nvSpPr>
        <p:spPr>
          <a:xfrm>
            <a:off x="6708349" y="919794"/>
            <a:ext cx="1519968" cy="461665"/>
          </a:xfrm>
          <a:prstGeom prst="rect">
            <a:avLst/>
          </a:prstGeom>
          <a:noFill/>
        </p:spPr>
        <p:txBody>
          <a:bodyPr wrap="none" rtlCol="0">
            <a:spAutoFit/>
          </a:bodyPr>
          <a:lstStyle/>
          <a:p>
            <a:r>
              <a:rPr lang="en-GB" sz="2400" dirty="0">
                <a:solidFill>
                  <a:schemeClr val="bg1"/>
                </a:solidFill>
              </a:rPr>
              <a:t>Fire #3(2)</a:t>
            </a:r>
          </a:p>
        </p:txBody>
      </p:sp>
      <p:sp>
        <p:nvSpPr>
          <p:cNvPr id="15" name="Footer Placeholder 14"/>
          <p:cNvSpPr>
            <a:spLocks noGrp="1"/>
          </p:cNvSpPr>
          <p:nvPr>
            <p:ph type="ftr" sz="quarter" idx="11"/>
          </p:nvPr>
        </p:nvSpPr>
        <p:spPr/>
        <p:txBody>
          <a:bodyPr/>
          <a:lstStyle/>
          <a:p>
            <a:r>
              <a:rPr lang="en-GB" smtClean="0"/>
              <a:t>O.RIos, S. La Mendola, FCC WEEK 2019. </a:t>
            </a:r>
            <a:endParaRPr lang="en-GB"/>
          </a:p>
        </p:txBody>
      </p:sp>
      <p:sp>
        <p:nvSpPr>
          <p:cNvPr id="30" name="Title 1"/>
          <p:cNvSpPr txBox="1">
            <a:spLocks/>
          </p:cNvSpPr>
          <p:nvPr/>
        </p:nvSpPr>
        <p:spPr>
          <a:xfrm rot="16200000">
            <a:off x="-685292" y="2532090"/>
            <a:ext cx="2021608"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3733" dirty="0"/>
              <a:t>Fire </a:t>
            </a:r>
            <a:r>
              <a:rPr lang="en-GB" sz="3733" dirty="0" smtClean="0"/>
              <a:t>#1</a:t>
            </a:r>
            <a:endParaRPr lang="en-GB" sz="3733" dirty="0"/>
          </a:p>
        </p:txBody>
      </p:sp>
      <p:sp>
        <p:nvSpPr>
          <p:cNvPr id="16" name="TextBox 15"/>
          <p:cNvSpPr txBox="1"/>
          <p:nvPr/>
        </p:nvSpPr>
        <p:spPr>
          <a:xfrm>
            <a:off x="10251694" y="915997"/>
            <a:ext cx="1518364"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ca-ES" b="1" dirty="0" smtClean="0"/>
              <a:t>-- 3000 m3/h</a:t>
            </a:r>
          </a:p>
          <a:p>
            <a:r>
              <a:rPr lang="ca-ES" b="1" dirty="0" smtClean="0"/>
              <a:t>-  100  m3/h</a:t>
            </a:r>
            <a:endParaRPr lang="en-GB" b="1" dirty="0"/>
          </a:p>
        </p:txBody>
      </p:sp>
    </p:spTree>
    <p:extLst>
      <p:ext uri="{BB962C8B-B14F-4D97-AF65-F5344CB8AC3E}">
        <p14:creationId xmlns:p14="http://schemas.microsoft.com/office/powerpoint/2010/main" val="8405904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0900" y="-184686"/>
            <a:ext cx="10515600" cy="1325563"/>
          </a:xfrm>
        </p:spPr>
        <p:txBody>
          <a:bodyPr>
            <a:normAutofit/>
          </a:bodyPr>
          <a:lstStyle/>
          <a:p>
            <a:r>
              <a:rPr lang="en-GB" dirty="0" smtClean="0"/>
              <a:t>Impact to property (machine &amp; tunnel)</a:t>
            </a:r>
            <a:endParaRPr lang="en-GB" dirty="0"/>
          </a:p>
        </p:txBody>
      </p:sp>
      <p:cxnSp>
        <p:nvCxnSpPr>
          <p:cNvPr id="17" name="Straight Connector 16"/>
          <p:cNvCxnSpPr/>
          <p:nvPr/>
        </p:nvCxnSpPr>
        <p:spPr>
          <a:xfrm flipV="1">
            <a:off x="609600" y="35052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cxnSp>
        <p:nvCxnSpPr>
          <p:cNvPr id="18" name="Straight Connector 17"/>
          <p:cNvCxnSpPr/>
          <p:nvPr/>
        </p:nvCxnSpPr>
        <p:spPr>
          <a:xfrm flipV="1">
            <a:off x="6235911" y="37846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sp>
        <p:nvSpPr>
          <p:cNvPr id="20" name="TextBox 19"/>
          <p:cNvSpPr txBox="1"/>
          <p:nvPr/>
        </p:nvSpPr>
        <p:spPr>
          <a:xfrm>
            <a:off x="6677995" y="1172170"/>
            <a:ext cx="1519968" cy="461665"/>
          </a:xfrm>
          <a:prstGeom prst="rect">
            <a:avLst/>
          </a:prstGeom>
          <a:noFill/>
        </p:spPr>
        <p:txBody>
          <a:bodyPr wrap="none" rtlCol="0">
            <a:spAutoFit/>
          </a:bodyPr>
          <a:lstStyle/>
          <a:p>
            <a:r>
              <a:rPr lang="en-GB" sz="2400" dirty="0">
                <a:solidFill>
                  <a:schemeClr val="bg1"/>
                </a:solidFill>
              </a:rPr>
              <a:t>Fire #3(2)</a:t>
            </a:r>
          </a:p>
        </p:txBody>
      </p:sp>
      <p:sp>
        <p:nvSpPr>
          <p:cNvPr id="21" name="TextBox 20"/>
          <p:cNvSpPr txBox="1"/>
          <p:nvPr/>
        </p:nvSpPr>
        <p:spPr>
          <a:xfrm>
            <a:off x="746644" y="1172170"/>
            <a:ext cx="1143262" cy="461665"/>
          </a:xfrm>
          <a:prstGeom prst="rect">
            <a:avLst/>
          </a:prstGeom>
          <a:noFill/>
        </p:spPr>
        <p:txBody>
          <a:bodyPr wrap="none" rtlCol="0">
            <a:spAutoFit/>
          </a:bodyPr>
          <a:lstStyle/>
          <a:p>
            <a:r>
              <a:rPr lang="en-GB" sz="2400" dirty="0">
                <a:solidFill>
                  <a:schemeClr val="bg1"/>
                </a:solidFill>
              </a:rPr>
              <a:t>Fire #1</a:t>
            </a:r>
          </a:p>
        </p:txBody>
      </p:sp>
      <p:sp>
        <p:nvSpPr>
          <p:cNvPr id="23" name="TextBox 22"/>
          <p:cNvSpPr txBox="1"/>
          <p:nvPr/>
        </p:nvSpPr>
        <p:spPr>
          <a:xfrm>
            <a:off x="645044" y="979865"/>
            <a:ext cx="1143262" cy="461665"/>
          </a:xfrm>
          <a:prstGeom prst="rect">
            <a:avLst/>
          </a:prstGeom>
          <a:noFill/>
        </p:spPr>
        <p:txBody>
          <a:bodyPr wrap="none" rtlCol="0">
            <a:spAutoFit/>
          </a:bodyPr>
          <a:lstStyle/>
          <a:p>
            <a:r>
              <a:rPr lang="en-GB" sz="2400" dirty="0">
                <a:solidFill>
                  <a:schemeClr val="bg1"/>
                </a:solidFill>
              </a:rPr>
              <a:t>Fire #1</a:t>
            </a:r>
          </a:p>
        </p:txBody>
      </p:sp>
      <p:sp>
        <p:nvSpPr>
          <p:cNvPr id="22" name="TextBox 21"/>
          <p:cNvSpPr txBox="1"/>
          <p:nvPr/>
        </p:nvSpPr>
        <p:spPr>
          <a:xfrm>
            <a:off x="6708349" y="919794"/>
            <a:ext cx="1519968" cy="461665"/>
          </a:xfrm>
          <a:prstGeom prst="rect">
            <a:avLst/>
          </a:prstGeom>
          <a:noFill/>
        </p:spPr>
        <p:txBody>
          <a:bodyPr wrap="none" rtlCol="0">
            <a:spAutoFit/>
          </a:bodyPr>
          <a:lstStyle/>
          <a:p>
            <a:r>
              <a:rPr lang="en-GB" sz="2400" dirty="0">
                <a:solidFill>
                  <a:schemeClr val="bg1"/>
                </a:solidFill>
              </a:rPr>
              <a:t>Fire #3(2)</a:t>
            </a:r>
          </a:p>
        </p:txBody>
      </p:sp>
      <p:sp>
        <p:nvSpPr>
          <p:cNvPr id="15" name="Footer Placeholder 14"/>
          <p:cNvSpPr>
            <a:spLocks noGrp="1"/>
          </p:cNvSpPr>
          <p:nvPr>
            <p:ph type="ftr" sz="quarter" idx="11"/>
          </p:nvPr>
        </p:nvSpPr>
        <p:spPr/>
        <p:txBody>
          <a:bodyPr/>
          <a:lstStyle/>
          <a:p>
            <a:r>
              <a:rPr lang="en-GB" smtClean="0"/>
              <a:t>O.RIos, S. La Mendola, FCC WEEK 2019. </a:t>
            </a:r>
            <a:endParaRPr lang="en-GB"/>
          </a:p>
        </p:txBody>
      </p:sp>
      <p:graphicFrame>
        <p:nvGraphicFramePr>
          <p:cNvPr id="4" name="Table 3"/>
          <p:cNvGraphicFramePr>
            <a:graphicFrameLocks noGrp="1"/>
          </p:cNvGraphicFramePr>
          <p:nvPr>
            <p:extLst>
              <p:ext uri="{D42A27DB-BD31-4B8C-83A1-F6EECF244321}">
                <p14:modId xmlns:p14="http://schemas.microsoft.com/office/powerpoint/2010/main" val="3753418738"/>
              </p:ext>
            </p:extLst>
          </p:nvPr>
        </p:nvGraphicFramePr>
        <p:xfrm>
          <a:off x="120900" y="1554165"/>
          <a:ext cx="11813926" cy="2490322"/>
        </p:xfrm>
        <a:graphic>
          <a:graphicData uri="http://schemas.openxmlformats.org/drawingml/2006/table">
            <a:tbl>
              <a:tblPr firstRow="1" bandRow="1">
                <a:tableStyleId>{93296810-A885-4BE3-A3E7-6D5BEEA58F35}</a:tableStyleId>
              </a:tblPr>
              <a:tblGrid>
                <a:gridCol w="1119501">
                  <a:extLst>
                    <a:ext uri="{9D8B030D-6E8A-4147-A177-3AD203B41FA5}">
                      <a16:colId xmlns:a16="http://schemas.microsoft.com/office/drawing/2014/main" val="27040393"/>
                    </a:ext>
                  </a:extLst>
                </a:gridCol>
                <a:gridCol w="2015538">
                  <a:extLst>
                    <a:ext uri="{9D8B030D-6E8A-4147-A177-3AD203B41FA5}">
                      <a16:colId xmlns:a16="http://schemas.microsoft.com/office/drawing/2014/main" val="1331501881"/>
                    </a:ext>
                  </a:extLst>
                </a:gridCol>
                <a:gridCol w="1655273">
                  <a:extLst>
                    <a:ext uri="{9D8B030D-6E8A-4147-A177-3AD203B41FA5}">
                      <a16:colId xmlns:a16="http://schemas.microsoft.com/office/drawing/2014/main" val="4186439247"/>
                    </a:ext>
                  </a:extLst>
                </a:gridCol>
                <a:gridCol w="1477872">
                  <a:extLst>
                    <a:ext uri="{9D8B030D-6E8A-4147-A177-3AD203B41FA5}">
                      <a16:colId xmlns:a16="http://schemas.microsoft.com/office/drawing/2014/main" val="1407706823"/>
                    </a:ext>
                  </a:extLst>
                </a:gridCol>
                <a:gridCol w="2461093">
                  <a:extLst>
                    <a:ext uri="{9D8B030D-6E8A-4147-A177-3AD203B41FA5}">
                      <a16:colId xmlns:a16="http://schemas.microsoft.com/office/drawing/2014/main" val="588011115"/>
                    </a:ext>
                  </a:extLst>
                </a:gridCol>
                <a:gridCol w="1869484">
                  <a:extLst>
                    <a:ext uri="{9D8B030D-6E8A-4147-A177-3AD203B41FA5}">
                      <a16:colId xmlns:a16="http://schemas.microsoft.com/office/drawing/2014/main" val="2721215481"/>
                    </a:ext>
                  </a:extLst>
                </a:gridCol>
                <a:gridCol w="1215165">
                  <a:extLst>
                    <a:ext uri="{9D8B030D-6E8A-4147-A177-3AD203B41FA5}">
                      <a16:colId xmlns:a16="http://schemas.microsoft.com/office/drawing/2014/main" val="4234464401"/>
                    </a:ext>
                  </a:extLst>
                </a:gridCol>
              </a:tblGrid>
              <a:tr h="344709">
                <a:tc>
                  <a:txBody>
                    <a:bodyPr/>
                    <a:lstStyle/>
                    <a:p>
                      <a:pPr algn="ctr"/>
                      <a:endParaRPr lang="en-GB" dirty="0"/>
                    </a:p>
                  </a:txBody>
                  <a:tcPr anchor="ctr">
                    <a:lnB w="12700" cap="flat" cmpd="sng" algn="ctr">
                      <a:solidFill>
                        <a:schemeClr val="accent6"/>
                      </a:solidFill>
                      <a:prstDash val="solid"/>
                      <a:round/>
                      <a:headEnd type="none" w="med" len="med"/>
                      <a:tailEnd type="none" w="med" len="med"/>
                    </a:lnB>
                  </a:tcPr>
                </a:tc>
                <a:tc gridSpan="3">
                  <a:txBody>
                    <a:bodyPr/>
                    <a:lstStyle/>
                    <a:p>
                      <a:pPr algn="ctr"/>
                      <a:r>
                        <a:rPr lang="en-US" dirty="0" smtClean="0"/>
                        <a:t>Tunnels Walls</a:t>
                      </a:r>
                      <a:endParaRPr lang="en-GB" dirty="0"/>
                    </a:p>
                  </a:txBody>
                  <a:tcPr anchor="ctr">
                    <a:lnB w="12700" cap="flat" cmpd="sng" algn="ctr">
                      <a:solidFill>
                        <a:schemeClr val="accent6"/>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a:r>
                        <a:rPr lang="en-US" dirty="0" smtClean="0"/>
                        <a:t>QRL area</a:t>
                      </a:r>
                      <a:endParaRPr lang="en-GB" dirty="0"/>
                    </a:p>
                  </a:txBody>
                  <a:tcPr anchor="ctr">
                    <a:lnB w="12700" cap="flat" cmpd="sng" algn="ctr">
                      <a:solidFill>
                        <a:schemeClr val="accent6"/>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56433465"/>
                  </a:ext>
                </a:extLst>
              </a:tr>
              <a:tr h="361875">
                <a:tc>
                  <a:txBody>
                    <a:bodyPr/>
                    <a:lstStyle/>
                    <a:p>
                      <a:endParaRPr lang="en-GB" b="1" dirty="0">
                        <a:solidFill>
                          <a:schemeClr val="bg1"/>
                        </a:solidFill>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r>
                        <a:rPr lang="en-US" sz="1600" b="1" dirty="0" smtClean="0">
                          <a:solidFill>
                            <a:schemeClr val="bg1"/>
                          </a:solidFill>
                        </a:rPr>
                        <a:t>Depo &gt;10 </a:t>
                      </a:r>
                      <a:r>
                        <a:rPr lang="en-GB" sz="1600" b="1" kern="1200" dirty="0" err="1" smtClean="0">
                          <a:solidFill>
                            <a:schemeClr val="bg1"/>
                          </a:solidFill>
                          <a:latin typeface="+mn-lt"/>
                          <a:ea typeface="+mn-ea"/>
                          <a:cs typeface="+mn-cs"/>
                        </a:rPr>
                        <a:t>μg</a:t>
                      </a:r>
                      <a:r>
                        <a:rPr lang="en-GB" sz="1600" b="1" kern="1200" dirty="0" smtClean="0">
                          <a:solidFill>
                            <a:schemeClr val="bg1"/>
                          </a:solidFill>
                          <a:latin typeface="+mn-lt"/>
                          <a:ea typeface="+mn-ea"/>
                          <a:cs typeface="+mn-cs"/>
                        </a:rPr>
                        <a:t>/m2</a:t>
                      </a:r>
                      <a:endParaRPr lang="en-GB" sz="1600" b="1" kern="1200" dirty="0">
                        <a:solidFill>
                          <a:schemeClr val="bg1"/>
                        </a:solidFill>
                        <a:latin typeface="+mn-lt"/>
                        <a:ea typeface="+mn-ea"/>
                        <a:cs typeface="+mn-cs"/>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r>
                        <a:rPr lang="en-US" sz="1600" b="1" dirty="0" smtClean="0">
                          <a:solidFill>
                            <a:schemeClr val="bg1"/>
                          </a:solidFill>
                        </a:rPr>
                        <a:t>HF&gt;20kW/m2</a:t>
                      </a:r>
                      <a:endParaRPr lang="en-GB" sz="1600" b="1" dirty="0">
                        <a:solidFill>
                          <a:schemeClr val="bg1"/>
                        </a:solidFill>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rPr>
                        <a:t>TA&gt;80</a:t>
                      </a:r>
                      <a:endParaRPr lang="en-GB" sz="1600" b="1" dirty="0" smtClean="0">
                        <a:solidFill>
                          <a:schemeClr val="bg1"/>
                        </a:solidFill>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r>
                        <a:rPr lang="en-US" sz="1600" b="1" dirty="0" smtClean="0">
                          <a:solidFill>
                            <a:schemeClr val="bg1"/>
                          </a:solidFill>
                        </a:rPr>
                        <a:t>Depo &gt;10 </a:t>
                      </a:r>
                      <a:r>
                        <a:rPr lang="en-GB" sz="1600" b="1" kern="1200" dirty="0" err="1" smtClean="0">
                          <a:solidFill>
                            <a:schemeClr val="bg1"/>
                          </a:solidFill>
                          <a:latin typeface="+mn-lt"/>
                          <a:ea typeface="+mn-ea"/>
                          <a:cs typeface="+mn-cs"/>
                        </a:rPr>
                        <a:t>μg</a:t>
                      </a:r>
                      <a:r>
                        <a:rPr lang="en-GB" sz="1600" b="1" kern="1200" dirty="0" smtClean="0">
                          <a:solidFill>
                            <a:schemeClr val="bg1"/>
                          </a:solidFill>
                          <a:latin typeface="+mn-lt"/>
                          <a:ea typeface="+mn-ea"/>
                          <a:cs typeface="+mn-cs"/>
                        </a:rPr>
                        <a:t>/m2</a:t>
                      </a:r>
                      <a:endParaRPr lang="en-GB" sz="1600" b="1" kern="1200" dirty="0">
                        <a:solidFill>
                          <a:schemeClr val="bg1"/>
                        </a:solidFill>
                        <a:latin typeface="+mn-lt"/>
                        <a:ea typeface="+mn-ea"/>
                        <a:cs typeface="+mn-cs"/>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r>
                        <a:rPr lang="en-US" sz="1600" b="1" dirty="0" smtClean="0">
                          <a:solidFill>
                            <a:schemeClr val="bg1"/>
                          </a:solidFill>
                        </a:rPr>
                        <a:t>HF&gt;20kW/m2</a:t>
                      </a:r>
                      <a:endParaRPr lang="en-GB" sz="1600" b="1" dirty="0">
                        <a:solidFill>
                          <a:schemeClr val="bg1"/>
                        </a:solidFill>
                      </a:endParaRPr>
                    </a:p>
                  </a:txBody>
                  <a:tcPr anchor="ctr">
                    <a:lnT w="12700" cap="flat" cmpd="sng" algn="ctr">
                      <a:solidFill>
                        <a:schemeClr val="accent6"/>
                      </a:solidFill>
                      <a:prstDash val="solid"/>
                      <a:round/>
                      <a:headEnd type="none" w="med" len="med"/>
                      <a:tailEnd type="none" w="med" len="med"/>
                    </a:lnT>
                    <a:solidFill>
                      <a:schemeClr val="accent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rPr>
                        <a:t>TA&gt;80</a:t>
                      </a:r>
                      <a:endParaRPr lang="en-GB" sz="1600" b="1" dirty="0" smtClean="0">
                        <a:solidFill>
                          <a:schemeClr val="bg1"/>
                        </a:solidFill>
                      </a:endParaRPr>
                    </a:p>
                  </a:txBody>
                  <a:tcPr anchor="ctr">
                    <a:lnT w="12700" cap="flat" cmpd="sng" algn="ctr">
                      <a:solidFill>
                        <a:schemeClr val="accent6"/>
                      </a:solidFill>
                      <a:prstDash val="solid"/>
                      <a:round/>
                      <a:headEnd type="none" w="med" len="med"/>
                      <a:tailEnd type="none" w="med" len="med"/>
                    </a:lnT>
                    <a:solidFill>
                      <a:schemeClr val="accent6"/>
                    </a:solidFill>
                  </a:tcPr>
                </a:tc>
                <a:extLst>
                  <a:ext uri="{0D108BD9-81ED-4DB2-BD59-A6C34878D82A}">
                    <a16:rowId xmlns:a16="http://schemas.microsoft.com/office/drawing/2014/main" val="2524204876"/>
                  </a:ext>
                </a:extLst>
              </a:tr>
              <a:tr h="552318">
                <a:tc>
                  <a:txBody>
                    <a:bodyPr/>
                    <a:lstStyle/>
                    <a:p>
                      <a:r>
                        <a:rPr lang="en-US" sz="2400" b="1" dirty="0" smtClean="0">
                          <a:solidFill>
                            <a:schemeClr val="bg1"/>
                          </a:solidFill>
                        </a:rPr>
                        <a:t>Fire 1</a:t>
                      </a:r>
                      <a:endParaRPr lang="en-GB" sz="2400" b="1" dirty="0">
                        <a:solidFill>
                          <a:schemeClr val="bg1"/>
                        </a:solidFill>
                      </a:endParaRPr>
                    </a:p>
                  </a:txBody>
                  <a:tcPr anchor="ctr">
                    <a:solidFill>
                      <a:schemeClr val="accent6"/>
                    </a:solidFill>
                  </a:tcPr>
                </a:tc>
                <a:tc>
                  <a:txBody>
                    <a:bodyPr/>
                    <a:lstStyle/>
                    <a:p>
                      <a:r>
                        <a:rPr lang="en-US" dirty="0" smtClean="0"/>
                        <a:t>1000 m</a:t>
                      </a:r>
                      <a:r>
                        <a:rPr lang="en-US" baseline="30000" dirty="0" smtClean="0"/>
                        <a:t>2 </a:t>
                      </a:r>
                      <a:r>
                        <a:rPr lang="en-US" baseline="0" dirty="0" smtClean="0"/>
                        <a:t>(50 m)</a:t>
                      </a:r>
                      <a:endParaRPr lang="en-GB" baseline="0" dirty="0"/>
                    </a:p>
                  </a:txBody>
                  <a:tcPr anchor="ctr"/>
                </a:tc>
                <a:tc>
                  <a:txBody>
                    <a:bodyPr/>
                    <a:lstStyle/>
                    <a:p>
                      <a:r>
                        <a:rPr lang="en-US" dirty="0" smtClean="0"/>
                        <a:t>16 m</a:t>
                      </a:r>
                      <a:r>
                        <a:rPr lang="en-US" baseline="30000" dirty="0" smtClean="0"/>
                        <a:t>2</a:t>
                      </a:r>
                      <a:endParaRPr lang="en-GB" dirty="0"/>
                    </a:p>
                  </a:txBody>
                  <a:tcPr anchor="ctr"/>
                </a:tc>
                <a:tc>
                  <a:txBody>
                    <a:bodyPr/>
                    <a:lstStyle/>
                    <a:p>
                      <a:r>
                        <a:rPr lang="en-US" dirty="0" smtClean="0"/>
                        <a:t>40 m</a:t>
                      </a:r>
                      <a:r>
                        <a:rPr lang="en-US" baseline="30000" dirty="0" smtClean="0"/>
                        <a:t>2</a:t>
                      </a:r>
                      <a:endParaRPr lang="en-GB" dirty="0"/>
                    </a:p>
                  </a:txBody>
                  <a:tcPr anchor="ctr"/>
                </a:tc>
                <a:tc>
                  <a:txBody>
                    <a:bodyPr/>
                    <a:lstStyle/>
                    <a:p>
                      <a:r>
                        <a:rPr lang="en-US" dirty="0" smtClean="0"/>
                        <a:t>700 m</a:t>
                      </a:r>
                      <a:r>
                        <a:rPr lang="en-US" baseline="30000" dirty="0" smtClean="0"/>
                        <a:t>2</a:t>
                      </a:r>
                      <a:endParaRPr lang="en-GB" dirty="0"/>
                    </a:p>
                  </a:txBody>
                  <a:tcPr anchor="ctr"/>
                </a:tc>
                <a:tc>
                  <a:txBody>
                    <a:bodyPr/>
                    <a:lstStyle/>
                    <a:p>
                      <a:r>
                        <a:rPr lang="en-US" dirty="0" smtClean="0"/>
                        <a:t>4 m</a:t>
                      </a:r>
                      <a:r>
                        <a:rPr lang="en-US" baseline="30000" dirty="0" smtClean="0"/>
                        <a:t>2</a:t>
                      </a:r>
                      <a:endParaRPr lang="en-GB" dirty="0"/>
                    </a:p>
                  </a:txBody>
                  <a:tcPr anchor="ctr"/>
                </a:tc>
                <a:tc>
                  <a:txBody>
                    <a:bodyPr/>
                    <a:lstStyle/>
                    <a:p>
                      <a:r>
                        <a:rPr lang="en-US" dirty="0" smtClean="0"/>
                        <a:t>-</a:t>
                      </a:r>
                      <a:endParaRPr lang="en-GB" dirty="0"/>
                    </a:p>
                  </a:txBody>
                  <a:tcPr anchor="ctr"/>
                </a:tc>
                <a:extLst>
                  <a:ext uri="{0D108BD9-81ED-4DB2-BD59-A6C34878D82A}">
                    <a16:rowId xmlns:a16="http://schemas.microsoft.com/office/drawing/2014/main" val="404798286"/>
                  </a:ext>
                </a:extLst>
              </a:tr>
              <a:tr h="603242">
                <a:tc>
                  <a:txBody>
                    <a:bodyPr/>
                    <a:lstStyle/>
                    <a:p>
                      <a:r>
                        <a:rPr lang="en-US" sz="2400" b="1" dirty="0" smtClean="0">
                          <a:solidFill>
                            <a:schemeClr val="bg1"/>
                          </a:solidFill>
                        </a:rPr>
                        <a:t>Fire 2</a:t>
                      </a:r>
                      <a:endParaRPr lang="en-GB" sz="2400" b="1" dirty="0">
                        <a:solidFill>
                          <a:schemeClr val="bg1"/>
                        </a:solidFill>
                      </a:endParaRPr>
                    </a:p>
                  </a:txBody>
                  <a:tcPr anchor="ctr">
                    <a:solidFill>
                      <a:schemeClr val="accent6"/>
                    </a:solidFill>
                  </a:tcPr>
                </a:tc>
                <a:tc>
                  <a:txBody>
                    <a:bodyPr/>
                    <a:lstStyle/>
                    <a:p>
                      <a:r>
                        <a:rPr lang="en-US" dirty="0" smtClean="0"/>
                        <a:t>1750 m</a:t>
                      </a:r>
                      <a:r>
                        <a:rPr lang="en-US" baseline="30000" dirty="0" smtClean="0"/>
                        <a:t>2</a:t>
                      </a:r>
                      <a:r>
                        <a:rPr lang="en-US" dirty="0" smtClean="0"/>
                        <a:t> (88 m)</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25 m</a:t>
                      </a:r>
                      <a:r>
                        <a:rPr lang="en-US" baseline="30000" dirty="0" smtClean="0"/>
                        <a:t>2</a:t>
                      </a:r>
                      <a:endParaRPr lang="en-GB" dirty="0" smtClean="0"/>
                    </a:p>
                  </a:txBody>
                  <a:tcPr anchor="ctr"/>
                </a:tc>
                <a:tc>
                  <a:txBody>
                    <a:bodyPr/>
                    <a:lstStyle/>
                    <a:p>
                      <a:r>
                        <a:rPr lang="en-US" dirty="0" smtClean="0"/>
                        <a:t>70 m</a:t>
                      </a:r>
                      <a:r>
                        <a:rPr lang="en-US" baseline="30000" dirty="0" smtClean="0"/>
                        <a:t>2</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1100 m</a:t>
                      </a:r>
                      <a:r>
                        <a:rPr lang="en-US" baseline="30000" dirty="0" smtClean="0"/>
                        <a:t>2</a:t>
                      </a:r>
                      <a:endParaRPr lang="en-GB"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25 m</a:t>
                      </a:r>
                      <a:r>
                        <a:rPr lang="en-US" baseline="30000" dirty="0" smtClean="0"/>
                        <a:t>2</a:t>
                      </a:r>
                      <a:endParaRPr lang="en-GB" dirty="0" smtClean="0"/>
                    </a:p>
                  </a:txBody>
                  <a:tcPr anchor="ctr"/>
                </a:tc>
                <a:tc>
                  <a:txBody>
                    <a:bodyPr/>
                    <a:lstStyle/>
                    <a:p>
                      <a:r>
                        <a:rPr lang="en-US" dirty="0" smtClean="0"/>
                        <a:t>-</a:t>
                      </a:r>
                      <a:endParaRPr lang="en-GB" dirty="0"/>
                    </a:p>
                  </a:txBody>
                  <a:tcPr anchor="ctr"/>
                </a:tc>
                <a:extLst>
                  <a:ext uri="{0D108BD9-81ED-4DB2-BD59-A6C34878D82A}">
                    <a16:rowId xmlns:a16="http://schemas.microsoft.com/office/drawing/2014/main" val="3688778431"/>
                  </a:ext>
                </a:extLst>
              </a:tr>
              <a:tr h="603242">
                <a:tc>
                  <a:txBody>
                    <a:bodyPr/>
                    <a:lstStyle/>
                    <a:p>
                      <a:r>
                        <a:rPr lang="en-US" sz="2400" b="1" dirty="0" smtClean="0">
                          <a:solidFill>
                            <a:schemeClr val="bg1"/>
                          </a:solidFill>
                        </a:rPr>
                        <a:t>Fire</a:t>
                      </a:r>
                      <a:r>
                        <a:rPr lang="en-US" sz="2400" b="1" baseline="0" dirty="0" smtClean="0">
                          <a:solidFill>
                            <a:schemeClr val="bg1"/>
                          </a:solidFill>
                        </a:rPr>
                        <a:t> 3</a:t>
                      </a:r>
                      <a:endParaRPr lang="en-GB" sz="2400" b="1" dirty="0">
                        <a:solidFill>
                          <a:schemeClr val="bg1"/>
                        </a:solidFill>
                      </a:endParaRPr>
                    </a:p>
                  </a:txBody>
                  <a:tcPr anchor="ctr">
                    <a:solidFill>
                      <a:schemeClr val="accent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2000 m</a:t>
                      </a:r>
                      <a:r>
                        <a:rPr lang="en-US" baseline="30000" dirty="0" smtClean="0"/>
                        <a:t>2 </a:t>
                      </a:r>
                      <a:r>
                        <a:rPr lang="en-US" baseline="0" dirty="0" smtClean="0"/>
                        <a:t>(100 m)</a:t>
                      </a:r>
                      <a:endParaRPr lang="en-GB" baseline="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55 m</a:t>
                      </a:r>
                      <a:r>
                        <a:rPr lang="en-US" baseline="30000" dirty="0" smtClean="0"/>
                        <a:t>2</a:t>
                      </a:r>
                      <a:endParaRPr lang="en-GB" dirty="0" smtClean="0"/>
                    </a:p>
                  </a:txBody>
                  <a:tcPr anchor="ctr"/>
                </a:tc>
                <a:tc>
                  <a:txBody>
                    <a:bodyPr/>
                    <a:lstStyle/>
                    <a:p>
                      <a:r>
                        <a:rPr lang="en-US" dirty="0" smtClean="0"/>
                        <a:t>150 m</a:t>
                      </a:r>
                      <a:r>
                        <a:rPr lang="en-US" baseline="30000" dirty="0" smtClean="0"/>
                        <a:t>2</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1500 m</a:t>
                      </a:r>
                      <a:r>
                        <a:rPr lang="en-US" baseline="30000" dirty="0" smtClean="0"/>
                        <a:t>2</a:t>
                      </a:r>
                      <a:endParaRPr lang="en-GB"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40 m</a:t>
                      </a:r>
                      <a:r>
                        <a:rPr lang="en-US" baseline="30000" dirty="0" smtClean="0"/>
                        <a:t>2</a:t>
                      </a:r>
                      <a:endParaRPr lang="en-GB" dirty="0" smtClean="0"/>
                    </a:p>
                  </a:txBody>
                  <a:tcPr anchor="ctr"/>
                </a:tc>
                <a:tc>
                  <a:txBody>
                    <a:bodyPr/>
                    <a:lstStyle/>
                    <a:p>
                      <a:r>
                        <a:rPr lang="en-US" dirty="0" smtClean="0"/>
                        <a:t>11 m</a:t>
                      </a:r>
                      <a:r>
                        <a:rPr lang="en-US" baseline="30000" dirty="0" smtClean="0"/>
                        <a:t>2</a:t>
                      </a:r>
                      <a:endParaRPr lang="en-GB" dirty="0"/>
                    </a:p>
                  </a:txBody>
                  <a:tcPr anchor="ctr"/>
                </a:tc>
                <a:extLst>
                  <a:ext uri="{0D108BD9-81ED-4DB2-BD59-A6C34878D82A}">
                    <a16:rowId xmlns:a16="http://schemas.microsoft.com/office/drawing/2014/main" val="1592428853"/>
                  </a:ext>
                </a:extLst>
              </a:tr>
            </a:tbl>
          </a:graphicData>
        </a:graphic>
      </p:graphicFrame>
    </p:spTree>
    <p:extLst>
      <p:ext uri="{BB962C8B-B14F-4D97-AF65-F5344CB8AC3E}">
        <p14:creationId xmlns:p14="http://schemas.microsoft.com/office/powerpoint/2010/main" val="14638057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O.RIos, S. La Mendola, FCC WEEK 2019. </a:t>
            </a:r>
            <a:endParaRPr lang="en-GB"/>
          </a:p>
        </p:txBody>
      </p:sp>
      <p:grpSp>
        <p:nvGrpSpPr>
          <p:cNvPr id="4" name="Group 3"/>
          <p:cNvGrpSpPr/>
          <p:nvPr/>
        </p:nvGrpSpPr>
        <p:grpSpPr>
          <a:xfrm>
            <a:off x="1238493" y="91396"/>
            <a:ext cx="10733587" cy="5815756"/>
            <a:chOff x="2185328" y="138351"/>
            <a:chExt cx="9444697" cy="5117399"/>
          </a:xfrm>
        </p:grpSpPr>
        <p:pic>
          <p:nvPicPr>
            <p:cNvPr id="5" name="Picture 4"/>
            <p:cNvPicPr>
              <a:picLocks noChangeAspect="1"/>
            </p:cNvPicPr>
            <p:nvPr/>
          </p:nvPicPr>
          <p:blipFill>
            <a:blip r:embed="rId3"/>
            <a:stretch>
              <a:fillRect/>
            </a:stretch>
          </p:blipFill>
          <p:spPr>
            <a:xfrm>
              <a:off x="2185328" y="358296"/>
              <a:ext cx="8747659" cy="4897454"/>
            </a:xfrm>
            <a:prstGeom prst="rect">
              <a:avLst/>
            </a:prstGeom>
          </p:spPr>
        </p:pic>
        <p:pic>
          <p:nvPicPr>
            <p:cNvPr id="6" name="Picture 5"/>
            <p:cNvPicPr>
              <a:picLocks noChangeAspect="1"/>
            </p:cNvPicPr>
            <p:nvPr/>
          </p:nvPicPr>
          <p:blipFill rotWithShape="1">
            <a:blip r:embed="rId4"/>
            <a:srcRect b="13842"/>
            <a:stretch/>
          </p:blipFill>
          <p:spPr>
            <a:xfrm>
              <a:off x="10932987" y="138351"/>
              <a:ext cx="697038" cy="5034962"/>
            </a:xfrm>
            <a:prstGeom prst="rect">
              <a:avLst/>
            </a:prstGeom>
          </p:spPr>
        </p:pic>
      </p:grpSp>
      <p:graphicFrame>
        <p:nvGraphicFramePr>
          <p:cNvPr id="8" name="Chart 7"/>
          <p:cNvGraphicFramePr/>
          <p:nvPr>
            <p:extLst>
              <p:ext uri="{D42A27DB-BD31-4B8C-83A1-F6EECF244321}">
                <p14:modId xmlns:p14="http://schemas.microsoft.com/office/powerpoint/2010/main" val="1601778735"/>
              </p:ext>
            </p:extLst>
          </p:nvPr>
        </p:nvGraphicFramePr>
        <p:xfrm>
          <a:off x="596675" y="1264860"/>
          <a:ext cx="7818119" cy="4082643"/>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8163150" y="171046"/>
            <a:ext cx="2520281" cy="147732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By default:</a:t>
            </a:r>
          </a:p>
          <a:p>
            <a:r>
              <a:rPr lang="en-US" dirty="0" smtClean="0"/>
              <a:t> </a:t>
            </a:r>
            <a:r>
              <a:rPr lang="en-US" b="1" dirty="0" smtClean="0"/>
              <a:t>F600-2h</a:t>
            </a:r>
            <a:endParaRPr lang="en-US" dirty="0"/>
          </a:p>
          <a:p>
            <a:endParaRPr lang="en-US" dirty="0" smtClean="0"/>
          </a:p>
          <a:p>
            <a:r>
              <a:rPr lang="en-US" dirty="0" smtClean="0"/>
              <a:t>With the assessment:</a:t>
            </a:r>
          </a:p>
          <a:p>
            <a:r>
              <a:rPr lang="en-US" dirty="0"/>
              <a:t> </a:t>
            </a:r>
            <a:r>
              <a:rPr lang="en-US" b="1" dirty="0" smtClean="0"/>
              <a:t>F400-2h</a:t>
            </a:r>
            <a:endParaRPr lang="en-GB" dirty="0"/>
          </a:p>
        </p:txBody>
      </p:sp>
      <p:sp>
        <p:nvSpPr>
          <p:cNvPr id="3" name="Rectangle 2"/>
          <p:cNvSpPr/>
          <p:nvPr/>
        </p:nvSpPr>
        <p:spPr>
          <a:xfrm>
            <a:off x="81023" y="246490"/>
            <a:ext cx="6159058" cy="830997"/>
          </a:xfrm>
          <a:prstGeom prst="rect">
            <a:avLst/>
          </a:prstGeom>
        </p:spPr>
        <p:txBody>
          <a:bodyPr wrap="none">
            <a:spAutoFit/>
          </a:bodyPr>
          <a:lstStyle/>
          <a:p>
            <a:pPr lvl="1"/>
            <a:r>
              <a:rPr lang="en-US" sz="4800" dirty="0">
                <a:latin typeface="+mj-lt"/>
              </a:rPr>
              <a:t>Design Optimization</a:t>
            </a:r>
          </a:p>
        </p:txBody>
      </p:sp>
    </p:spTree>
    <p:extLst>
      <p:ext uri="{BB962C8B-B14F-4D97-AF65-F5344CB8AC3E}">
        <p14:creationId xmlns:p14="http://schemas.microsoft.com/office/powerpoint/2010/main" val="4254788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5738"/>
            <a:ext cx="10515600" cy="1325563"/>
          </a:xfrm>
        </p:spPr>
        <p:txBody>
          <a:bodyPr/>
          <a:lstStyle/>
          <a:p>
            <a:r>
              <a:rPr lang="en-GB" dirty="0" smtClean="0"/>
              <a:t>Outline</a:t>
            </a:r>
            <a:endParaRPr lang="en-GB" dirty="0"/>
          </a:p>
        </p:txBody>
      </p:sp>
      <p:sp>
        <p:nvSpPr>
          <p:cNvPr id="4" name="Footer Placeholder 3"/>
          <p:cNvSpPr>
            <a:spLocks noGrp="1"/>
          </p:cNvSpPr>
          <p:nvPr>
            <p:ph type="ftr" sz="quarter" idx="11"/>
          </p:nvPr>
        </p:nvSpPr>
        <p:spPr/>
        <p:txBody>
          <a:bodyPr/>
          <a:lstStyle/>
          <a:p>
            <a:r>
              <a:rPr lang="en-GB" dirty="0" err="1" smtClean="0"/>
              <a:t>O.RIos</a:t>
            </a:r>
            <a:r>
              <a:rPr lang="en-GB" dirty="0" smtClean="0"/>
              <a:t>, S. La </a:t>
            </a:r>
            <a:r>
              <a:rPr lang="en-GB" dirty="0" err="1" smtClean="0"/>
              <a:t>Mendola</a:t>
            </a:r>
            <a:r>
              <a:rPr lang="en-GB" dirty="0" smtClean="0"/>
              <a:t>, FCC WEEK 2019. </a:t>
            </a:r>
            <a:endParaRPr lang="en-GB" dirty="0"/>
          </a:p>
        </p:txBody>
      </p:sp>
      <p:sp>
        <p:nvSpPr>
          <p:cNvPr id="5" name="Rectangle 4"/>
          <p:cNvSpPr/>
          <p:nvPr/>
        </p:nvSpPr>
        <p:spPr>
          <a:xfrm>
            <a:off x="495300" y="1008766"/>
            <a:ext cx="11106150" cy="4745915"/>
          </a:xfrm>
          <a:prstGeom prst="rect">
            <a:avLst/>
          </a:prstGeom>
        </p:spPr>
        <p:txBody>
          <a:bodyPr wrap="square">
            <a:spAutoFit/>
          </a:bodyPr>
          <a:lstStyle/>
          <a:p>
            <a:pPr marL="36576">
              <a:lnSpc>
                <a:spcPct val="90000"/>
              </a:lnSpc>
            </a:pPr>
            <a:r>
              <a:rPr lang="en-US" sz="2000" b="1" dirty="0" smtClean="0"/>
              <a:t>Intro to PBD methodology used</a:t>
            </a:r>
          </a:p>
          <a:p>
            <a:pPr marL="36576">
              <a:lnSpc>
                <a:spcPct val="90000"/>
              </a:lnSpc>
            </a:pPr>
            <a:r>
              <a:rPr lang="en-US" sz="2000" dirty="0" smtClean="0"/>
              <a:t>	FCC developed framework</a:t>
            </a:r>
          </a:p>
          <a:p>
            <a:pPr marL="36576">
              <a:lnSpc>
                <a:spcPct val="90000"/>
              </a:lnSpc>
            </a:pPr>
            <a:endParaRPr lang="en-US" sz="2000" dirty="0" smtClean="0"/>
          </a:p>
          <a:p>
            <a:pPr marL="36576">
              <a:lnSpc>
                <a:spcPct val="90000"/>
              </a:lnSpc>
            </a:pPr>
            <a:r>
              <a:rPr lang="en-US" sz="2000" b="1" dirty="0" smtClean="0"/>
              <a:t>Fire </a:t>
            </a:r>
            <a:r>
              <a:rPr lang="en-US" sz="2000" b="1" dirty="0"/>
              <a:t>Safety PBD</a:t>
            </a:r>
            <a:r>
              <a:rPr lang="en-US" sz="2000" b="1" dirty="0" smtClean="0"/>
              <a:t> for HE-HLC</a:t>
            </a:r>
            <a:endParaRPr lang="en-US" sz="2000" b="1" dirty="0"/>
          </a:p>
          <a:p>
            <a:pPr lvl="1">
              <a:lnSpc>
                <a:spcPct val="90000"/>
              </a:lnSpc>
            </a:pPr>
            <a:r>
              <a:rPr lang="en-US" dirty="0" smtClean="0"/>
              <a:t>Life Safety </a:t>
            </a:r>
            <a:r>
              <a:rPr lang="en-US" dirty="0"/>
              <a:t>Objective Evaluation</a:t>
            </a:r>
          </a:p>
          <a:p>
            <a:pPr lvl="1">
              <a:lnSpc>
                <a:spcPct val="90000"/>
              </a:lnSpc>
            </a:pPr>
            <a:r>
              <a:rPr lang="en-US" dirty="0"/>
              <a:t>	</a:t>
            </a:r>
            <a:r>
              <a:rPr lang="en-US" dirty="0" smtClean="0"/>
              <a:t>Occupants</a:t>
            </a:r>
          </a:p>
          <a:p>
            <a:pPr marL="36576" indent="0">
              <a:lnSpc>
                <a:spcPct val="90000"/>
              </a:lnSpc>
              <a:buNone/>
            </a:pPr>
            <a:r>
              <a:rPr lang="en-US" sz="1600" dirty="0"/>
              <a:t>	</a:t>
            </a:r>
            <a:r>
              <a:rPr lang="en-US" sz="1600" dirty="0" smtClean="0"/>
              <a:t>	Ventilation system design performance</a:t>
            </a:r>
          </a:p>
          <a:p>
            <a:pPr marL="36576">
              <a:lnSpc>
                <a:spcPct val="90000"/>
              </a:lnSpc>
            </a:pPr>
            <a:r>
              <a:rPr lang="en-US" sz="1600" dirty="0"/>
              <a:t>		Effect of compartmentalization length</a:t>
            </a:r>
          </a:p>
          <a:p>
            <a:pPr marL="36576">
              <a:lnSpc>
                <a:spcPct val="90000"/>
              </a:lnSpc>
            </a:pPr>
            <a:r>
              <a:rPr lang="en-US" dirty="0"/>
              <a:t>	</a:t>
            </a:r>
            <a:r>
              <a:rPr lang="en-US" dirty="0" smtClean="0"/>
              <a:t>Fire Fighters</a:t>
            </a:r>
          </a:p>
          <a:p>
            <a:pPr marL="36576">
              <a:lnSpc>
                <a:spcPct val="90000"/>
              </a:lnSpc>
            </a:pPr>
            <a:endParaRPr lang="en-US" dirty="0"/>
          </a:p>
          <a:p>
            <a:pPr marL="36576">
              <a:lnSpc>
                <a:spcPct val="90000"/>
              </a:lnSpc>
            </a:pPr>
            <a:r>
              <a:rPr lang="en-US" dirty="0"/>
              <a:t>	</a:t>
            </a:r>
            <a:r>
              <a:rPr lang="en-US" dirty="0" smtClean="0"/>
              <a:t>Property Protection</a:t>
            </a:r>
          </a:p>
          <a:p>
            <a:pPr marL="36576" indent="0">
              <a:lnSpc>
                <a:spcPct val="90000"/>
              </a:lnSpc>
              <a:buNone/>
            </a:pPr>
            <a:r>
              <a:rPr lang="en-US" sz="1600" dirty="0" smtClean="0"/>
              <a:t>		Soot and thermal impact</a:t>
            </a:r>
          </a:p>
          <a:p>
            <a:pPr lvl="1">
              <a:lnSpc>
                <a:spcPct val="90000"/>
              </a:lnSpc>
            </a:pPr>
            <a:endParaRPr lang="en-US" dirty="0"/>
          </a:p>
          <a:p>
            <a:pPr lvl="1">
              <a:lnSpc>
                <a:spcPct val="90000"/>
              </a:lnSpc>
            </a:pPr>
            <a:r>
              <a:rPr lang="en-US" dirty="0"/>
              <a:t>Design Optimization</a:t>
            </a:r>
          </a:p>
          <a:p>
            <a:pPr lvl="1">
              <a:lnSpc>
                <a:spcPct val="90000"/>
              </a:lnSpc>
            </a:pPr>
            <a:r>
              <a:rPr lang="en-US" sz="1600" dirty="0"/>
              <a:t>	</a:t>
            </a:r>
            <a:r>
              <a:rPr lang="en-US" sz="1600" dirty="0" smtClean="0"/>
              <a:t>Dampers and ducts fire resistance</a:t>
            </a:r>
          </a:p>
          <a:p>
            <a:pPr lvl="1">
              <a:lnSpc>
                <a:spcPct val="90000"/>
              </a:lnSpc>
            </a:pPr>
            <a:r>
              <a:rPr lang="en-US" sz="1600" dirty="0"/>
              <a:t>	</a:t>
            </a:r>
            <a:r>
              <a:rPr lang="en-US" sz="1600" dirty="0" smtClean="0"/>
              <a:t>External fans fire resistance</a:t>
            </a:r>
            <a:endParaRPr lang="en-US" sz="1600" dirty="0"/>
          </a:p>
          <a:p>
            <a:pPr marL="36576" indent="0">
              <a:lnSpc>
                <a:spcPct val="90000"/>
              </a:lnSpc>
              <a:buNone/>
            </a:pPr>
            <a:endParaRPr lang="en-US" sz="2000" dirty="0"/>
          </a:p>
          <a:p>
            <a:pPr marL="36576" indent="0">
              <a:lnSpc>
                <a:spcPct val="90000"/>
              </a:lnSpc>
              <a:buNone/>
            </a:pPr>
            <a:r>
              <a:rPr lang="en-US" sz="2000" b="1" dirty="0" smtClean="0"/>
              <a:t>Overall conclusions</a:t>
            </a:r>
            <a:endParaRPr lang="en-US" sz="2000" b="1" dirty="0"/>
          </a:p>
        </p:txBody>
      </p:sp>
    </p:spTree>
    <p:extLst>
      <p:ext uri="{BB962C8B-B14F-4D97-AF65-F5344CB8AC3E}">
        <p14:creationId xmlns:p14="http://schemas.microsoft.com/office/powerpoint/2010/main" val="21948587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33493"/>
            <a:ext cx="11303421" cy="651024"/>
          </a:xfrm>
        </p:spPr>
        <p:txBody>
          <a:bodyPr>
            <a:noAutofit/>
          </a:bodyPr>
          <a:lstStyle/>
          <a:p>
            <a:r>
              <a:rPr lang="en-GB" sz="4800" dirty="0" smtClean="0"/>
              <a:t>Conclusions</a:t>
            </a:r>
            <a:endParaRPr lang="en-GB" sz="4800" dirty="0"/>
          </a:p>
        </p:txBody>
      </p:sp>
      <p:cxnSp>
        <p:nvCxnSpPr>
          <p:cNvPr id="17" name="Straight Connector 16"/>
          <p:cNvCxnSpPr/>
          <p:nvPr/>
        </p:nvCxnSpPr>
        <p:spPr>
          <a:xfrm flipV="1">
            <a:off x="609600" y="35052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cxnSp>
        <p:nvCxnSpPr>
          <p:cNvPr id="18" name="Straight Connector 17"/>
          <p:cNvCxnSpPr/>
          <p:nvPr/>
        </p:nvCxnSpPr>
        <p:spPr>
          <a:xfrm flipV="1">
            <a:off x="6235911" y="3784601"/>
            <a:ext cx="5130800" cy="12700"/>
          </a:xfrm>
          <a:prstGeom prst="line">
            <a:avLst/>
          </a:prstGeom>
          <a:ln w="19050">
            <a:solidFill>
              <a:schemeClr val="bg1"/>
            </a:solidFill>
          </a:ln>
        </p:spPr>
        <p:style>
          <a:lnRef idx="1">
            <a:schemeClr val="accent6"/>
          </a:lnRef>
          <a:fillRef idx="0">
            <a:schemeClr val="accent6"/>
          </a:fillRef>
          <a:effectRef idx="0">
            <a:schemeClr val="accent6"/>
          </a:effectRef>
          <a:fontRef idx="minor">
            <a:schemeClr val="tx1"/>
          </a:fontRef>
        </p:style>
      </p:cxnSp>
      <p:sp>
        <p:nvSpPr>
          <p:cNvPr id="11" name="TextBox 10"/>
          <p:cNvSpPr txBox="1"/>
          <p:nvPr/>
        </p:nvSpPr>
        <p:spPr>
          <a:xfrm>
            <a:off x="566056" y="1338737"/>
            <a:ext cx="11062525" cy="3702873"/>
          </a:xfrm>
          <a:prstGeom prst="rect">
            <a:avLst/>
          </a:prstGeom>
          <a:noFill/>
        </p:spPr>
        <p:txBody>
          <a:bodyPr wrap="square" rtlCol="0">
            <a:spAutoFit/>
          </a:bodyPr>
          <a:lstStyle/>
          <a:p>
            <a:pPr marL="380990" indent="-380990">
              <a:buFont typeface="Arial" panose="020B0604020202020204" pitchFamily="34" charset="0"/>
              <a:buChar char="•"/>
            </a:pPr>
            <a:r>
              <a:rPr lang="en-GB" sz="2133" dirty="0"/>
              <a:t>Life Safety Goal analysed for </a:t>
            </a:r>
            <a:r>
              <a:rPr lang="en-GB" sz="2133" dirty="0" smtClean="0"/>
              <a:t>HE-LHC. </a:t>
            </a:r>
            <a:r>
              <a:rPr lang="en-GB" sz="2133" b="1" dirty="0" smtClean="0"/>
              <a:t>Life safety goals for occupants are reached </a:t>
            </a:r>
            <a:r>
              <a:rPr lang="en-GB" sz="2133" dirty="0" smtClean="0"/>
              <a:t>with the baseline safety measures </a:t>
            </a:r>
            <a:endParaRPr lang="en-GB" sz="2133" dirty="0"/>
          </a:p>
          <a:p>
            <a:pPr marL="380990" indent="-380990">
              <a:buFont typeface="Arial" panose="020B0604020202020204" pitchFamily="34" charset="0"/>
              <a:buChar char="•"/>
            </a:pPr>
            <a:endParaRPr lang="en-GB" sz="2133" b="1" dirty="0"/>
          </a:p>
          <a:p>
            <a:pPr marL="380990" indent="-380990">
              <a:buFont typeface="Arial" panose="020B0604020202020204" pitchFamily="34" charset="0"/>
              <a:buChar char="•"/>
            </a:pPr>
            <a:r>
              <a:rPr lang="en-GB" sz="2133" b="1" dirty="0" smtClean="0"/>
              <a:t>Two</a:t>
            </a:r>
            <a:r>
              <a:rPr lang="en-GB" sz="2133" dirty="0" smtClean="0"/>
              <a:t> different </a:t>
            </a:r>
            <a:r>
              <a:rPr lang="en-GB" sz="2133" b="1" dirty="0" smtClean="0"/>
              <a:t>logics</a:t>
            </a:r>
            <a:r>
              <a:rPr lang="en-GB" sz="2133" dirty="0" smtClean="0"/>
              <a:t> in the used of the </a:t>
            </a:r>
            <a:r>
              <a:rPr lang="en-GB" sz="2133" b="1" dirty="0" smtClean="0"/>
              <a:t>extraction</a:t>
            </a:r>
            <a:r>
              <a:rPr lang="en-GB" sz="2133" dirty="0" smtClean="0"/>
              <a:t> </a:t>
            </a:r>
            <a:r>
              <a:rPr lang="en-GB" sz="2133" b="1" dirty="0" smtClean="0"/>
              <a:t>system</a:t>
            </a:r>
            <a:r>
              <a:rPr lang="en-GB" sz="2133" dirty="0" smtClean="0"/>
              <a:t> are explored. Extracting 3000m</a:t>
            </a:r>
            <a:r>
              <a:rPr lang="en-GB" sz="2133" baseline="30000" dirty="0" smtClean="0"/>
              <a:t>3</a:t>
            </a:r>
            <a:r>
              <a:rPr lang="en-GB" sz="2133" dirty="0" smtClean="0"/>
              <a:t>/h reduces property damage and increases life safety margin.  </a:t>
            </a:r>
            <a:endParaRPr lang="en-GB" sz="2133" dirty="0"/>
          </a:p>
          <a:p>
            <a:endParaRPr lang="en-GB" sz="2133" dirty="0"/>
          </a:p>
          <a:p>
            <a:pPr marL="380990" indent="-380990">
              <a:buFont typeface="Arial" panose="020B0604020202020204" pitchFamily="34" charset="0"/>
              <a:buChar char="•"/>
            </a:pPr>
            <a:r>
              <a:rPr lang="en-US" sz="2133" dirty="0" smtClean="0"/>
              <a:t>Evaluation of potential</a:t>
            </a:r>
            <a:r>
              <a:rPr lang="en-US" sz="2133" b="1" dirty="0" smtClean="0"/>
              <a:t> impact of the fire to property </a:t>
            </a:r>
            <a:r>
              <a:rPr lang="en-US" sz="2133" dirty="0" smtClean="0"/>
              <a:t>quantified as affected </a:t>
            </a:r>
            <a:r>
              <a:rPr lang="en-US" sz="2133" b="1" dirty="0" smtClean="0"/>
              <a:t>area to be replaced and cleaned. </a:t>
            </a:r>
            <a:r>
              <a:rPr lang="en-US" sz="2133" dirty="0" smtClean="0"/>
              <a:t>Input data to be used in future cost-benefit analysis. </a:t>
            </a:r>
          </a:p>
          <a:p>
            <a:pPr marL="380990" indent="-380990">
              <a:buFont typeface="Arial" panose="020B0604020202020204" pitchFamily="34" charset="0"/>
              <a:buChar char="•"/>
            </a:pPr>
            <a:endParaRPr lang="en-US" sz="2133" b="1" dirty="0"/>
          </a:p>
          <a:p>
            <a:pPr marL="380990" indent="-380990">
              <a:buFont typeface="Arial" panose="020B0604020202020204" pitchFamily="34" charset="0"/>
              <a:buChar char="•"/>
            </a:pPr>
            <a:r>
              <a:rPr lang="en-US" sz="2133" b="1" dirty="0" smtClean="0"/>
              <a:t>Hot smoke extraction </a:t>
            </a:r>
            <a:r>
              <a:rPr lang="en-US" sz="2133" dirty="0" smtClean="0"/>
              <a:t>system can be most</a:t>
            </a:r>
            <a:r>
              <a:rPr lang="en-US" sz="2133" b="1" dirty="0" smtClean="0"/>
              <a:t> efficiently designed</a:t>
            </a:r>
            <a:r>
              <a:rPr lang="en-US" sz="2133" dirty="0" smtClean="0"/>
              <a:t> and its</a:t>
            </a:r>
            <a:r>
              <a:rPr lang="en-US" sz="2133" b="1" dirty="0" smtClean="0"/>
              <a:t> fire resistance lowered </a:t>
            </a:r>
            <a:r>
              <a:rPr lang="en-US" sz="2133" dirty="0" smtClean="0"/>
              <a:t>thanks to PBD approach</a:t>
            </a:r>
            <a:endParaRPr lang="en-GB" sz="2133" dirty="0"/>
          </a:p>
        </p:txBody>
      </p:sp>
      <p:sp>
        <p:nvSpPr>
          <p:cNvPr id="3" name="Footer Placeholder 2"/>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142865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58879" y="4487160"/>
            <a:ext cx="2917209" cy="769441"/>
          </a:xfrm>
          <a:prstGeom prst="rect">
            <a:avLst/>
          </a:prstGeom>
          <a:noFill/>
        </p:spPr>
        <p:txBody>
          <a:bodyPr wrap="none" rtlCol="0">
            <a:spAutoFit/>
          </a:bodyPr>
          <a:lstStyle/>
          <a:p>
            <a:r>
              <a:rPr lang="en-GB" sz="4400" dirty="0"/>
              <a:t>THANK YOU</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6844" y="722729"/>
            <a:ext cx="4467084" cy="916394"/>
          </a:xfrm>
          <a:prstGeom prst="rect">
            <a:avLst/>
          </a:prstGeom>
        </p:spPr>
      </p:pic>
      <p:pic>
        <p:nvPicPr>
          <p:cNvPr id="6" name="Picture 2" descr="FCC Week 2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9515" y="722729"/>
            <a:ext cx="2350876" cy="978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8063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O.RIos, S. La Mendola, FCC WEEK 2019. </a:t>
            </a:r>
            <a:endParaRPr lang="en-GB"/>
          </a:p>
        </p:txBody>
      </p:sp>
      <p:sp>
        <p:nvSpPr>
          <p:cNvPr id="4" name="Title 1"/>
          <p:cNvSpPr txBox="1">
            <a:spLocks/>
          </p:cNvSpPr>
          <p:nvPr/>
        </p:nvSpPr>
        <p:spPr>
          <a:xfrm>
            <a:off x="238125" y="111045"/>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5333" dirty="0" smtClean="0"/>
              <a:t>Victims assessment</a:t>
            </a:r>
            <a:endParaRPr lang="en-GB" sz="5333" dirty="0"/>
          </a:p>
        </p:txBody>
      </p:sp>
      <p:pic>
        <p:nvPicPr>
          <p:cNvPr id="8" name="Picture 7"/>
          <p:cNvPicPr>
            <a:picLocks noChangeAspect="1"/>
          </p:cNvPicPr>
          <p:nvPr/>
        </p:nvPicPr>
        <p:blipFill>
          <a:blip r:embed="rId2"/>
          <a:stretch>
            <a:fillRect/>
          </a:stretch>
        </p:blipFill>
        <p:spPr>
          <a:xfrm>
            <a:off x="6646619" y="2644178"/>
            <a:ext cx="5128623" cy="2355151"/>
          </a:xfrm>
          <a:prstGeom prst="rect">
            <a:avLst/>
          </a:prstGeom>
        </p:spPr>
      </p:pic>
      <p:sp>
        <p:nvSpPr>
          <p:cNvPr id="9" name="TextBox 8"/>
          <p:cNvSpPr txBox="1"/>
          <p:nvPr/>
        </p:nvSpPr>
        <p:spPr>
          <a:xfrm>
            <a:off x="8565558" y="4945369"/>
            <a:ext cx="3108608" cy="369332"/>
          </a:xfrm>
          <a:prstGeom prst="rect">
            <a:avLst/>
          </a:prstGeom>
          <a:noFill/>
        </p:spPr>
        <p:txBody>
          <a:bodyPr wrap="none" rtlCol="0">
            <a:spAutoFit/>
          </a:bodyPr>
          <a:lstStyle/>
          <a:p>
            <a:r>
              <a:rPr lang="en-GB" dirty="0" err="1" smtClean="0"/>
              <a:t>ASET</a:t>
            </a:r>
            <a:r>
              <a:rPr lang="en-GB" dirty="0" smtClean="0"/>
              <a:t>/</a:t>
            </a:r>
            <a:r>
              <a:rPr lang="en-GB" dirty="0" err="1" smtClean="0"/>
              <a:t>RSET</a:t>
            </a:r>
            <a:r>
              <a:rPr lang="en-GB" dirty="0" smtClean="0"/>
              <a:t>: Evacuees FED</a:t>
            </a:r>
            <a:endParaRPr lang="en-GB" dirty="0"/>
          </a:p>
        </p:txBody>
      </p:sp>
      <p:pic>
        <p:nvPicPr>
          <p:cNvPr id="10" name="Picture 9"/>
          <p:cNvPicPr>
            <a:picLocks noChangeAspect="1"/>
          </p:cNvPicPr>
          <p:nvPr/>
        </p:nvPicPr>
        <p:blipFill>
          <a:blip r:embed="rId3"/>
          <a:stretch>
            <a:fillRect/>
          </a:stretch>
        </p:blipFill>
        <p:spPr>
          <a:xfrm>
            <a:off x="95566" y="2445537"/>
            <a:ext cx="5170106" cy="2499832"/>
          </a:xfrm>
          <a:prstGeom prst="rect">
            <a:avLst/>
          </a:prstGeom>
        </p:spPr>
      </p:pic>
      <p:sp>
        <p:nvSpPr>
          <p:cNvPr id="11" name="TextBox 10"/>
          <p:cNvSpPr txBox="1"/>
          <p:nvPr/>
        </p:nvSpPr>
        <p:spPr>
          <a:xfrm>
            <a:off x="173275" y="4870984"/>
            <a:ext cx="3031599" cy="646331"/>
          </a:xfrm>
          <a:prstGeom prst="rect">
            <a:avLst/>
          </a:prstGeom>
          <a:noFill/>
        </p:spPr>
        <p:txBody>
          <a:bodyPr wrap="none" rtlCol="0">
            <a:spAutoFit/>
          </a:bodyPr>
          <a:lstStyle/>
          <a:p>
            <a:r>
              <a:rPr lang="en-GB" dirty="0" smtClean="0"/>
              <a:t>FED assessment on victims</a:t>
            </a:r>
          </a:p>
          <a:p>
            <a:r>
              <a:rPr lang="en-GB" dirty="0" smtClean="0"/>
              <a:t>(</a:t>
            </a:r>
            <a:r>
              <a:rPr lang="en-GB" dirty="0" err="1" smtClean="0"/>
              <a:t>FF</a:t>
            </a:r>
            <a:r>
              <a:rPr lang="en-GB" dirty="0" smtClean="0"/>
              <a:t> intervention time)</a:t>
            </a:r>
            <a:endParaRPr lang="en-GB" dirty="0"/>
          </a:p>
        </p:txBody>
      </p:sp>
    </p:spTree>
    <p:extLst>
      <p:ext uri="{BB962C8B-B14F-4D97-AF65-F5344CB8AC3E}">
        <p14:creationId xmlns:p14="http://schemas.microsoft.com/office/powerpoint/2010/main" val="142526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5317" y="25320"/>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4400" b="0" dirty="0"/>
              <a:t>Geometry and safety </a:t>
            </a:r>
            <a:r>
              <a:rPr lang="en-GB" sz="4400" b="0" dirty="0" smtClean="0"/>
              <a:t>measures (old)</a:t>
            </a:r>
            <a:endParaRPr lang="en-GB" sz="4400" b="0" dirty="0"/>
          </a:p>
        </p:txBody>
      </p:sp>
      <p:sp>
        <p:nvSpPr>
          <p:cNvPr id="12" name="TextBox 11"/>
          <p:cNvSpPr txBox="1"/>
          <p:nvPr/>
        </p:nvSpPr>
        <p:spPr>
          <a:xfrm>
            <a:off x="5610711" y="2359797"/>
            <a:ext cx="6530955" cy="1569660"/>
          </a:xfrm>
          <a:prstGeom prst="rect">
            <a:avLst/>
          </a:prstGeom>
          <a:noFill/>
        </p:spPr>
        <p:txBody>
          <a:bodyPr wrap="none" rtlCol="0">
            <a:spAutoFit/>
          </a:bodyPr>
          <a:lstStyle/>
          <a:p>
            <a:pPr marL="380990" indent="-380990">
              <a:buFont typeface="Arial" panose="020B0604020202020204" pitchFamily="34" charset="0"/>
              <a:buChar char="•"/>
            </a:pPr>
            <a:r>
              <a:rPr lang="en-GB" sz="2400" b="1" dirty="0">
                <a:solidFill>
                  <a:srgbClr val="FF0000"/>
                </a:solidFill>
              </a:rPr>
              <a:t>Fire compartment </a:t>
            </a:r>
            <a:r>
              <a:rPr lang="en-GB" sz="2400" dirty="0"/>
              <a:t>= 4 x cells, 548m</a:t>
            </a:r>
          </a:p>
          <a:p>
            <a:pPr marL="380990" indent="-380990">
              <a:buFont typeface="Arial" panose="020B0604020202020204" pitchFamily="34" charset="0"/>
              <a:buChar char="•"/>
            </a:pPr>
            <a:r>
              <a:rPr lang="en-GB" sz="2400" dirty="0"/>
              <a:t>He-Smoke extraction duct (Ø350)</a:t>
            </a:r>
          </a:p>
          <a:p>
            <a:pPr marL="380990" indent="-380990">
              <a:buFont typeface="Arial" panose="020B0604020202020204" pitchFamily="34" charset="0"/>
              <a:buChar char="•"/>
            </a:pPr>
            <a:r>
              <a:rPr lang="en-GB" sz="2400" dirty="0"/>
              <a:t>Detection in compartments</a:t>
            </a:r>
          </a:p>
          <a:p>
            <a:pPr marL="380990" indent="-380990">
              <a:buFont typeface="Arial" panose="020B0604020202020204" pitchFamily="34" charset="0"/>
              <a:buChar char="•"/>
            </a:pPr>
            <a:r>
              <a:rPr lang="en-GB" sz="2400" dirty="0"/>
              <a:t>Fire extinguishing pipeline on each fire door</a:t>
            </a:r>
          </a:p>
        </p:txBody>
      </p:sp>
      <p:sp>
        <p:nvSpPr>
          <p:cNvPr id="14" name="TextBox 13"/>
          <p:cNvSpPr txBox="1"/>
          <p:nvPr/>
        </p:nvSpPr>
        <p:spPr>
          <a:xfrm>
            <a:off x="5531209" y="1744158"/>
            <a:ext cx="4443845" cy="523220"/>
          </a:xfrm>
          <a:prstGeom prst="rect">
            <a:avLst/>
          </a:prstGeom>
          <a:noFill/>
        </p:spPr>
        <p:txBody>
          <a:bodyPr wrap="none" rtlCol="0">
            <a:spAutoFit/>
          </a:bodyPr>
          <a:lstStyle/>
          <a:p>
            <a:r>
              <a:rPr lang="en-GB" sz="2800" b="1" dirty="0"/>
              <a:t>Baseline Safety Features</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5826" t="621" r="20992"/>
          <a:stretch/>
        </p:blipFill>
        <p:spPr>
          <a:xfrm>
            <a:off x="843323" y="924967"/>
            <a:ext cx="4470952" cy="4716300"/>
          </a:xfrm>
          <a:prstGeom prst="rect">
            <a:avLst/>
          </a:prstGeom>
        </p:spPr>
      </p:pic>
      <p:sp>
        <p:nvSpPr>
          <p:cNvPr id="16" name="Footer Placeholder 15"/>
          <p:cNvSpPr>
            <a:spLocks noGrp="1"/>
          </p:cNvSpPr>
          <p:nvPr>
            <p:ph type="ftr" sz="quarter" idx="11"/>
          </p:nvPr>
        </p:nvSpPr>
        <p:spPr/>
        <p:txBody>
          <a:bodyPr/>
          <a:lstStyle/>
          <a:p>
            <a:r>
              <a:rPr lang="en-GB" smtClean="0"/>
              <a:t>O.RIos, S. La Mendola, FCC WEEK 2019. </a:t>
            </a:r>
            <a:endParaRPr lang="en-GB"/>
          </a:p>
        </p:txBody>
      </p:sp>
      <p:grpSp>
        <p:nvGrpSpPr>
          <p:cNvPr id="3" name="Group 2"/>
          <p:cNvGrpSpPr/>
          <p:nvPr/>
        </p:nvGrpSpPr>
        <p:grpSpPr>
          <a:xfrm>
            <a:off x="4270587" y="5091700"/>
            <a:ext cx="7871079" cy="816572"/>
            <a:chOff x="4223672" y="5054037"/>
            <a:chExt cx="7871079" cy="816572"/>
          </a:xfrm>
        </p:grpSpPr>
        <p:cxnSp>
          <p:nvCxnSpPr>
            <p:cNvPr id="8" name="Connecteur droit 203"/>
            <p:cNvCxnSpPr/>
            <p:nvPr/>
          </p:nvCxnSpPr>
          <p:spPr>
            <a:xfrm>
              <a:off x="5668133" y="5206949"/>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Connecteur droit 205"/>
            <p:cNvCxnSpPr/>
            <p:nvPr/>
          </p:nvCxnSpPr>
          <p:spPr>
            <a:xfrm>
              <a:off x="7205064"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Connecteur droit 207"/>
            <p:cNvCxnSpPr/>
            <p:nvPr/>
          </p:nvCxnSpPr>
          <p:spPr>
            <a:xfrm>
              <a:off x="8748252"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209"/>
            <p:cNvCxnSpPr/>
            <p:nvPr/>
          </p:nvCxnSpPr>
          <p:spPr>
            <a:xfrm>
              <a:off x="10291440"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Connecteur droit 212"/>
            <p:cNvCxnSpPr/>
            <p:nvPr/>
          </p:nvCxnSpPr>
          <p:spPr>
            <a:xfrm flipV="1">
              <a:off x="4230252" y="5196761"/>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Connecteur droit 213"/>
            <p:cNvCxnSpPr/>
            <p:nvPr/>
          </p:nvCxnSpPr>
          <p:spPr>
            <a:xfrm flipV="1">
              <a:off x="4223672" y="5870609"/>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Connecteur droit 214"/>
            <p:cNvCxnSpPr/>
            <p:nvPr/>
          </p:nvCxnSpPr>
          <p:spPr>
            <a:xfrm flipV="1">
              <a:off x="4230252" y="5054037"/>
              <a:ext cx="7864499" cy="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377509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5317" y="25320"/>
            <a:ext cx="10969139" cy="651024"/>
          </a:xfrm>
          <a:prstGeom prst="rect">
            <a:avLst/>
          </a:prstGeom>
        </p:spPr>
        <p:txBody>
          <a:bodyPr vert="horz" lIns="60960" rIns="60960" anchor="ctr">
            <a:noAutofit/>
          </a:bodyPr>
          <a:lstStyle>
            <a:lvl1pPr algn="l" rtl="0" eaLnBrk="1" latinLnBrk="0" hangingPunct="1">
              <a:spcBef>
                <a:spcPct val="0"/>
              </a:spcBef>
              <a:buNone/>
              <a:defRPr kumimoji="0" sz="4000" b="1" kern="1200">
                <a:solidFill>
                  <a:schemeClr val="tx1"/>
                </a:solidFill>
                <a:latin typeface="Calibri" charset="0"/>
                <a:ea typeface="Calibri" charset="0"/>
                <a:cs typeface="Calibri" charset="0"/>
              </a:defRPr>
            </a:lvl1pPr>
          </a:lstStyle>
          <a:p>
            <a:r>
              <a:rPr lang="en-GB" sz="4400" b="0" dirty="0"/>
              <a:t>Geometry and safety measures</a:t>
            </a:r>
          </a:p>
        </p:txBody>
      </p:sp>
      <p:sp>
        <p:nvSpPr>
          <p:cNvPr id="12" name="TextBox 11"/>
          <p:cNvSpPr txBox="1"/>
          <p:nvPr/>
        </p:nvSpPr>
        <p:spPr>
          <a:xfrm>
            <a:off x="5610711" y="2359797"/>
            <a:ext cx="6633547" cy="1569660"/>
          </a:xfrm>
          <a:prstGeom prst="rect">
            <a:avLst/>
          </a:prstGeom>
          <a:noFill/>
        </p:spPr>
        <p:txBody>
          <a:bodyPr wrap="none" rtlCol="0">
            <a:spAutoFit/>
          </a:bodyPr>
          <a:lstStyle/>
          <a:p>
            <a:pPr marL="380990" indent="-380990">
              <a:buFont typeface="Arial" panose="020B0604020202020204" pitchFamily="34" charset="0"/>
              <a:buChar char="•"/>
            </a:pPr>
            <a:r>
              <a:rPr lang="en-GB" sz="2400" b="1" dirty="0">
                <a:solidFill>
                  <a:srgbClr val="FF0000"/>
                </a:solidFill>
              </a:rPr>
              <a:t>Fire compartment </a:t>
            </a:r>
            <a:r>
              <a:rPr lang="en-GB" sz="2400" dirty="0"/>
              <a:t>= 4 x </a:t>
            </a:r>
            <a:r>
              <a:rPr lang="en-GB" sz="2400" dirty="0" smtClean="0"/>
              <a:t>cells (137m), 548m</a:t>
            </a:r>
            <a:endParaRPr lang="en-GB" sz="2400" dirty="0"/>
          </a:p>
          <a:p>
            <a:pPr marL="380990" indent="-380990">
              <a:buFont typeface="Arial" panose="020B0604020202020204" pitchFamily="34" charset="0"/>
              <a:buChar char="•"/>
            </a:pPr>
            <a:r>
              <a:rPr lang="en-GB" sz="2400" dirty="0"/>
              <a:t>He-Smoke extraction duct (</a:t>
            </a:r>
            <a:r>
              <a:rPr lang="en-GB" sz="2400" dirty="0" smtClean="0"/>
              <a:t>Ø600</a:t>
            </a:r>
            <a:r>
              <a:rPr lang="en-GB" sz="2400" dirty="0"/>
              <a:t>)</a:t>
            </a:r>
          </a:p>
          <a:p>
            <a:pPr marL="380990" indent="-380990">
              <a:buFont typeface="Arial" panose="020B0604020202020204" pitchFamily="34" charset="0"/>
              <a:buChar char="•"/>
            </a:pPr>
            <a:r>
              <a:rPr lang="en-GB" sz="2400" dirty="0"/>
              <a:t>Detection in compartments</a:t>
            </a:r>
          </a:p>
          <a:p>
            <a:pPr marL="380990" indent="-380990">
              <a:buFont typeface="Arial" panose="020B0604020202020204" pitchFamily="34" charset="0"/>
              <a:buChar char="•"/>
            </a:pPr>
            <a:r>
              <a:rPr lang="en-GB" sz="2400" dirty="0"/>
              <a:t>Fire extinguishing pipeline on each fire door</a:t>
            </a:r>
          </a:p>
        </p:txBody>
      </p:sp>
      <p:sp>
        <p:nvSpPr>
          <p:cNvPr id="14" name="TextBox 13"/>
          <p:cNvSpPr txBox="1"/>
          <p:nvPr/>
        </p:nvSpPr>
        <p:spPr>
          <a:xfrm>
            <a:off x="5531209" y="1744158"/>
            <a:ext cx="4443845" cy="523220"/>
          </a:xfrm>
          <a:prstGeom prst="rect">
            <a:avLst/>
          </a:prstGeom>
          <a:noFill/>
        </p:spPr>
        <p:txBody>
          <a:bodyPr wrap="none" rtlCol="0">
            <a:spAutoFit/>
          </a:bodyPr>
          <a:lstStyle/>
          <a:p>
            <a:r>
              <a:rPr lang="en-GB" sz="2800" b="1" dirty="0"/>
              <a:t>Baseline Safety Features</a:t>
            </a:r>
          </a:p>
        </p:txBody>
      </p:sp>
      <p:sp>
        <p:nvSpPr>
          <p:cNvPr id="16" name="Footer Placeholder 15"/>
          <p:cNvSpPr>
            <a:spLocks noGrp="1"/>
          </p:cNvSpPr>
          <p:nvPr>
            <p:ph type="ftr" sz="quarter" idx="11"/>
          </p:nvPr>
        </p:nvSpPr>
        <p:spPr/>
        <p:txBody>
          <a:bodyPr/>
          <a:lstStyle/>
          <a:p>
            <a:r>
              <a:rPr lang="en-GB" smtClean="0"/>
              <a:t>O.RIos, S. La Mendola, FCC WEEK 2019. </a:t>
            </a:r>
            <a:endParaRPr lang="en-GB"/>
          </a:p>
        </p:txBody>
      </p:sp>
      <p:grpSp>
        <p:nvGrpSpPr>
          <p:cNvPr id="3" name="Group 2"/>
          <p:cNvGrpSpPr/>
          <p:nvPr/>
        </p:nvGrpSpPr>
        <p:grpSpPr>
          <a:xfrm>
            <a:off x="2281084" y="5091700"/>
            <a:ext cx="9860582" cy="816572"/>
            <a:chOff x="2234169" y="5054037"/>
            <a:chExt cx="9860582" cy="816572"/>
          </a:xfrm>
        </p:grpSpPr>
        <p:cxnSp>
          <p:nvCxnSpPr>
            <p:cNvPr id="8" name="Connecteur droit 203"/>
            <p:cNvCxnSpPr/>
            <p:nvPr/>
          </p:nvCxnSpPr>
          <p:spPr>
            <a:xfrm>
              <a:off x="5668133" y="5206949"/>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Connecteur droit 205"/>
            <p:cNvCxnSpPr/>
            <p:nvPr/>
          </p:nvCxnSpPr>
          <p:spPr>
            <a:xfrm>
              <a:off x="7205064"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Connecteur droit 207"/>
            <p:cNvCxnSpPr/>
            <p:nvPr/>
          </p:nvCxnSpPr>
          <p:spPr>
            <a:xfrm>
              <a:off x="8748252"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209"/>
            <p:cNvCxnSpPr/>
            <p:nvPr/>
          </p:nvCxnSpPr>
          <p:spPr>
            <a:xfrm>
              <a:off x="10291440" y="5191501"/>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Connecteur droit 212"/>
            <p:cNvCxnSpPr/>
            <p:nvPr/>
          </p:nvCxnSpPr>
          <p:spPr>
            <a:xfrm>
              <a:off x="2234169" y="5191501"/>
              <a:ext cx="9860582" cy="5260"/>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Connecteur droit 213"/>
            <p:cNvCxnSpPr/>
            <p:nvPr/>
          </p:nvCxnSpPr>
          <p:spPr>
            <a:xfrm>
              <a:off x="2234169" y="5861692"/>
              <a:ext cx="9854002" cy="8917"/>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Connecteur droit 214"/>
            <p:cNvCxnSpPr/>
            <p:nvPr/>
          </p:nvCxnSpPr>
          <p:spPr>
            <a:xfrm flipV="1">
              <a:off x="2234169" y="5054037"/>
              <a:ext cx="9860582" cy="21074"/>
            </a:xfrm>
            <a:prstGeom prst="line">
              <a:avLst/>
            </a:prstGeom>
            <a:ln w="2540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grpSp>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l="18501" r="30313"/>
          <a:stretch/>
        </p:blipFill>
        <p:spPr>
          <a:xfrm>
            <a:off x="603806" y="895333"/>
            <a:ext cx="3860039" cy="3930040"/>
          </a:xfrm>
          <a:prstGeom prst="rect">
            <a:avLst/>
          </a:prstGeom>
        </p:spPr>
      </p:pic>
      <p:cxnSp>
        <p:nvCxnSpPr>
          <p:cNvPr id="22" name="Connecteur droit 203"/>
          <p:cNvCxnSpPr/>
          <p:nvPr/>
        </p:nvCxnSpPr>
        <p:spPr>
          <a:xfrm>
            <a:off x="4171860" y="5244612"/>
            <a:ext cx="3291" cy="180000"/>
          </a:xfrm>
          <a:prstGeom prst="line">
            <a:avLst/>
          </a:prstGeom>
          <a:ln w="31750">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987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1" y="198233"/>
            <a:ext cx="10515600" cy="1325563"/>
          </a:xfrm>
        </p:spPr>
        <p:txBody>
          <a:bodyPr>
            <a:normAutofit fontScale="90000"/>
          </a:bodyPr>
          <a:lstStyle/>
          <a:p>
            <a:r>
              <a:rPr lang="en-GB" b="1" dirty="0" smtClean="0"/>
              <a:t>Performance-Based Design</a:t>
            </a:r>
            <a:r>
              <a:rPr lang="en-GB" dirty="0" smtClean="0"/>
              <a:t>,</a:t>
            </a:r>
            <a:br>
              <a:rPr lang="en-GB" dirty="0" smtClean="0"/>
            </a:br>
            <a:r>
              <a:rPr lang="en-GB" dirty="0" smtClean="0"/>
              <a:t>the </a:t>
            </a:r>
            <a:r>
              <a:rPr lang="en-GB" i="1" dirty="0" smtClean="0"/>
              <a:t>working</a:t>
            </a:r>
            <a:r>
              <a:rPr lang="en-GB" dirty="0" smtClean="0"/>
              <a:t> solution for safety</a:t>
            </a:r>
            <a:endParaRPr lang="en-US" dirty="0"/>
          </a:p>
        </p:txBody>
      </p:sp>
      <p:pic>
        <p:nvPicPr>
          <p:cNvPr id="11" name="Picture 4" descr="Image result for SFPE PB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6" y="2984117"/>
            <a:ext cx="2430766" cy="24307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Image result for SFPE performance base fire safety desig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35346">
            <a:off x="9682801" y="3039475"/>
            <a:ext cx="1633792" cy="2579947"/>
          </a:xfrm>
          <a:prstGeom prst="rect">
            <a:avLst/>
          </a:prstGeom>
          <a:noFill/>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2">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31215" y="1984814"/>
            <a:ext cx="5587564" cy="22146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it-IT" smtClean="0"/>
              <a:t>O.RIos, S. La Mendola, FCC WEEK 2019. </a:t>
            </a:r>
            <a:endParaRPr lang="en-GB"/>
          </a:p>
        </p:txBody>
      </p:sp>
      <p:sp>
        <p:nvSpPr>
          <p:cNvPr id="4" name="TextBox 3"/>
          <p:cNvSpPr txBox="1"/>
          <p:nvPr/>
        </p:nvSpPr>
        <p:spPr>
          <a:xfrm>
            <a:off x="4618423" y="4755492"/>
            <a:ext cx="2824812" cy="584775"/>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3200" b="1" dirty="0" smtClean="0">
                <a:solidFill>
                  <a:srgbClr val="FF0000"/>
                </a:solidFill>
              </a:rPr>
              <a:t>What is </a:t>
            </a:r>
            <a:r>
              <a:rPr lang="en-US" sz="3200" b="1" i="1" dirty="0" smtClean="0">
                <a:solidFill>
                  <a:srgbClr val="FF0000"/>
                </a:solidFill>
              </a:rPr>
              <a:t>safe</a:t>
            </a:r>
            <a:r>
              <a:rPr lang="en-US" sz="3200" b="1" dirty="0" smtClean="0">
                <a:solidFill>
                  <a:srgbClr val="FF0000"/>
                </a:solidFill>
              </a:rPr>
              <a:t>?</a:t>
            </a:r>
            <a:endParaRPr lang="en-GB" sz="3200" b="1" dirty="0">
              <a:solidFill>
                <a:srgbClr val="FF0000"/>
              </a:solidFill>
            </a:endParaRPr>
          </a:p>
        </p:txBody>
      </p:sp>
    </p:spTree>
    <p:extLst>
      <p:ext uri="{BB962C8B-B14F-4D97-AF65-F5344CB8AC3E}">
        <p14:creationId xmlns:p14="http://schemas.microsoft.com/office/powerpoint/2010/main" val="24037748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432377" y="1587902"/>
            <a:ext cx="4754360" cy="2243007"/>
          </a:xfrm>
        </p:spPr>
        <p:txBody>
          <a:bodyPr>
            <a:noAutofit/>
          </a:bodyPr>
          <a:lstStyle/>
          <a:p>
            <a:pPr marL="0" indent="0">
              <a:spcBef>
                <a:spcPts val="0"/>
              </a:spcBef>
              <a:buNone/>
              <a:defRPr/>
            </a:pPr>
            <a:r>
              <a:rPr lang="en-GB" sz="5333" dirty="0" smtClean="0"/>
              <a:t>PBD process:</a:t>
            </a:r>
            <a:endParaRPr lang="en-GB" sz="5333" dirty="0"/>
          </a:p>
        </p:txBody>
      </p:sp>
      <p:sp>
        <p:nvSpPr>
          <p:cNvPr id="7" name="Rounded Rectangle 6"/>
          <p:cNvSpPr/>
          <p:nvPr/>
        </p:nvSpPr>
        <p:spPr>
          <a:xfrm rot="21105813">
            <a:off x="448376" y="354284"/>
            <a:ext cx="3361509" cy="748937"/>
          </a:xfrm>
          <a:prstGeom prst="roundRect">
            <a:avLst/>
          </a:prstGeom>
          <a:noFill/>
          <a:ln>
            <a:solidFill>
              <a:srgbClr val="FF0000"/>
            </a:solidFill>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en-GB" sz="1867" dirty="0">
                <a:solidFill>
                  <a:srgbClr val="FF0000"/>
                </a:solidFill>
              </a:rPr>
              <a:t>Process conducted with FCC PBD Working Group</a:t>
            </a:r>
          </a:p>
        </p:txBody>
      </p:sp>
      <p:grpSp>
        <p:nvGrpSpPr>
          <p:cNvPr id="11" name="Group 10"/>
          <p:cNvGrpSpPr/>
          <p:nvPr/>
        </p:nvGrpSpPr>
        <p:grpSpPr>
          <a:xfrm>
            <a:off x="6226538" y="0"/>
            <a:ext cx="5905495" cy="5461912"/>
            <a:chOff x="3879798" y="175120"/>
            <a:chExt cx="4429121" cy="4096434"/>
          </a:xfrm>
        </p:grpSpPr>
        <p:pic>
          <p:nvPicPr>
            <p:cNvPr id="6" name="Picture 5"/>
            <p:cNvPicPr/>
            <p:nvPr/>
          </p:nvPicPr>
          <p:blipFill rotWithShape="1">
            <a:blip r:embed="rId2"/>
            <a:srcRect r="7809" b="11559"/>
            <a:stretch/>
          </p:blipFill>
          <p:spPr>
            <a:xfrm>
              <a:off x="3879798" y="175120"/>
              <a:ext cx="4429120" cy="4001927"/>
            </a:xfrm>
            <a:prstGeom prst="rect">
              <a:avLst/>
            </a:prstGeom>
          </p:spPr>
        </p:pic>
        <p:sp>
          <p:nvSpPr>
            <p:cNvPr id="10" name="Rectangle 9"/>
            <p:cNvSpPr/>
            <p:nvPr/>
          </p:nvSpPr>
          <p:spPr>
            <a:xfrm>
              <a:off x="6198327" y="3638006"/>
              <a:ext cx="2110592" cy="633548"/>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pic>
        <p:nvPicPr>
          <p:cNvPr id="12" name="Picture 11"/>
          <p:cNvPicPr>
            <a:picLocks noChangeAspect="1"/>
          </p:cNvPicPr>
          <p:nvPr/>
        </p:nvPicPr>
        <p:blipFill>
          <a:blip r:embed="rId3"/>
          <a:stretch>
            <a:fillRect/>
          </a:stretch>
        </p:blipFill>
        <p:spPr>
          <a:xfrm>
            <a:off x="326485" y="2932414"/>
            <a:ext cx="5591715" cy="2718816"/>
          </a:xfrm>
          <a:prstGeom prst="rect">
            <a:avLst/>
          </a:prstGeom>
          <a:effectLst>
            <a:glow rad="63500">
              <a:schemeClr val="bg1">
                <a:lumMod val="65000"/>
                <a:alpha val="40000"/>
              </a:schemeClr>
            </a:glow>
            <a:outerShdw blurRad="50800" dist="38100" dir="5400000" algn="t" rotWithShape="0">
              <a:prstClr val="black">
                <a:alpha val="40000"/>
              </a:prstClr>
            </a:outerShdw>
          </a:effectLst>
        </p:spPr>
      </p:pic>
      <p:sp>
        <p:nvSpPr>
          <p:cNvPr id="13" name="Footer Placeholder 12"/>
          <p:cNvSpPr>
            <a:spLocks noGrp="1"/>
          </p:cNvSpPr>
          <p:nvPr>
            <p:ph type="ftr" sz="quarter" idx="11"/>
          </p:nvPr>
        </p:nvSpPr>
        <p:spPr/>
        <p:txBody>
          <a:bodyPr/>
          <a:lstStyle/>
          <a:p>
            <a:r>
              <a:rPr lang="en-GB" smtClean="0"/>
              <a:t>O.RIos, S. La Mendola, FCC WEEK 2019. </a:t>
            </a:r>
            <a:endParaRPr lang="en-GB"/>
          </a:p>
        </p:txBody>
      </p:sp>
      <p:sp>
        <p:nvSpPr>
          <p:cNvPr id="14" name="Rounded Rectangle 13"/>
          <p:cNvSpPr/>
          <p:nvPr/>
        </p:nvSpPr>
        <p:spPr>
          <a:xfrm>
            <a:off x="7665884" y="583405"/>
            <a:ext cx="1652026" cy="1599356"/>
          </a:xfrm>
          <a:prstGeom prst="roundRect">
            <a:avLst/>
          </a:prstGeom>
          <a:solidFill>
            <a:srgbClr val="FF0000">
              <a:alpha val="20000"/>
            </a:srgbClr>
          </a:solid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Tree>
    <p:extLst>
      <p:ext uri="{BB962C8B-B14F-4D97-AF65-F5344CB8AC3E}">
        <p14:creationId xmlns:p14="http://schemas.microsoft.com/office/powerpoint/2010/main" val="1388796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2" y="196909"/>
            <a:ext cx="10515600" cy="1325563"/>
          </a:xfrm>
        </p:spPr>
        <p:txBody>
          <a:bodyPr>
            <a:normAutofit/>
          </a:bodyPr>
          <a:lstStyle/>
          <a:p>
            <a:r>
              <a:rPr lang="en-GB" dirty="0" smtClean="0"/>
              <a:t>Safety Objectives</a:t>
            </a:r>
            <a:endParaRPr lang="en-GB" dirty="0"/>
          </a:p>
        </p:txBody>
      </p:sp>
      <p:graphicFrame>
        <p:nvGraphicFramePr>
          <p:cNvPr id="8" name="Table 30"/>
          <p:cNvGraphicFramePr>
            <a:graphicFrameLocks noGrp="1"/>
          </p:cNvGraphicFramePr>
          <p:nvPr>
            <p:extLst/>
          </p:nvPr>
        </p:nvGraphicFramePr>
        <p:xfrm>
          <a:off x="609602" y="1242319"/>
          <a:ext cx="10969138" cy="3891869"/>
        </p:xfrm>
        <a:graphic>
          <a:graphicData uri="http://schemas.openxmlformats.org/drawingml/2006/table">
            <a:tbl>
              <a:tblPr firstRow="1" firstCol="1" bandRow="1"/>
              <a:tblGrid>
                <a:gridCol w="542079">
                  <a:extLst>
                    <a:ext uri="{9D8B030D-6E8A-4147-A177-3AD203B41FA5}">
                      <a16:colId xmlns:a16="http://schemas.microsoft.com/office/drawing/2014/main" val="20000"/>
                    </a:ext>
                  </a:extLst>
                </a:gridCol>
                <a:gridCol w="3093143">
                  <a:extLst>
                    <a:ext uri="{9D8B030D-6E8A-4147-A177-3AD203B41FA5}">
                      <a16:colId xmlns:a16="http://schemas.microsoft.com/office/drawing/2014/main" val="20001"/>
                    </a:ext>
                  </a:extLst>
                </a:gridCol>
                <a:gridCol w="2612229">
                  <a:extLst>
                    <a:ext uri="{9D8B030D-6E8A-4147-A177-3AD203B41FA5}">
                      <a16:colId xmlns:a16="http://schemas.microsoft.com/office/drawing/2014/main" val="20002"/>
                    </a:ext>
                  </a:extLst>
                </a:gridCol>
                <a:gridCol w="2706896">
                  <a:extLst>
                    <a:ext uri="{9D8B030D-6E8A-4147-A177-3AD203B41FA5}">
                      <a16:colId xmlns:a16="http://schemas.microsoft.com/office/drawing/2014/main" val="20003"/>
                    </a:ext>
                  </a:extLst>
                </a:gridCol>
                <a:gridCol w="2014791">
                  <a:extLst>
                    <a:ext uri="{9D8B030D-6E8A-4147-A177-3AD203B41FA5}">
                      <a16:colId xmlns:a16="http://schemas.microsoft.com/office/drawing/2014/main" val="20004"/>
                    </a:ext>
                  </a:extLst>
                </a:gridCol>
              </a:tblGrid>
              <a:tr h="589479">
                <a:tc rowSpan="2">
                  <a:txBody>
                    <a:bodyPr/>
                    <a:lstStyle/>
                    <a:p>
                      <a:pPr>
                        <a:spcBef>
                          <a:spcPts val="600"/>
                        </a:spcBef>
                        <a:spcAft>
                          <a:spcPts val="600"/>
                        </a:spcAft>
                      </a:pPr>
                      <a:r>
                        <a:rPr lang="en-GB" sz="12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4F81BD"/>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lgn="ctr">
                        <a:spcBef>
                          <a:spcPts val="600"/>
                        </a:spcBef>
                        <a:spcAft>
                          <a:spcPts val="600"/>
                        </a:spcAft>
                      </a:pPr>
                      <a:r>
                        <a:rPr lang="en-GB" sz="19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Life</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ctr">
                        <a:spcBef>
                          <a:spcPts val="600"/>
                        </a:spcBef>
                        <a:spcAft>
                          <a:spcPts val="600"/>
                        </a:spcAft>
                      </a:pPr>
                      <a:r>
                        <a:rPr lang="en-GB" sz="19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Environment</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ctr">
                        <a:spcBef>
                          <a:spcPts val="600"/>
                        </a:spcBef>
                        <a:spcAft>
                          <a:spcPts val="600"/>
                        </a:spcAft>
                      </a:pPr>
                      <a:r>
                        <a:rPr lang="en-GB" sz="19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Property</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ctr">
                        <a:spcBef>
                          <a:spcPts val="600"/>
                        </a:spcBef>
                        <a:spcAft>
                          <a:spcPts val="600"/>
                        </a:spcAft>
                      </a:pPr>
                      <a:r>
                        <a:rPr lang="en-GB" sz="19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Continuity of operation</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189475">
                <a:tc vMerge="1">
                  <a:txBody>
                    <a:bodyPr/>
                    <a:lstStyle/>
                    <a:p>
                      <a:endParaRPr lang="en-GB"/>
                    </a:p>
                  </a:txBody>
                  <a:tcPr/>
                </a:tc>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A</a:t>
                      </a:r>
                    </a:p>
                  </a:txBody>
                  <a:tcPr marL="70955" marR="70955" marT="0" marB="0">
                    <a:lnL w="12700" cap="flat" cmpd="sng" algn="ctr">
                      <a:solidFill>
                        <a:srgbClr val="FFFFFF"/>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0001"/>
                  </a:ext>
                </a:extLst>
              </a:tr>
              <a:tr h="1077811">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a:t>
                      </a:r>
                      <a:endParaRPr lang="en-GB" sz="120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Occupants shall be able to evacuate through protected areas, free from smoke/gas and other hazards at any time</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a:txBody>
                    <a:bodyPr/>
                    <a:lstStyle/>
                    <a:p>
                      <a:pP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Limit the release of polluting </a:t>
                      </a: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(incl. activated) agents </a:t>
                      </a:r>
                      <a:r>
                        <a:rPr lang="en-GB" sz="1600" b="0" dirty="0">
                          <a:effectLst/>
                          <a:latin typeface="Calibri" panose="020F0502020204030204" pitchFamily="34" charset="0"/>
                          <a:ea typeface="Calibri" panose="020F0502020204030204" pitchFamily="34" charset="0"/>
                          <a:cs typeface="Times New Roman" panose="02020603050405020304" pitchFamily="18" charset="0"/>
                        </a:rPr>
                        <a:t>to the environment </a:t>
                      </a: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in </a:t>
                      </a:r>
                      <a:r>
                        <a:rPr lang="en-GB" sz="1600" b="0" dirty="0">
                          <a:effectLst/>
                          <a:latin typeface="Calibri" panose="020F0502020204030204" pitchFamily="34" charset="0"/>
                          <a:ea typeface="Calibri" panose="020F0502020204030204" pitchFamily="34" charset="0"/>
                          <a:cs typeface="Times New Roman" panose="02020603050405020304" pitchFamily="18" charset="0"/>
                        </a:rPr>
                        <a:t>case of incident</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The continuity of essential services and structural stability is assured in case of fire or gas release and other incidents</a:t>
                      </a:r>
                      <a:r>
                        <a:rPr lang="en-GB" sz="16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spcBef>
                          <a:spcPts val="600"/>
                        </a:spcBef>
                        <a:spcAft>
                          <a:spcPts val="600"/>
                        </a:spcAft>
                      </a:pPr>
                      <a:r>
                        <a:rPr lang="en-US" sz="1600" b="0" dirty="0">
                          <a:effectLst/>
                          <a:latin typeface="Calibri" panose="020F0502020204030204" pitchFamily="34" charset="0"/>
                          <a:ea typeface="Calibri" panose="020F0502020204030204" pitchFamily="34" charset="0"/>
                          <a:cs typeface="Times New Roman" panose="02020603050405020304" pitchFamily="18" charset="0"/>
                        </a:rPr>
                        <a:t>Limiting the downtime in case of incident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extLst>
                  <a:ext uri="{0D108BD9-81ED-4DB2-BD59-A6C34878D82A}">
                    <a16:rowId xmlns:a16="http://schemas.microsoft.com/office/drawing/2014/main" val="10002"/>
                  </a:ext>
                </a:extLst>
              </a:tr>
              <a:tr h="1263168">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a:t>
                      </a:r>
                      <a:endParaRPr lang="en-GB" sz="120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Victims and other occupants, not able to self-evacuate, shall reach protected areas, and wait there to be rescued by the intervention teams</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a:txBody>
                    <a:bodyPr/>
                    <a:lstStyle/>
                    <a:p>
                      <a:pP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Limit the volume of polluted (incl. activated) water released to the environment in case of incidents</a:t>
                      </a: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US" sz="1600" b="0" dirty="0">
                          <a:effectLst/>
                          <a:latin typeface="Calibri" panose="020F0502020204030204" pitchFamily="34" charset="0"/>
                          <a:ea typeface="Calibri" panose="020F0502020204030204" pitchFamily="34" charset="0"/>
                          <a:cs typeface="Times New Roman" panose="02020603050405020304" pitchFamily="18" charset="0"/>
                        </a:rPr>
                        <a:t>An incident shall not cause other potentially dangerous accidental </a:t>
                      </a:r>
                      <a:r>
                        <a:rPr lang="en-US" sz="1600" b="0" dirty="0" smtClean="0">
                          <a:effectLst/>
                          <a:latin typeface="Calibri" panose="020F0502020204030204" pitchFamily="34" charset="0"/>
                          <a:ea typeface="Calibri" panose="020F0502020204030204" pitchFamily="34" charset="0"/>
                          <a:cs typeface="Times New Roman" panose="02020603050405020304" pitchFamily="18" charset="0"/>
                        </a:rPr>
                        <a:t>events</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2"/>
                    </a:solidFill>
                  </a:tcPr>
                </a:tc>
                <a:tc>
                  <a:txBody>
                    <a:bodyPr/>
                    <a:lstStyle/>
                    <a:p>
                      <a:pPr algn="ctr">
                        <a:spcBef>
                          <a:spcPts val="600"/>
                        </a:spcBef>
                        <a:spcAft>
                          <a:spcPts val="600"/>
                        </a:spcAft>
                      </a:pPr>
                      <a:r>
                        <a:rPr lang="en-US" sz="1600" b="0" dirty="0">
                          <a:effectLst/>
                          <a:latin typeface="Calibri" panose="020F0502020204030204" pitchFamily="34" charset="0"/>
                          <a:ea typeface="Calibri" panose="020F0502020204030204" pitchFamily="34" charset="0"/>
                          <a:cs typeface="Times New Roman" panose="02020603050405020304" pitchFamily="18" charset="0"/>
                        </a:rPr>
                        <a:t> </a:t>
                      </a:r>
                      <a:r>
                        <a:rPr lang="en-US"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extLst>
                  <a:ext uri="{0D108BD9-81ED-4DB2-BD59-A6C34878D82A}">
                    <a16:rowId xmlns:a16="http://schemas.microsoft.com/office/drawing/2014/main" val="10003"/>
                  </a:ext>
                </a:extLst>
              </a:tr>
              <a:tr h="771936">
                <a:tc>
                  <a:txBody>
                    <a:bodyPr/>
                    <a:lstStyle/>
                    <a:p>
                      <a:pPr algn="ctr">
                        <a:spcBef>
                          <a:spcPts val="600"/>
                        </a:spcBef>
                        <a:spcAft>
                          <a:spcPts val="600"/>
                        </a:spcAft>
                      </a:pPr>
                      <a:r>
                        <a:rPr lang="en-GB" sz="12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a:t>
                      </a:r>
                      <a:endParaRPr lang="en-GB" sz="1200"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Rescue teams shall be able to intervene safely and according to current CERN </a:t>
                      </a: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SOPs</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1"/>
                    </a:solidFill>
                  </a:tcPr>
                </a:tc>
                <a:tc>
                  <a:txBody>
                    <a:bodyPr/>
                    <a:lstStyle/>
                    <a:p>
                      <a:pPr algn="ctr">
                        <a:spcBef>
                          <a:spcPts val="600"/>
                        </a:spcBef>
                        <a:spcAft>
                          <a:spcPts val="600"/>
                        </a:spcAft>
                      </a:pPr>
                      <a:r>
                        <a:rPr lang="en-GB" sz="1600" b="0" dirty="0">
                          <a:effectLst/>
                          <a:latin typeface="Calibri" panose="020F0502020204030204" pitchFamily="34" charset="0"/>
                          <a:ea typeface="Calibri" panose="020F0502020204030204" pitchFamily="34" charset="0"/>
                          <a:cs typeface="Times New Roman" panose="02020603050405020304" pitchFamily="18" charset="0"/>
                        </a:rPr>
                        <a:t> </a:t>
                      </a: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tc>
                  <a:txBody>
                    <a:bodyPr/>
                    <a:lstStyle/>
                    <a:p>
                      <a:pPr>
                        <a:spcBef>
                          <a:spcPts val="600"/>
                        </a:spcBef>
                        <a:spcAft>
                          <a:spcPts val="600"/>
                        </a:spcAft>
                      </a:pPr>
                      <a:r>
                        <a:rPr lang="en-GB" sz="1600" b="0" dirty="0" smtClean="0">
                          <a:effectLst/>
                          <a:latin typeface="Calibri" panose="020F0502020204030204" pitchFamily="34" charset="0"/>
                          <a:ea typeface="Calibri" panose="020F0502020204030204" pitchFamily="34" charset="0"/>
                          <a:cs typeface="Times New Roman" panose="02020603050405020304" pitchFamily="18" charset="0"/>
                        </a:rPr>
                        <a:t>Limiting the property loss in case of incident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bg2"/>
                    </a:solidFill>
                  </a:tcPr>
                </a:tc>
                <a:tc>
                  <a:txBody>
                    <a:bodyPr/>
                    <a:lstStyle/>
                    <a:p>
                      <a:pPr algn="ctr">
                        <a:spcBef>
                          <a:spcPts val="600"/>
                        </a:spcBef>
                        <a:spcAft>
                          <a:spcPts val="600"/>
                        </a:spcAft>
                      </a:pPr>
                      <a:r>
                        <a:rPr lang="en-US" sz="1600" b="0" dirty="0">
                          <a:effectLst/>
                          <a:latin typeface="Calibri" panose="020F0502020204030204" pitchFamily="34" charset="0"/>
                          <a:ea typeface="Calibri" panose="020F0502020204030204" pitchFamily="34" charset="0"/>
                          <a:cs typeface="Times New Roman" panose="02020603050405020304" pitchFamily="18" charset="0"/>
                        </a:rPr>
                        <a:t> </a:t>
                      </a:r>
                      <a:r>
                        <a:rPr lang="en-US" sz="1600" b="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0955" marR="70955"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2"/>
                    </a:solidFill>
                  </a:tcPr>
                </a:tc>
                <a:extLst>
                  <a:ext uri="{0D108BD9-81ED-4DB2-BD59-A6C34878D82A}">
                    <a16:rowId xmlns:a16="http://schemas.microsoft.com/office/drawing/2014/main" val="10004"/>
                  </a:ext>
                </a:extLst>
              </a:tr>
            </a:tbl>
          </a:graphicData>
        </a:graphic>
      </p:graphicFrame>
      <p:sp>
        <p:nvSpPr>
          <p:cNvPr id="12" name="Content Placeholder 2"/>
          <p:cNvSpPr txBox="1">
            <a:spLocks/>
          </p:cNvSpPr>
          <p:nvPr/>
        </p:nvSpPr>
        <p:spPr>
          <a:xfrm>
            <a:off x="469987" y="5183982"/>
            <a:ext cx="10774469" cy="326220"/>
          </a:xfrm>
          <a:prstGeom prst="rect">
            <a:avLst/>
          </a:prstGeom>
          <a:ln>
            <a:noFill/>
          </a:ln>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8767" indent="0">
              <a:buNone/>
            </a:pPr>
            <a:r>
              <a:rPr lang="en-US" sz="1333" dirty="0"/>
              <a:t>Source CERN EDMS 1770088v1. La </a:t>
            </a:r>
            <a:r>
              <a:rPr lang="en-US" sz="1333" dirty="0" err="1"/>
              <a:t>Mendola</a:t>
            </a:r>
            <a:r>
              <a:rPr lang="en-US" sz="1333" dirty="0"/>
              <a:t> (2017). Methodology proposal for performance-based safety design, La </a:t>
            </a:r>
            <a:r>
              <a:rPr lang="en-US" sz="1333" dirty="0" err="1"/>
              <a:t>Mendola</a:t>
            </a:r>
            <a:r>
              <a:rPr lang="en-US" sz="1333" dirty="0"/>
              <a:t>, 2017 </a:t>
            </a:r>
            <a:endParaRPr lang="en-US" sz="1333" b="1" dirty="0"/>
          </a:p>
        </p:txBody>
      </p:sp>
      <p:sp>
        <p:nvSpPr>
          <p:cNvPr id="6" name="TextBox 5"/>
          <p:cNvSpPr txBox="1"/>
          <p:nvPr/>
        </p:nvSpPr>
        <p:spPr>
          <a:xfrm>
            <a:off x="5819121" y="196909"/>
            <a:ext cx="4782608" cy="830997"/>
          </a:xfrm>
          <a:prstGeom prst="rect">
            <a:avLst/>
          </a:prstGeom>
          <a:solidFill>
            <a:srgbClr val="FADADA"/>
          </a:solidFill>
          <a:ln>
            <a:solidFill>
              <a:srgbClr val="FF0000"/>
            </a:solidFill>
          </a:ln>
        </p:spPr>
        <p:txBody>
          <a:bodyPr wrap="square" rtlCol="0">
            <a:spAutoFit/>
          </a:bodyPr>
          <a:lstStyle/>
          <a:p>
            <a:r>
              <a:rPr lang="en-GB" sz="1600" dirty="0" smtClean="0">
                <a:solidFill>
                  <a:srgbClr val="FF0000"/>
                </a:solidFill>
              </a:rPr>
              <a:t>Fire-induced radiological </a:t>
            </a:r>
            <a:r>
              <a:rPr lang="en-GB" sz="1600" dirty="0">
                <a:solidFill>
                  <a:srgbClr val="FF0000"/>
                </a:solidFill>
              </a:rPr>
              <a:t>hazard (to environment, to evacuees or interveners) is not in this study scope. Research in progress: FIRIA project.</a:t>
            </a:r>
            <a:endParaRPr lang="en-GB" sz="1867" dirty="0">
              <a:solidFill>
                <a:srgbClr val="FF0000"/>
              </a:solidFill>
            </a:endParaRPr>
          </a:p>
        </p:txBody>
      </p:sp>
      <p:pic>
        <p:nvPicPr>
          <p:cNvPr id="10"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53579" y="271977"/>
            <a:ext cx="1181754" cy="755929"/>
          </a:xfrm>
          <a:prstGeom prst="rect">
            <a:avLst/>
          </a:prstGeom>
          <a:ln>
            <a:noFill/>
          </a:ln>
          <a:effectLst>
            <a:outerShdw blurRad="292100" dist="139700" dir="2700000" algn="tl" rotWithShape="0">
              <a:srgbClr val="333333">
                <a:alpha val="65000"/>
              </a:srgbClr>
            </a:outerShdw>
          </a:effectLst>
        </p:spPr>
      </p:pic>
      <p:sp>
        <p:nvSpPr>
          <p:cNvPr id="3" name="Footer Placeholder 2"/>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33949822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609600" y="233493"/>
            <a:ext cx="10969139" cy="651024"/>
          </a:xfrm>
        </p:spPr>
        <p:txBody>
          <a:bodyPr>
            <a:normAutofit fontScale="90000"/>
          </a:bodyPr>
          <a:lstStyle/>
          <a:p>
            <a:r>
              <a:rPr lang="en-GB" dirty="0" smtClean="0"/>
              <a:t>Acceptance Criteria</a:t>
            </a:r>
            <a:r>
              <a:rPr lang="en-GB" sz="3600" dirty="0"/>
              <a:t> (for Life Safety Objectives)</a:t>
            </a:r>
          </a:p>
        </p:txBody>
      </p:sp>
      <p:sp>
        <p:nvSpPr>
          <p:cNvPr id="11" name="Content Placeholder 2"/>
          <p:cNvSpPr>
            <a:spLocks noGrp="1"/>
          </p:cNvSpPr>
          <p:nvPr>
            <p:ph idx="1"/>
          </p:nvPr>
        </p:nvSpPr>
        <p:spPr>
          <a:xfrm>
            <a:off x="609600" y="1147484"/>
            <a:ext cx="3975176" cy="4625787"/>
          </a:xfrm>
        </p:spPr>
        <p:txBody>
          <a:bodyPr>
            <a:normAutofit lnSpcReduction="10000"/>
          </a:bodyPr>
          <a:lstStyle/>
          <a:p>
            <a:pPr marL="466332" indent="-380990">
              <a:buFont typeface="Arial" charset="0"/>
              <a:buChar char="•"/>
            </a:pPr>
            <a:r>
              <a:rPr lang="en-US" dirty="0" smtClean="0"/>
              <a:t>Occupants</a:t>
            </a:r>
          </a:p>
          <a:p>
            <a:pPr marL="335992" indent="0">
              <a:spcBef>
                <a:spcPts val="800"/>
              </a:spcBef>
              <a:spcAft>
                <a:spcPts val="800"/>
              </a:spcAft>
              <a:buNone/>
            </a:pPr>
            <a:r>
              <a:rPr lang="en-GB" sz="1733" dirty="0">
                <a:latin typeface="Calibri" panose="020F0502020204030204" pitchFamily="34" charset="0"/>
                <a:ea typeface="Calibri" panose="020F0502020204030204" pitchFamily="34" charset="0"/>
                <a:cs typeface="Times New Roman" panose="02020603050405020304" pitchFamily="18" charset="0"/>
              </a:rPr>
              <a:t>Occupants shall be able to evacuate through protected areas, free from smoke/gas and other hazards at any time</a:t>
            </a:r>
            <a:endParaRPr lang="en-US" sz="1733" dirty="0"/>
          </a:p>
          <a:p>
            <a:pPr marL="466332" indent="-380990">
              <a:buFont typeface="Arial" charset="0"/>
              <a:buChar char="•"/>
            </a:pPr>
            <a:r>
              <a:rPr lang="en-US" dirty="0" smtClean="0"/>
              <a:t>Victims</a:t>
            </a:r>
            <a:endParaRPr lang="en-US" dirty="0"/>
          </a:p>
          <a:p>
            <a:pPr marL="336760" indent="0">
              <a:spcBef>
                <a:spcPts val="800"/>
              </a:spcBef>
              <a:spcAft>
                <a:spcPts val="800"/>
              </a:spcAft>
              <a:buNone/>
            </a:pPr>
            <a:r>
              <a:rPr lang="en-GB" sz="1733" dirty="0">
                <a:latin typeface="Calibri" panose="020F0502020204030204" pitchFamily="34" charset="0"/>
                <a:ea typeface="Calibri" panose="020F0502020204030204" pitchFamily="34" charset="0"/>
                <a:cs typeface="Times New Roman" panose="02020603050405020304" pitchFamily="18" charset="0"/>
              </a:rPr>
              <a:t>Victims and other occupants, not able to self-evacuate, shall reach protected areas, and wait there to be rescued by the intervention teams</a:t>
            </a:r>
            <a:endParaRPr lang="en-US" sz="1733" dirty="0"/>
          </a:p>
          <a:p>
            <a:pPr marL="466332" indent="-380990">
              <a:buFont typeface="Arial" charset="0"/>
              <a:buChar char="•"/>
            </a:pPr>
            <a:r>
              <a:rPr lang="en-US" dirty="0" smtClean="0"/>
              <a:t>Firefighters</a:t>
            </a:r>
            <a:endParaRPr lang="en-US" dirty="0"/>
          </a:p>
          <a:p>
            <a:pPr marL="336760" indent="0">
              <a:spcBef>
                <a:spcPts val="800"/>
              </a:spcBef>
              <a:spcAft>
                <a:spcPts val="800"/>
              </a:spcAft>
              <a:buNone/>
            </a:pPr>
            <a:r>
              <a:rPr lang="en-GB" sz="1733" dirty="0">
                <a:latin typeface="Calibri" panose="020F0502020204030204" pitchFamily="34" charset="0"/>
                <a:ea typeface="Calibri" panose="020F0502020204030204" pitchFamily="34" charset="0"/>
                <a:cs typeface="Times New Roman" panose="02020603050405020304" pitchFamily="18" charset="0"/>
              </a:rPr>
              <a:t>Rescue teams shall be able to intervene safely and according to current CERN SOPs</a:t>
            </a:r>
          </a:p>
          <a:p>
            <a:pPr marL="466332" indent="-380990">
              <a:buFont typeface="Arial" charset="0"/>
              <a:buChar char="•"/>
            </a:pPr>
            <a:endParaRPr lang="en-US" dirty="0" smtClean="0"/>
          </a:p>
          <a:p>
            <a:pPr marL="466332" indent="-380990">
              <a:buFont typeface="Arial" charset="0"/>
              <a:buChar char="•"/>
            </a:pPr>
            <a:endParaRPr lang="en-US" dirty="0" smtClean="0"/>
          </a:p>
        </p:txBody>
      </p:sp>
      <p:cxnSp>
        <p:nvCxnSpPr>
          <p:cNvPr id="7" name="Connecteur droit 6"/>
          <p:cNvCxnSpPr/>
          <p:nvPr/>
        </p:nvCxnSpPr>
        <p:spPr>
          <a:xfrm flipH="1">
            <a:off x="4884100" y="1147484"/>
            <a:ext cx="1200" cy="4625787"/>
          </a:xfrm>
          <a:prstGeom prst="line">
            <a:avLst/>
          </a:prstGeom>
          <a:ln w="825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466669" y="2558536"/>
            <a:ext cx="4118107" cy="2960717"/>
          </a:xfrm>
          <a:prstGeom prst="rect">
            <a:avLst/>
          </a:prstGeom>
          <a:solidFill>
            <a:schemeClr val="bg1">
              <a:alpha val="91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fr-FR" sz="2400"/>
          </a:p>
        </p:txBody>
      </p:sp>
      <p:sp>
        <p:nvSpPr>
          <p:cNvPr id="15" name="Content Placeholder 2"/>
          <p:cNvSpPr txBox="1">
            <a:spLocks/>
          </p:cNvSpPr>
          <p:nvPr/>
        </p:nvSpPr>
        <p:spPr>
          <a:xfrm>
            <a:off x="4981441" y="1147484"/>
            <a:ext cx="6597297" cy="4625787"/>
          </a:xfrm>
          <a:prstGeom prst="rect">
            <a:avLst/>
          </a:prstGeom>
        </p:spPr>
        <p:txBody>
          <a:bodyPr vert="horz">
            <a:normAutofit fontScale="47500" lnSpcReduction="20000"/>
          </a:bodyPr>
          <a:lstStyle>
            <a:lvl1pPr marL="493776" indent="-457200" algn="l" rtl="0" eaLnBrk="1" latinLnBrk="0" hangingPunct="1">
              <a:spcBef>
                <a:spcPct val="20000"/>
              </a:spcBef>
              <a:buClr>
                <a:schemeClr val="tx1"/>
              </a:buClr>
              <a:buSzPct val="80000"/>
              <a:buFont typeface="Arial"/>
              <a:buChar char="•"/>
              <a:defRPr kumimoji="0" sz="2400" b="1" kern="1200">
                <a:solidFill>
                  <a:schemeClr val="tx1"/>
                </a:solidFill>
                <a:latin typeface="Calibri" charset="0"/>
                <a:ea typeface="Calibri" charset="0"/>
                <a:cs typeface="Calibri" charset="0"/>
              </a:defRPr>
            </a:lvl1pPr>
            <a:lvl2pPr marL="905256" indent="-457200" algn="l" rtl="0" eaLnBrk="1" latinLnBrk="0" hangingPunct="1">
              <a:spcBef>
                <a:spcPct val="20000"/>
              </a:spcBef>
              <a:buClr>
                <a:schemeClr val="tx1"/>
              </a:buClr>
              <a:buSzPct val="90000"/>
              <a:buFont typeface="Arial"/>
              <a:buChar char="•"/>
              <a:defRPr kumimoji="0" sz="2000" b="1" kern="1200">
                <a:solidFill>
                  <a:schemeClr val="tx1"/>
                </a:solidFill>
                <a:latin typeface="Calibri" charset="0"/>
                <a:ea typeface="Calibri" charset="0"/>
                <a:cs typeface="Calibri" charset="0"/>
              </a:defRPr>
            </a:lvl2pPr>
            <a:lvl3pPr marL="1092708" indent="-342900" algn="l" rtl="0" eaLnBrk="1" latinLnBrk="0" hangingPunct="1">
              <a:spcBef>
                <a:spcPct val="20000"/>
              </a:spcBef>
              <a:buClr>
                <a:schemeClr val="tx1"/>
              </a:buClr>
              <a:buSzPct val="85000"/>
              <a:buFont typeface="Arial"/>
              <a:buChar char="•"/>
              <a:defRPr kumimoji="0" sz="1800" b="1" kern="1200">
                <a:solidFill>
                  <a:schemeClr val="tx1"/>
                </a:solidFill>
                <a:latin typeface="Calibri" charset="0"/>
                <a:ea typeface="Calibri" charset="0"/>
                <a:cs typeface="Calibri" charset="0"/>
              </a:defRPr>
            </a:lvl3pPr>
            <a:lvl4pPr marL="1385316" indent="-342900" algn="l" rtl="0" eaLnBrk="1" latinLnBrk="0" hangingPunct="1">
              <a:spcBef>
                <a:spcPct val="20000"/>
              </a:spcBef>
              <a:buClr>
                <a:schemeClr val="tx1"/>
              </a:buClr>
              <a:buSzPct val="90000"/>
              <a:buFont typeface="Arial"/>
              <a:buChar char="•"/>
              <a:defRPr kumimoji="0" sz="1600" b="1" kern="1200">
                <a:solidFill>
                  <a:schemeClr val="tx1"/>
                </a:solidFill>
                <a:latin typeface="Calibri" charset="0"/>
                <a:ea typeface="Calibri" charset="0"/>
                <a:cs typeface="Calibri" charset="0"/>
              </a:defRPr>
            </a:lvl4pPr>
            <a:lvl5pPr marL="1650492" indent="-342900" algn="l" rtl="0" eaLnBrk="1" latinLnBrk="0" hangingPunct="1">
              <a:spcBef>
                <a:spcPct val="20000"/>
              </a:spcBef>
              <a:buClr>
                <a:schemeClr val="tx1"/>
              </a:buClr>
              <a:buSzPct val="100000"/>
              <a:buFont typeface="Arial"/>
              <a:buChar char="•"/>
              <a:defRPr kumimoji="0" sz="1600" b="1" kern="1200">
                <a:solidFill>
                  <a:schemeClr val="tx1"/>
                </a:solidFill>
                <a:latin typeface="Calibri" charset="0"/>
                <a:ea typeface="Calibri" charset="0"/>
                <a:cs typeface="Calibri"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buFontTx/>
              <a:buChar char="-"/>
            </a:pPr>
            <a:endParaRPr lang="en-US" sz="2933" baseline="30000" dirty="0"/>
          </a:p>
          <a:p>
            <a:pPr marL="48767" indent="0">
              <a:buNone/>
            </a:pPr>
            <a:r>
              <a:rPr lang="en-US" sz="3733" dirty="0"/>
              <a:t>01 </a:t>
            </a:r>
            <a:r>
              <a:rPr lang="en-US" sz="3733" b="0" dirty="0"/>
              <a:t>Any able occupant has a </a:t>
            </a:r>
            <a:r>
              <a:rPr lang="en-US" sz="3733" i="1" dirty="0"/>
              <a:t>reasonable opportunity </a:t>
            </a:r>
            <a:r>
              <a:rPr lang="en-US" sz="3733" dirty="0"/>
              <a:t>of evacuating</a:t>
            </a:r>
            <a:r>
              <a:rPr lang="en-US" sz="3733" b="0" dirty="0"/>
              <a:t> the facility without reaching any of the following criteria:</a:t>
            </a:r>
            <a:endParaRPr lang="fr-FR" sz="3867" b="0" dirty="0"/>
          </a:p>
          <a:p>
            <a:pPr marL="537923" lvl="2" indent="-287993">
              <a:buFontTx/>
              <a:buChar char="-"/>
            </a:pPr>
            <a:r>
              <a:rPr lang="en-US" sz="2933" b="0" dirty="0"/>
              <a:t>Visibility &lt; 10m at 1.8m high</a:t>
            </a:r>
          </a:p>
          <a:p>
            <a:pPr marL="537923" lvl="2" indent="-287993">
              <a:buFontTx/>
              <a:buChar char="-"/>
            </a:pPr>
            <a:r>
              <a:rPr lang="en-US" sz="2933" b="0" dirty="0"/>
              <a:t>Fractional Effective Dose (FED) &gt; 0.1</a:t>
            </a:r>
            <a:endParaRPr lang="fr-FR" sz="2933" b="0" dirty="0"/>
          </a:p>
          <a:p>
            <a:pPr marL="537923" lvl="2" indent="-287993">
              <a:buFontTx/>
              <a:buChar char="-"/>
            </a:pPr>
            <a:r>
              <a:rPr lang="en-US" sz="2933" b="0" dirty="0"/>
              <a:t>T &gt; 60°C</a:t>
            </a:r>
            <a:endParaRPr lang="fr-FR" sz="2933" b="0" dirty="0"/>
          </a:p>
          <a:p>
            <a:pPr marL="537923" lvl="2" indent="-287993">
              <a:buFontTx/>
              <a:buChar char="-"/>
            </a:pPr>
            <a:r>
              <a:rPr lang="en-US" sz="2933" b="0" dirty="0"/>
              <a:t>Heat flux &gt; 2.5KW/m</a:t>
            </a:r>
            <a:r>
              <a:rPr lang="en-US" sz="2933" b="0" baseline="30000" dirty="0"/>
              <a:t>2</a:t>
            </a:r>
          </a:p>
          <a:p>
            <a:pPr marL="48767" indent="0">
              <a:buNone/>
            </a:pPr>
            <a:r>
              <a:rPr lang="en-US" sz="3467" dirty="0"/>
              <a:t> </a:t>
            </a:r>
          </a:p>
          <a:p>
            <a:pPr marL="48767" indent="0">
              <a:buNone/>
            </a:pPr>
            <a:endParaRPr lang="en-US" sz="3467" dirty="0"/>
          </a:p>
          <a:p>
            <a:pPr marL="48767" indent="0">
              <a:buNone/>
            </a:pPr>
            <a:endParaRPr lang="fr-FR" sz="3467" dirty="0"/>
          </a:p>
          <a:p>
            <a:pPr marL="48767" indent="0">
              <a:buNone/>
            </a:pPr>
            <a:endParaRPr lang="fr-FR" sz="3467" dirty="0"/>
          </a:p>
          <a:p>
            <a:pPr marL="48767" indent="0">
              <a:buNone/>
            </a:pPr>
            <a:endParaRPr lang="fr-FR" sz="3467" dirty="0"/>
          </a:p>
          <a:p>
            <a:pPr marL="48767" indent="0">
              <a:buNone/>
            </a:pPr>
            <a:endParaRPr lang="en-US" sz="2533" b="0" i="1" dirty="0"/>
          </a:p>
          <a:p>
            <a:pPr marL="48767" indent="0">
              <a:buNone/>
            </a:pPr>
            <a:r>
              <a:rPr lang="en-US" sz="2533" b="0" i="1" dirty="0"/>
              <a:t>References:</a:t>
            </a:r>
            <a:r>
              <a:rPr lang="en-GB" sz="2533" b="0" i="1" dirty="0"/>
              <a:t> </a:t>
            </a:r>
            <a:endParaRPr lang="fr-FR" sz="3467" b="0" i="1" dirty="0"/>
          </a:p>
          <a:p>
            <a:pPr marL="287993" indent="-287993">
              <a:buFontTx/>
              <a:buChar char="-"/>
            </a:pPr>
            <a:r>
              <a:rPr lang="en-GB" sz="2533" b="0" i="1" dirty="0"/>
              <a:t>ISO 13571:2012. Life-threatening components of fire - Guidelines for the estimation of time to compromised tenability in fires.</a:t>
            </a:r>
          </a:p>
          <a:p>
            <a:pPr marL="287993" indent="-287993">
              <a:buFontTx/>
              <a:buChar char="-"/>
            </a:pPr>
            <a:r>
              <a:rPr lang="fr-FR" sz="2533" b="0" i="1" dirty="0"/>
              <a:t>Corpo Nazionale dei </a:t>
            </a:r>
            <a:r>
              <a:rPr lang="fr-FR" sz="2533" b="0" i="1" dirty="0" err="1"/>
              <a:t>Vigili</a:t>
            </a:r>
            <a:r>
              <a:rPr lang="fr-FR" sz="2533" b="0" i="1" dirty="0"/>
              <a:t> </a:t>
            </a:r>
            <a:r>
              <a:rPr lang="fr-FR" sz="2533" b="0" i="1" dirty="0" err="1"/>
              <a:t>del</a:t>
            </a:r>
            <a:r>
              <a:rPr lang="fr-FR" sz="2533" b="0" i="1" dirty="0"/>
              <a:t> Fuoco (2015). </a:t>
            </a:r>
            <a:r>
              <a:rPr lang="en-GB" sz="2533" b="0" i="1" dirty="0" err="1"/>
              <a:t>Codice</a:t>
            </a:r>
            <a:r>
              <a:rPr lang="en-GB" sz="2533" b="0" i="1" dirty="0"/>
              <a:t> di </a:t>
            </a:r>
            <a:r>
              <a:rPr lang="en-GB" sz="2533" b="0" i="1" dirty="0" err="1"/>
              <a:t>prevenzione</a:t>
            </a:r>
            <a:r>
              <a:rPr lang="en-GB" sz="2533" b="0" i="1" dirty="0"/>
              <a:t> </a:t>
            </a:r>
            <a:r>
              <a:rPr lang="en-GB" sz="2533" b="0" i="1" dirty="0" err="1"/>
              <a:t>incendi</a:t>
            </a:r>
            <a:r>
              <a:rPr lang="en-GB" sz="2533" b="0" i="1" dirty="0"/>
              <a:t>  DM 3-8-2015</a:t>
            </a:r>
          </a:p>
        </p:txBody>
      </p:sp>
      <p:sp>
        <p:nvSpPr>
          <p:cNvPr id="12" name="Rectangle à coins arrondis 11"/>
          <p:cNvSpPr/>
          <p:nvPr/>
        </p:nvSpPr>
        <p:spPr>
          <a:xfrm>
            <a:off x="7679267" y="1323683"/>
            <a:ext cx="3745094" cy="254018"/>
          </a:xfrm>
          <a:prstGeom prst="roundRect">
            <a:avLst/>
          </a:prstGeom>
          <a:noFill/>
          <a:ln w="31750">
            <a:solidFill>
              <a:srgbClr val="FF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fr-FR" sz="2400"/>
          </a:p>
        </p:txBody>
      </p:sp>
      <p:sp>
        <p:nvSpPr>
          <p:cNvPr id="2" name="Arc 1"/>
          <p:cNvSpPr/>
          <p:nvPr/>
        </p:nvSpPr>
        <p:spPr>
          <a:xfrm>
            <a:off x="9023540" y="1503925"/>
            <a:ext cx="2095272" cy="3139256"/>
          </a:xfrm>
          <a:prstGeom prst="arc">
            <a:avLst>
              <a:gd name="adj1" fmla="val 17360340"/>
              <a:gd name="adj2" fmla="val 505746"/>
            </a:avLst>
          </a:prstGeom>
          <a:ln w="28575">
            <a:solidFill>
              <a:srgbClr val="FF0000"/>
            </a:solidFill>
            <a:head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sz="2400"/>
          </a:p>
        </p:txBody>
      </p:sp>
      <p:sp>
        <p:nvSpPr>
          <p:cNvPr id="8" name="ZoneTexte 7"/>
          <p:cNvSpPr txBox="1"/>
          <p:nvPr/>
        </p:nvSpPr>
        <p:spPr>
          <a:xfrm>
            <a:off x="5809735" y="2779507"/>
            <a:ext cx="5942675" cy="1221168"/>
          </a:xfrm>
          <a:prstGeom prst="rect">
            <a:avLst/>
          </a:prstGeom>
          <a:solidFill>
            <a:schemeClr val="bg1">
              <a:alpha val="80000"/>
            </a:schemeClr>
          </a:solidFill>
          <a:effectLst>
            <a:glow rad="63500">
              <a:srgbClr val="FF0000">
                <a:alpha val="40000"/>
              </a:srgbClr>
            </a:glow>
          </a:effectLst>
        </p:spPr>
        <p:txBody>
          <a:bodyPr wrap="square" rtlCol="0">
            <a:spAutoFit/>
          </a:bodyPr>
          <a:lstStyle/>
          <a:p>
            <a:r>
              <a:rPr lang="en-US" sz="1467" dirty="0"/>
              <a:t>In a later stage, the </a:t>
            </a:r>
            <a:r>
              <a:rPr lang="en-US" sz="1467" b="1" dirty="0"/>
              <a:t>probabilistic concept</a:t>
            </a:r>
            <a:r>
              <a:rPr lang="en-US" sz="1467" dirty="0"/>
              <a:t> could be introduced.</a:t>
            </a:r>
          </a:p>
          <a:p>
            <a:r>
              <a:rPr lang="en-US" sz="1467" dirty="0"/>
              <a:t>(needs a call for a background study in the </a:t>
            </a:r>
            <a:r>
              <a:rPr lang="en-US" sz="1467" b="1" dirty="0"/>
              <a:t>acceptable individual risk </a:t>
            </a:r>
            <a:r>
              <a:rPr lang="en-US" sz="1467" dirty="0"/>
              <a:t>by the organization)</a:t>
            </a:r>
          </a:p>
          <a:p>
            <a:r>
              <a:rPr lang="en-US" sz="1467" b="1" dirty="0"/>
              <a:t>i.e.</a:t>
            </a:r>
          </a:p>
          <a:p>
            <a:r>
              <a:rPr lang="en-US" sz="1467" b="1" dirty="0"/>
              <a:t>reasonable opportunity = frequency greater than 10</a:t>
            </a:r>
            <a:r>
              <a:rPr lang="en-US" sz="1467" b="1" baseline="30000" dirty="0"/>
              <a:t>-3</a:t>
            </a:r>
            <a:r>
              <a:rPr lang="en-US" sz="1467" b="1" dirty="0"/>
              <a:t>/year</a:t>
            </a:r>
            <a:endParaRPr lang="en-US" sz="2400" b="1" dirty="0">
              <a:solidFill>
                <a:srgbClr val="FF0000"/>
              </a:solidFill>
            </a:endParaRPr>
          </a:p>
        </p:txBody>
      </p:sp>
      <p:sp>
        <p:nvSpPr>
          <p:cNvPr id="4" name="Footer Placeholder 3"/>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942964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pic>
        <p:nvPicPr>
          <p:cNvPr id="6" name="Picture 5"/>
          <p:cNvPicPr/>
          <p:nvPr/>
        </p:nvPicPr>
        <p:blipFill rotWithShape="1">
          <a:blip r:embed="rId2"/>
          <a:srcRect b="17770"/>
          <a:stretch/>
        </p:blipFill>
        <p:spPr>
          <a:xfrm>
            <a:off x="4547667" y="59404"/>
            <a:ext cx="7644333" cy="5803900"/>
          </a:xfrm>
          <a:prstGeom prst="rect">
            <a:avLst/>
          </a:prstGeom>
        </p:spPr>
      </p:pic>
      <p:sp>
        <p:nvSpPr>
          <p:cNvPr id="3" name="Espace réservé du contenu 2"/>
          <p:cNvSpPr>
            <a:spLocks noGrp="1"/>
          </p:cNvSpPr>
          <p:nvPr>
            <p:ph idx="1"/>
          </p:nvPr>
        </p:nvSpPr>
        <p:spPr>
          <a:xfrm>
            <a:off x="357313" y="1998794"/>
            <a:ext cx="4811587" cy="2243007"/>
          </a:xfrm>
        </p:spPr>
        <p:txBody>
          <a:bodyPr>
            <a:noAutofit/>
          </a:bodyPr>
          <a:lstStyle/>
          <a:p>
            <a:pPr marL="0" indent="0">
              <a:spcBef>
                <a:spcPts val="0"/>
              </a:spcBef>
              <a:buNone/>
              <a:defRPr/>
            </a:pPr>
            <a:r>
              <a:rPr lang="ca-ES" sz="4400" dirty="0"/>
              <a:t>PBD process:</a:t>
            </a:r>
          </a:p>
          <a:p>
            <a:pPr marL="0" indent="0">
              <a:spcBef>
                <a:spcPts val="0"/>
              </a:spcBef>
              <a:buNone/>
              <a:defRPr/>
            </a:pPr>
            <a:r>
              <a:rPr lang="ca-ES" sz="4400" dirty="0" err="1" smtClean="0"/>
              <a:t>Fire</a:t>
            </a:r>
            <a:r>
              <a:rPr lang="ca-ES" sz="4400" dirty="0" smtClean="0"/>
              <a:t> </a:t>
            </a:r>
            <a:r>
              <a:rPr lang="ca-ES" sz="4400" dirty="0" err="1" smtClean="0"/>
              <a:t>Scenarios</a:t>
            </a:r>
            <a:endParaRPr lang="fr-FR" sz="4400" dirty="0"/>
          </a:p>
        </p:txBody>
      </p:sp>
      <p:sp>
        <p:nvSpPr>
          <p:cNvPr id="8" name="Rounded Rectangle 7"/>
          <p:cNvSpPr/>
          <p:nvPr/>
        </p:nvSpPr>
        <p:spPr>
          <a:xfrm>
            <a:off x="6299200" y="2743200"/>
            <a:ext cx="1955800" cy="444501"/>
          </a:xfrm>
          <a:prstGeom prst="roundRect">
            <a:avLst/>
          </a:prstGeom>
          <a:solidFill>
            <a:srgbClr val="FF0000">
              <a:alpha val="20000"/>
            </a:srgbClr>
          </a:solid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7" name="Footer Placeholder 6"/>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629181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720" y="55693"/>
            <a:ext cx="10969139" cy="651024"/>
          </a:xfrm>
        </p:spPr>
        <p:txBody>
          <a:bodyPr>
            <a:normAutofit fontScale="90000"/>
          </a:bodyPr>
          <a:lstStyle/>
          <a:p>
            <a:r>
              <a:rPr lang="en-GB" dirty="0" smtClean="0"/>
              <a:t>Fire Designs</a:t>
            </a:r>
            <a:endParaRPr lang="en-GB" dirty="0"/>
          </a:p>
        </p:txBody>
      </p:sp>
      <p:pic>
        <p:nvPicPr>
          <p:cNvPr id="8" name="Picture 7"/>
          <p:cNvPicPr>
            <a:picLocks noChangeAspect="1"/>
          </p:cNvPicPr>
          <p:nvPr/>
        </p:nvPicPr>
        <p:blipFill rotWithShape="1">
          <a:blip r:embed="rId3"/>
          <a:srcRect b="13777"/>
          <a:stretch/>
        </p:blipFill>
        <p:spPr>
          <a:xfrm>
            <a:off x="473348" y="797190"/>
            <a:ext cx="5044820" cy="2455818"/>
          </a:xfrm>
          <a:prstGeom prst="rect">
            <a:avLst/>
          </a:prstGeom>
          <a:effectLst>
            <a:glow rad="63500">
              <a:schemeClr val="bg1">
                <a:lumMod val="65000"/>
                <a:alpha val="40000"/>
              </a:schemeClr>
            </a:glow>
          </a:effectLst>
        </p:spPr>
      </p:pic>
      <p:pic>
        <p:nvPicPr>
          <p:cNvPr id="6" name="Picture 5"/>
          <p:cNvPicPr>
            <a:picLocks noChangeAspect="1"/>
          </p:cNvPicPr>
          <p:nvPr/>
        </p:nvPicPr>
        <p:blipFill rotWithShape="1">
          <a:blip r:embed="rId4"/>
          <a:srcRect b="14625"/>
          <a:stretch/>
        </p:blipFill>
        <p:spPr>
          <a:xfrm>
            <a:off x="5932980" y="783813"/>
            <a:ext cx="5023802" cy="2431658"/>
          </a:xfrm>
          <a:prstGeom prst="rect">
            <a:avLst/>
          </a:prstGeom>
          <a:effectLst>
            <a:glow rad="63500">
              <a:schemeClr val="bg1">
                <a:lumMod val="65000"/>
                <a:alpha val="40000"/>
              </a:schemeClr>
            </a:glow>
          </a:effectLst>
        </p:spPr>
      </p:pic>
      <p:pic>
        <p:nvPicPr>
          <p:cNvPr id="7" name="Picture 6"/>
          <p:cNvPicPr>
            <a:picLocks noChangeAspect="1"/>
          </p:cNvPicPr>
          <p:nvPr/>
        </p:nvPicPr>
        <p:blipFill rotWithShape="1">
          <a:blip r:embed="rId5"/>
          <a:srcRect b="14876"/>
          <a:stretch/>
        </p:blipFill>
        <p:spPr>
          <a:xfrm>
            <a:off x="1654442" y="3392820"/>
            <a:ext cx="5034312" cy="2424522"/>
          </a:xfrm>
          <a:prstGeom prst="rect">
            <a:avLst/>
          </a:prstGeom>
          <a:effectLst>
            <a:glow rad="63500">
              <a:schemeClr val="bg1">
                <a:lumMod val="65000"/>
                <a:alpha val="40000"/>
              </a:schemeClr>
            </a:glow>
          </a:effectLst>
        </p:spPr>
      </p:pic>
      <p:sp>
        <p:nvSpPr>
          <p:cNvPr id="3" name="Rectangle 2"/>
          <p:cNvSpPr/>
          <p:nvPr/>
        </p:nvSpPr>
        <p:spPr>
          <a:xfrm>
            <a:off x="7068385" y="3675901"/>
            <a:ext cx="4355976" cy="193899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228594" indent="-228594">
              <a:lnSpc>
                <a:spcPct val="150000"/>
              </a:lnSpc>
              <a:buFont typeface="Arial" panose="020B0604020202020204" pitchFamily="34" charset="0"/>
              <a:buChar char="•"/>
            </a:pPr>
            <a:r>
              <a:rPr lang="en-US" sz="1600" dirty="0">
                <a:solidFill>
                  <a:schemeClr val="bg1"/>
                </a:solidFill>
                <a:latin typeface="Arial" panose="020B0604020202020204" pitchFamily="34" charset="0"/>
                <a:ea typeface="MS PGothic" panose="020B0600070205080204" pitchFamily="34" charset="-128"/>
                <a:cs typeface="Times New Roman" panose="02020603050405020304" pitchFamily="18" charset="0"/>
              </a:rPr>
              <a:t>Those 3 scenarios are considered to be more representatives ones</a:t>
            </a:r>
          </a:p>
          <a:p>
            <a:pPr marL="228594" indent="-228594">
              <a:lnSpc>
                <a:spcPct val="150000"/>
              </a:lnSpc>
              <a:buFont typeface="Arial" panose="020B0604020202020204" pitchFamily="34" charset="0"/>
              <a:buChar char="•"/>
            </a:pPr>
            <a:r>
              <a:rPr lang="en-US" sz="1600" dirty="0">
                <a:solidFill>
                  <a:schemeClr val="bg1"/>
                </a:solidFill>
                <a:latin typeface="Arial" panose="020B0604020202020204" pitchFamily="34" charset="0"/>
                <a:ea typeface="MS PGothic" panose="020B0600070205080204" pitchFamily="34" charset="-128"/>
                <a:cs typeface="Times New Roman" panose="02020603050405020304" pitchFamily="18" charset="0"/>
              </a:rPr>
              <a:t>Only fire scenarios are considered. </a:t>
            </a:r>
          </a:p>
          <a:p>
            <a:pPr marL="228594" indent="-228594">
              <a:lnSpc>
                <a:spcPct val="150000"/>
              </a:lnSpc>
              <a:buFont typeface="Arial" panose="020B0604020202020204" pitchFamily="34" charset="0"/>
              <a:buChar char="•"/>
            </a:pPr>
            <a:r>
              <a:rPr lang="en-US" sz="1600" dirty="0">
                <a:solidFill>
                  <a:schemeClr val="bg1"/>
                </a:solidFill>
                <a:latin typeface="Arial" panose="020B0604020202020204" pitchFamily="34" charset="0"/>
                <a:ea typeface="MS PGothic" panose="020B0600070205080204" pitchFamily="34" charset="-128"/>
                <a:cs typeface="Times New Roman" panose="02020603050405020304" pitchFamily="18" charset="0"/>
              </a:rPr>
              <a:t>Fire Scenarios resulting from explosions are not accounted for. </a:t>
            </a:r>
            <a:endParaRPr lang="en-GB" sz="1600" dirty="0">
              <a:solidFill>
                <a:schemeClr val="bg1"/>
              </a:solidFill>
            </a:endParaRPr>
          </a:p>
        </p:txBody>
      </p:sp>
      <p:sp>
        <p:nvSpPr>
          <p:cNvPr id="11" name="Rectangle 10"/>
          <p:cNvSpPr/>
          <p:nvPr/>
        </p:nvSpPr>
        <p:spPr>
          <a:xfrm>
            <a:off x="3187989" y="2638486"/>
            <a:ext cx="2542251"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sz="2400" b="1" dirty="0">
                <a:solidFill>
                  <a:schemeClr val="bg1"/>
                </a:solidFill>
              </a:rPr>
              <a:t>CABLE TRAY</a:t>
            </a:r>
            <a:endParaRPr lang="fr-FR" sz="2400" dirty="0">
              <a:solidFill>
                <a:schemeClr val="bg1"/>
              </a:solidFill>
            </a:endParaRPr>
          </a:p>
        </p:txBody>
      </p:sp>
      <p:sp>
        <p:nvSpPr>
          <p:cNvPr id="13" name="Rectangle 12"/>
          <p:cNvSpPr/>
          <p:nvPr/>
        </p:nvSpPr>
        <p:spPr>
          <a:xfrm>
            <a:off x="8372493" y="425177"/>
            <a:ext cx="2542251"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sz="2400" b="1" dirty="0">
                <a:solidFill>
                  <a:schemeClr val="bg1"/>
                </a:solidFill>
              </a:rPr>
              <a:t>DRUM</a:t>
            </a:r>
            <a:endParaRPr lang="fr-FR" sz="2400" dirty="0">
              <a:solidFill>
                <a:schemeClr val="bg1"/>
              </a:solidFill>
            </a:endParaRPr>
          </a:p>
        </p:txBody>
      </p:sp>
      <p:sp>
        <p:nvSpPr>
          <p:cNvPr id="14" name="Rectangle 13"/>
          <p:cNvSpPr/>
          <p:nvPr/>
        </p:nvSpPr>
        <p:spPr>
          <a:xfrm>
            <a:off x="1092125" y="5010505"/>
            <a:ext cx="2542251"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sz="2400" b="1" dirty="0">
                <a:solidFill>
                  <a:schemeClr val="bg1"/>
                </a:solidFill>
              </a:rPr>
              <a:t>KUKA</a:t>
            </a:r>
            <a:endParaRPr lang="fr-FR" sz="2400" dirty="0">
              <a:solidFill>
                <a:schemeClr val="bg1"/>
              </a:solidFill>
            </a:endParaRPr>
          </a:p>
        </p:txBody>
      </p:sp>
      <p:sp>
        <p:nvSpPr>
          <p:cNvPr id="12" name="TextBox 11"/>
          <p:cNvSpPr txBox="1"/>
          <p:nvPr/>
        </p:nvSpPr>
        <p:spPr>
          <a:xfrm>
            <a:off x="3942999" y="132789"/>
            <a:ext cx="3428579" cy="523220"/>
          </a:xfrm>
          <a:prstGeom prst="rect">
            <a:avLst/>
          </a:prstGeom>
          <a:noFill/>
          <a:ln w="19050">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400" dirty="0">
                <a:solidFill>
                  <a:srgbClr val="FF0000"/>
                </a:solidFill>
              </a:rPr>
              <a:t>Same </a:t>
            </a:r>
            <a:r>
              <a:rPr lang="en-GB" sz="1400" dirty="0" smtClean="0">
                <a:solidFill>
                  <a:srgbClr val="FF0000"/>
                </a:solidFill>
              </a:rPr>
              <a:t>fire scenarios as those generated for FCC tunnel assessment</a:t>
            </a:r>
            <a:endParaRPr lang="en-GB" sz="1400" dirty="0">
              <a:solidFill>
                <a:srgbClr val="FF0000"/>
              </a:solidFill>
            </a:endParaRPr>
          </a:p>
        </p:txBody>
      </p:sp>
      <p:sp>
        <p:nvSpPr>
          <p:cNvPr id="9" name="Footer Placeholder 8"/>
          <p:cNvSpPr>
            <a:spLocks noGrp="1"/>
          </p:cNvSpPr>
          <p:nvPr>
            <p:ph type="ftr" sz="quarter" idx="11"/>
          </p:nvPr>
        </p:nvSpPr>
        <p:spPr/>
        <p:txBody>
          <a:bodyPr/>
          <a:lstStyle/>
          <a:p>
            <a:r>
              <a:rPr lang="en-GB" smtClean="0"/>
              <a:t>O.RIos, S. La Mendola, FCC WEEK 2019. </a:t>
            </a:r>
            <a:endParaRPr lang="en-GB"/>
          </a:p>
        </p:txBody>
      </p:sp>
    </p:spTree>
    <p:extLst>
      <p:ext uri="{BB962C8B-B14F-4D97-AF65-F5344CB8AC3E}">
        <p14:creationId xmlns:p14="http://schemas.microsoft.com/office/powerpoint/2010/main" val="2758270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8EDEE2E5-01A7-40FC-B6BE-248B8C35BD51}"/>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Presentation3</Template>
  <TotalTime>7553</TotalTime>
  <Words>2568</Words>
  <Application>Microsoft Office PowerPoint</Application>
  <PresentationFormat>Widescreen</PresentationFormat>
  <Paragraphs>405</Paragraphs>
  <Slides>34</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34</vt:i4>
      </vt:variant>
    </vt:vector>
  </HeadingPairs>
  <TitlesOfParts>
    <vt:vector size="42" baseType="lpstr">
      <vt:lpstr>MS PGothic</vt:lpstr>
      <vt:lpstr>Arial</vt:lpstr>
      <vt:lpstr>Calibri</vt:lpstr>
      <vt:lpstr>Calibri Light</vt:lpstr>
      <vt:lpstr>Cambria Math</vt:lpstr>
      <vt:lpstr>Times New Roman</vt:lpstr>
      <vt:lpstr>CERNCorporate16-9</vt:lpstr>
      <vt:lpstr>End Slides</vt:lpstr>
      <vt:lpstr>PowerPoint Presentation</vt:lpstr>
      <vt:lpstr>Study of HE-LHC ventilation strategy in case of fire.  CFD study of smoke and heat propagation for PBD</vt:lpstr>
      <vt:lpstr>Outline</vt:lpstr>
      <vt:lpstr>Performance-Based Design, the working solution for safety</vt:lpstr>
      <vt:lpstr> </vt:lpstr>
      <vt:lpstr>Safety Objectives</vt:lpstr>
      <vt:lpstr>Acceptance Criteria (for Life Safety Objectives)</vt:lpstr>
      <vt:lpstr> </vt:lpstr>
      <vt:lpstr>Fire Designs</vt:lpstr>
      <vt:lpstr>Fire#1 - Tray Fire</vt:lpstr>
      <vt:lpstr> </vt:lpstr>
      <vt:lpstr>PowerPoint Presentation</vt:lpstr>
      <vt:lpstr> </vt:lpstr>
      <vt:lpstr>PowerPoint Presentation</vt:lpstr>
      <vt:lpstr>PowerPoint Presentation</vt:lpstr>
      <vt:lpstr> </vt:lpstr>
      <vt:lpstr>PowerPoint Presentation</vt:lpstr>
      <vt:lpstr>PowerPoint Presentation</vt:lpstr>
      <vt:lpstr>PowerPoint Presentation</vt:lpstr>
      <vt:lpstr>Life Safety: no smoke extraction (no inlets)</vt:lpstr>
      <vt:lpstr>PowerPoint Presentation</vt:lpstr>
      <vt:lpstr>Life Safety: Compartment length (250m vs 772m)</vt:lpstr>
      <vt:lpstr>PowerPoint Presentation</vt:lpstr>
      <vt:lpstr>Property Protection: Performance Criteria</vt:lpstr>
      <vt:lpstr>Impact to property (machine &amp; tunnel)</vt:lpstr>
      <vt:lpstr>Impact to property (machine &amp; tunnel)</vt:lpstr>
      <vt:lpstr>Impact to property (machine &amp; tunnel)</vt:lpstr>
      <vt:lpstr>Impact to property (machine &amp; tunnel)</vt:lpstr>
      <vt:lpstr>PowerPoint Presentation</vt:lpstr>
      <vt:lpstr>Conclusions</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Derek Mathieson</dc:creator>
  <cp:lastModifiedBy>Oriol Rios Rubiras</cp:lastModifiedBy>
  <cp:revision>297</cp:revision>
  <cp:lastPrinted>2018-11-05T17:52:18Z</cp:lastPrinted>
  <dcterms:created xsi:type="dcterms:W3CDTF">2016-01-26T10:53:29Z</dcterms:created>
  <dcterms:modified xsi:type="dcterms:W3CDTF">2019-06-27T08:22:24Z</dcterms:modified>
</cp:coreProperties>
</file>