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3" r:id="rId4"/>
    <p:sldId id="275" r:id="rId5"/>
    <p:sldId id="276" r:id="rId6"/>
    <p:sldId id="277" r:id="rId7"/>
    <p:sldId id="278" r:id="rId8"/>
    <p:sldId id="285" r:id="rId9"/>
    <p:sldId id="279" r:id="rId10"/>
    <p:sldId id="284" r:id="rId11"/>
    <p:sldId id="281" r:id="rId12"/>
    <p:sldId id="283" r:id="rId13"/>
    <p:sldId id="282" r:id="rId14"/>
    <p:sldId id="296" r:id="rId15"/>
    <p:sldId id="289" r:id="rId16"/>
    <p:sldId id="298" r:id="rId17"/>
    <p:sldId id="273" r:id="rId18"/>
    <p:sldId id="299" r:id="rId19"/>
    <p:sldId id="286" r:id="rId20"/>
    <p:sldId id="287" r:id="rId21"/>
    <p:sldId id="259" r:id="rId22"/>
    <p:sldId id="300" r:id="rId23"/>
    <p:sldId id="295" r:id="rId24"/>
    <p:sldId id="294" r:id="rId25"/>
    <p:sldId id="297" r:id="rId26"/>
    <p:sldId id="301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3" userDrawn="1">
          <p15:clr>
            <a:srgbClr val="A4A3A4"/>
          </p15:clr>
        </p15:guide>
        <p15:guide id="2" pos="302" userDrawn="1">
          <p15:clr>
            <a:srgbClr val="A4A3A4"/>
          </p15:clr>
        </p15:guide>
        <p15:guide id="3" orient="horz" pos="3906" userDrawn="1">
          <p15:clr>
            <a:srgbClr val="A4A3A4"/>
          </p15:clr>
        </p15:guide>
        <p15:guide id="4" pos="3863" userDrawn="1">
          <p15:clr>
            <a:srgbClr val="A4A3A4"/>
          </p15:clr>
        </p15:guide>
        <p15:guide id="5" pos="427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IN Clement" initials="LC" lastIdx="1" clrIdx="0">
    <p:extLst>
      <p:ext uri="{19B8F6BF-5375-455C-9EA6-DF929625EA0E}">
        <p15:presenceInfo xmlns:p15="http://schemas.microsoft.com/office/powerpoint/2012/main" userId="S-1-5-21-343818398-2000478354-839522115-291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92" autoAdjust="0"/>
    <p:restoredTop sz="94660"/>
  </p:normalViewPr>
  <p:slideViewPr>
    <p:cSldViewPr snapToGrid="0" showGuides="1">
      <p:cViewPr>
        <p:scale>
          <a:sx n="40" d="100"/>
          <a:sy n="40" d="100"/>
        </p:scale>
        <p:origin x="736" y="880"/>
      </p:cViewPr>
      <p:guideLst>
        <p:guide orient="horz" pos="1253"/>
        <p:guide pos="302"/>
        <p:guide orient="horz" pos="3906"/>
        <p:guide pos="3863"/>
        <p:guide pos="427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0" d="100"/>
          <a:sy n="100" d="100"/>
        </p:scale>
        <p:origin x="186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lorin\My%20Documents\Travail\Projets\FCC\FCCquad\Calculation\Roxie\CDR\Persistent%20current_analysis_v1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Opera3D\GENOT\conducteurs_et_culasse\post-processor\c&#244;t&#233;_sym_et_asym\harmoniques\derniere_version\harmo_methode_integr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genot\My%20Documents\stage%20ing&#233;nieur\r&#233;daction%20rapport\excel\calcul_long_bobin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cgenot\My%20Documents\stage%20ing&#233;nieur\r&#233;daction%20rapport\excel\courbure_saut_de_couche\courbure%20saut%20de%20couch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b</a:t>
            </a:r>
            <a:r>
              <a:rPr lang="fr-FR" baseline="-25000"/>
              <a:t>6</a:t>
            </a:r>
            <a:r>
              <a:rPr lang="fr-FR"/>
              <a:t> and b</a:t>
            </a:r>
            <a:r>
              <a:rPr lang="fr-FR" baseline="-25000"/>
              <a:t>10</a:t>
            </a:r>
            <a:r>
              <a:rPr lang="fr-FR"/>
              <a:t> from injection to nominal</a:t>
            </a:r>
          </a:p>
        </c:rich>
      </c:tx>
      <c:layout>
        <c:manualLayout>
          <c:xMode val="edge"/>
          <c:yMode val="edge"/>
          <c:x val="0.24508440295969972"/>
          <c:y val="2.928510223037183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7047638892430114"/>
          <c:y val="0.11879879652320019"/>
          <c:w val="0.75387969196331628"/>
          <c:h val="0.71703950214403844"/>
        </c:manualLayout>
      </c:layout>
      <c:scatterChart>
        <c:scatterStyle val="smoothMarker"/>
        <c:varyColors val="0"/>
        <c:ser>
          <c:idx val="2"/>
          <c:order val="0"/>
          <c:tx>
            <c:strRef>
              <c:f>Sheet1!$K$2</c:f>
              <c:strCache>
                <c:ptCount val="1"/>
                <c:pt idx="0">
                  <c:v>b10 55 µm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Sheet1!$E$16:$E$61</c:f>
              <c:numCache>
                <c:formatCode>0.0</c:formatCode>
                <c:ptCount val="46"/>
                <c:pt idx="0">
                  <c:v>1485</c:v>
                </c:pt>
                <c:pt idx="1">
                  <c:v>1735.3</c:v>
                </c:pt>
                <c:pt idx="2">
                  <c:v>1985.6</c:v>
                </c:pt>
                <c:pt idx="3">
                  <c:v>2235.9</c:v>
                </c:pt>
                <c:pt idx="4">
                  <c:v>2486.1999999999998</c:v>
                </c:pt>
                <c:pt idx="5">
                  <c:v>2736.6</c:v>
                </c:pt>
                <c:pt idx="6">
                  <c:v>2986.9</c:v>
                </c:pt>
                <c:pt idx="7">
                  <c:v>3237.2</c:v>
                </c:pt>
                <c:pt idx="8">
                  <c:v>3487.5</c:v>
                </c:pt>
                <c:pt idx="9">
                  <c:v>3737.8</c:v>
                </c:pt>
                <c:pt idx="10">
                  <c:v>3988.1</c:v>
                </c:pt>
                <c:pt idx="11">
                  <c:v>4238.3999999999996</c:v>
                </c:pt>
                <c:pt idx="12">
                  <c:v>4488.8</c:v>
                </c:pt>
                <c:pt idx="13">
                  <c:v>4739.1000000000004</c:v>
                </c:pt>
                <c:pt idx="14">
                  <c:v>4989.3999999999996</c:v>
                </c:pt>
                <c:pt idx="15">
                  <c:v>5239.7</c:v>
                </c:pt>
                <c:pt idx="16">
                  <c:v>5490</c:v>
                </c:pt>
                <c:pt idx="17">
                  <c:v>5740.3</c:v>
                </c:pt>
                <c:pt idx="18">
                  <c:v>5990.6</c:v>
                </c:pt>
                <c:pt idx="19">
                  <c:v>6240.9</c:v>
                </c:pt>
                <c:pt idx="20">
                  <c:v>6491.2</c:v>
                </c:pt>
                <c:pt idx="21">
                  <c:v>6741.6</c:v>
                </c:pt>
                <c:pt idx="22">
                  <c:v>6991.9</c:v>
                </c:pt>
                <c:pt idx="23">
                  <c:v>7242.2</c:v>
                </c:pt>
                <c:pt idx="24">
                  <c:v>7492.5</c:v>
                </c:pt>
                <c:pt idx="25">
                  <c:v>7742.8</c:v>
                </c:pt>
                <c:pt idx="26">
                  <c:v>7993.1</c:v>
                </c:pt>
                <c:pt idx="27">
                  <c:v>8243.4</c:v>
                </c:pt>
                <c:pt idx="28">
                  <c:v>8493.7999999999993</c:v>
                </c:pt>
                <c:pt idx="29">
                  <c:v>8744.1</c:v>
                </c:pt>
                <c:pt idx="30">
                  <c:v>8994.4</c:v>
                </c:pt>
                <c:pt idx="31">
                  <c:v>9244.7000000000007</c:v>
                </c:pt>
                <c:pt idx="32">
                  <c:v>9495</c:v>
                </c:pt>
                <c:pt idx="33">
                  <c:v>10495</c:v>
                </c:pt>
                <c:pt idx="34">
                  <c:v>11496</c:v>
                </c:pt>
                <c:pt idx="35">
                  <c:v>12496</c:v>
                </c:pt>
                <c:pt idx="36">
                  <c:v>13497</c:v>
                </c:pt>
                <c:pt idx="37">
                  <c:v>14497</c:v>
                </c:pt>
                <c:pt idx="38">
                  <c:v>15497</c:v>
                </c:pt>
                <c:pt idx="39">
                  <c:v>16498</c:v>
                </c:pt>
                <c:pt idx="40">
                  <c:v>17498</c:v>
                </c:pt>
                <c:pt idx="41">
                  <c:v>18498</c:v>
                </c:pt>
                <c:pt idx="42">
                  <c:v>19499</c:v>
                </c:pt>
                <c:pt idx="43">
                  <c:v>20499</c:v>
                </c:pt>
                <c:pt idx="44">
                  <c:v>21500</c:v>
                </c:pt>
                <c:pt idx="45">
                  <c:v>22500</c:v>
                </c:pt>
              </c:numCache>
            </c:numRef>
          </c:xVal>
          <c:yVal>
            <c:numRef>
              <c:f>Sheet1!$K$16:$K$61</c:f>
              <c:numCache>
                <c:formatCode>0.0</c:formatCode>
                <c:ptCount val="46"/>
                <c:pt idx="0">
                  <c:v>-0.45804</c:v>
                </c:pt>
                <c:pt idx="1">
                  <c:v>0.46068999999999999</c:v>
                </c:pt>
                <c:pt idx="2">
                  <c:v>1.0235000000000001</c:v>
                </c:pt>
                <c:pt idx="3">
                  <c:v>1.3499000000000001</c:v>
                </c:pt>
                <c:pt idx="4">
                  <c:v>1.5126999999999999</c:v>
                </c:pt>
                <c:pt idx="5">
                  <c:v>1.5604</c:v>
                </c:pt>
                <c:pt idx="6">
                  <c:v>1.5273000000000001</c:v>
                </c:pt>
                <c:pt idx="7">
                  <c:v>1.4384999999999999</c:v>
                </c:pt>
                <c:pt idx="8">
                  <c:v>1.3140000000000001</c:v>
                </c:pt>
                <c:pt idx="9">
                  <c:v>1.17</c:v>
                </c:pt>
                <c:pt idx="10">
                  <c:v>1.0206</c:v>
                </c:pt>
                <c:pt idx="11">
                  <c:v>0.87819999999999998</c:v>
                </c:pt>
                <c:pt idx="12">
                  <c:v>0.75358000000000003</c:v>
                </c:pt>
                <c:pt idx="13">
                  <c:v>0.65168000000000004</c:v>
                </c:pt>
                <c:pt idx="14">
                  <c:v>0.56957999999999998</c:v>
                </c:pt>
                <c:pt idx="15">
                  <c:v>0.50195999999999996</c:v>
                </c:pt>
                <c:pt idx="16">
                  <c:v>0.44429000000000002</c:v>
                </c:pt>
                <c:pt idx="17">
                  <c:v>0.39373999999999998</c:v>
                </c:pt>
                <c:pt idx="18">
                  <c:v>0.34866999999999998</c:v>
                </c:pt>
                <c:pt idx="19">
                  <c:v>0.30806</c:v>
                </c:pt>
                <c:pt idx="20">
                  <c:v>0.27123000000000003</c:v>
                </c:pt>
                <c:pt idx="21">
                  <c:v>0.23766000000000001</c:v>
                </c:pt>
                <c:pt idx="22">
                  <c:v>0.20696999999999999</c:v>
                </c:pt>
                <c:pt idx="23">
                  <c:v>0.17884</c:v>
                </c:pt>
                <c:pt idx="24">
                  <c:v>0.15298999999999999</c:v>
                </c:pt>
                <c:pt idx="25">
                  <c:v>0.12919</c:v>
                </c:pt>
                <c:pt idx="26">
                  <c:v>0.10722</c:v>
                </c:pt>
                <c:pt idx="27">
                  <c:v>8.6907999999999999E-2</c:v>
                </c:pt>
                <c:pt idx="28">
                  <c:v>6.8089999999999998E-2</c:v>
                </c:pt>
                <c:pt idx="29">
                  <c:v>5.0620999999999999E-2</c:v>
                </c:pt>
                <c:pt idx="30">
                  <c:v>3.4380000000000001E-2</c:v>
                </c:pt>
                <c:pt idx="31">
                  <c:v>1.9251999999999998E-2</c:v>
                </c:pt>
                <c:pt idx="32">
                  <c:v>5.1383000000000002E-3</c:v>
                </c:pt>
                <c:pt idx="33">
                  <c:v>-4.2754E-2</c:v>
                </c:pt>
                <c:pt idx="34">
                  <c:v>-8.0065999999999998E-2</c:v>
                </c:pt>
                <c:pt idx="35">
                  <c:v>-0.10969</c:v>
                </c:pt>
                <c:pt idx="36">
                  <c:v>-0.1336</c:v>
                </c:pt>
                <c:pt idx="37">
                  <c:v>-0.15315999999999999</c:v>
                </c:pt>
                <c:pt idx="38">
                  <c:v>-0.16936000000000001</c:v>
                </c:pt>
                <c:pt idx="39">
                  <c:v>-0.18292</c:v>
                </c:pt>
                <c:pt idx="40">
                  <c:v>-0.19438</c:v>
                </c:pt>
                <c:pt idx="41">
                  <c:v>-0.20415</c:v>
                </c:pt>
                <c:pt idx="42">
                  <c:v>-0.21254999999999999</c:v>
                </c:pt>
                <c:pt idx="43">
                  <c:v>-0.21984000000000001</c:v>
                </c:pt>
                <c:pt idx="44">
                  <c:v>-0.22619</c:v>
                </c:pt>
                <c:pt idx="45">
                  <c:v>-0.23177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55F-44E8-90D9-F2CBD71FEA17}"/>
            </c:ext>
          </c:extLst>
        </c:ser>
        <c:ser>
          <c:idx val="3"/>
          <c:order val="1"/>
          <c:tx>
            <c:strRef>
              <c:f>Sheet1!$L$2</c:f>
              <c:strCache>
                <c:ptCount val="1"/>
                <c:pt idx="0">
                  <c:v>b10 20 µm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Sheet1!$E$16:$E$61</c:f>
              <c:numCache>
                <c:formatCode>0.0</c:formatCode>
                <c:ptCount val="46"/>
                <c:pt idx="0">
                  <c:v>1485</c:v>
                </c:pt>
                <c:pt idx="1">
                  <c:v>1735.3</c:v>
                </c:pt>
                <c:pt idx="2">
                  <c:v>1985.6</c:v>
                </c:pt>
                <c:pt idx="3">
                  <c:v>2235.9</c:v>
                </c:pt>
                <c:pt idx="4">
                  <c:v>2486.1999999999998</c:v>
                </c:pt>
                <c:pt idx="5">
                  <c:v>2736.6</c:v>
                </c:pt>
                <c:pt idx="6">
                  <c:v>2986.9</c:v>
                </c:pt>
                <c:pt idx="7">
                  <c:v>3237.2</c:v>
                </c:pt>
                <c:pt idx="8">
                  <c:v>3487.5</c:v>
                </c:pt>
                <c:pt idx="9">
                  <c:v>3737.8</c:v>
                </c:pt>
                <c:pt idx="10">
                  <c:v>3988.1</c:v>
                </c:pt>
                <c:pt idx="11">
                  <c:v>4238.3999999999996</c:v>
                </c:pt>
                <c:pt idx="12">
                  <c:v>4488.8</c:v>
                </c:pt>
                <c:pt idx="13">
                  <c:v>4739.1000000000004</c:v>
                </c:pt>
                <c:pt idx="14">
                  <c:v>4989.3999999999996</c:v>
                </c:pt>
                <c:pt idx="15">
                  <c:v>5239.7</c:v>
                </c:pt>
                <c:pt idx="16">
                  <c:v>5490</c:v>
                </c:pt>
                <c:pt idx="17">
                  <c:v>5740.3</c:v>
                </c:pt>
                <c:pt idx="18">
                  <c:v>5990.6</c:v>
                </c:pt>
                <c:pt idx="19">
                  <c:v>6240.9</c:v>
                </c:pt>
                <c:pt idx="20">
                  <c:v>6491.2</c:v>
                </c:pt>
                <c:pt idx="21">
                  <c:v>6741.6</c:v>
                </c:pt>
                <c:pt idx="22">
                  <c:v>6991.9</c:v>
                </c:pt>
                <c:pt idx="23">
                  <c:v>7242.2</c:v>
                </c:pt>
                <c:pt idx="24">
                  <c:v>7492.5</c:v>
                </c:pt>
                <c:pt idx="25">
                  <c:v>7742.8</c:v>
                </c:pt>
                <c:pt idx="26">
                  <c:v>7993.1</c:v>
                </c:pt>
                <c:pt idx="27">
                  <c:v>8243.4</c:v>
                </c:pt>
                <c:pt idx="28">
                  <c:v>8493.7999999999993</c:v>
                </c:pt>
                <c:pt idx="29">
                  <c:v>8744.1</c:v>
                </c:pt>
                <c:pt idx="30">
                  <c:v>8994.4</c:v>
                </c:pt>
                <c:pt idx="31">
                  <c:v>9244.7000000000007</c:v>
                </c:pt>
                <c:pt idx="32">
                  <c:v>9495</c:v>
                </c:pt>
                <c:pt idx="33">
                  <c:v>10495</c:v>
                </c:pt>
                <c:pt idx="34">
                  <c:v>11496</c:v>
                </c:pt>
                <c:pt idx="35">
                  <c:v>12496</c:v>
                </c:pt>
                <c:pt idx="36">
                  <c:v>13497</c:v>
                </c:pt>
                <c:pt idx="37">
                  <c:v>14497</c:v>
                </c:pt>
                <c:pt idx="38">
                  <c:v>15497</c:v>
                </c:pt>
                <c:pt idx="39">
                  <c:v>16498</c:v>
                </c:pt>
                <c:pt idx="40">
                  <c:v>17498</c:v>
                </c:pt>
                <c:pt idx="41">
                  <c:v>18498</c:v>
                </c:pt>
                <c:pt idx="42">
                  <c:v>19499</c:v>
                </c:pt>
                <c:pt idx="43">
                  <c:v>20499</c:v>
                </c:pt>
                <c:pt idx="44">
                  <c:v>21500</c:v>
                </c:pt>
                <c:pt idx="45">
                  <c:v>22500</c:v>
                </c:pt>
              </c:numCache>
            </c:numRef>
          </c:xVal>
          <c:yVal>
            <c:numRef>
              <c:f>Sheet1!$L$16:$L$61</c:f>
              <c:numCache>
                <c:formatCode>0.0</c:formatCode>
                <c:ptCount val="46"/>
                <c:pt idx="0">
                  <c:v>1.5349999999999999</c:v>
                </c:pt>
                <c:pt idx="1">
                  <c:v>1.4056</c:v>
                </c:pt>
                <c:pt idx="2">
                  <c:v>1.1628000000000001</c:v>
                </c:pt>
                <c:pt idx="3">
                  <c:v>0.90144999999999997</c:v>
                </c:pt>
                <c:pt idx="4">
                  <c:v>0.69010000000000005</c:v>
                </c:pt>
                <c:pt idx="5">
                  <c:v>0.54527999999999999</c:v>
                </c:pt>
                <c:pt idx="6">
                  <c:v>0.44025999999999998</c:v>
                </c:pt>
                <c:pt idx="7">
                  <c:v>0.35687999999999998</c:v>
                </c:pt>
                <c:pt idx="8">
                  <c:v>0.28788999999999998</c:v>
                </c:pt>
                <c:pt idx="9">
                  <c:v>0.22972000000000001</c:v>
                </c:pt>
                <c:pt idx="10">
                  <c:v>0.1802</c:v>
                </c:pt>
                <c:pt idx="11">
                  <c:v>0.13764000000000001</c:v>
                </c:pt>
                <c:pt idx="12">
                  <c:v>0.10084</c:v>
                </c:pt>
                <c:pt idx="13">
                  <c:v>6.8767999999999996E-2</c:v>
                </c:pt>
                <c:pt idx="14">
                  <c:v>4.0644E-2</c:v>
                </c:pt>
                <c:pt idx="15">
                  <c:v>1.5862999999999999E-2</c:v>
                </c:pt>
                <c:pt idx="16">
                  <c:v>-6.1079000000000003E-3</c:v>
                </c:pt>
                <c:pt idx="17">
                  <c:v>-2.5676000000000001E-2</c:v>
                </c:pt>
                <c:pt idx="18">
                  <c:v>-4.3195999999999998E-2</c:v>
                </c:pt>
                <c:pt idx="19">
                  <c:v>-5.8949000000000001E-2</c:v>
                </c:pt>
                <c:pt idx="20">
                  <c:v>-7.3138999999999996E-2</c:v>
                </c:pt>
                <c:pt idx="21">
                  <c:v>-8.6007E-2</c:v>
                </c:pt>
                <c:pt idx="22">
                  <c:v>-9.7693000000000002E-2</c:v>
                </c:pt>
                <c:pt idx="23">
                  <c:v>-0.10835</c:v>
                </c:pt>
                <c:pt idx="24">
                  <c:v>-0.1181</c:v>
                </c:pt>
                <c:pt idx="25">
                  <c:v>-0.12701999999999999</c:v>
                </c:pt>
                <c:pt idx="26">
                  <c:v>-0.13522000000000001</c:v>
                </c:pt>
                <c:pt idx="27">
                  <c:v>-0.14279</c:v>
                </c:pt>
                <c:pt idx="28">
                  <c:v>-0.14976</c:v>
                </c:pt>
                <c:pt idx="29">
                  <c:v>-0.15622</c:v>
                </c:pt>
                <c:pt idx="30">
                  <c:v>-0.16220999999999999</c:v>
                </c:pt>
                <c:pt idx="31">
                  <c:v>-0.16775999999999999</c:v>
                </c:pt>
                <c:pt idx="32">
                  <c:v>-0.17296</c:v>
                </c:pt>
                <c:pt idx="33">
                  <c:v>-0.19045999999999999</c:v>
                </c:pt>
                <c:pt idx="34">
                  <c:v>-0.20402999999999999</c:v>
                </c:pt>
                <c:pt idx="35">
                  <c:v>-0.21478</c:v>
                </c:pt>
                <c:pt idx="36">
                  <c:v>-0.22341</c:v>
                </c:pt>
                <c:pt idx="37">
                  <c:v>-0.23049</c:v>
                </c:pt>
                <c:pt idx="38">
                  <c:v>-0.23638999999999999</c:v>
                </c:pt>
                <c:pt idx="39">
                  <c:v>-0.24132000000000001</c:v>
                </c:pt>
                <c:pt idx="40">
                  <c:v>-0.24551000000000001</c:v>
                </c:pt>
                <c:pt idx="41">
                  <c:v>-0.24911</c:v>
                </c:pt>
                <c:pt idx="42">
                  <c:v>-0.25220999999999999</c:v>
                </c:pt>
                <c:pt idx="43">
                  <c:v>-0.25494</c:v>
                </c:pt>
                <c:pt idx="44">
                  <c:v>-0.25730999999999998</c:v>
                </c:pt>
                <c:pt idx="45">
                  <c:v>-0.25944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55F-44E8-90D9-F2CBD71FEA17}"/>
            </c:ext>
          </c:extLst>
        </c:ser>
        <c:ser>
          <c:idx val="0"/>
          <c:order val="2"/>
          <c:tx>
            <c:strRef>
              <c:f>Sheet1!$F$2</c:f>
              <c:strCache>
                <c:ptCount val="1"/>
                <c:pt idx="0">
                  <c:v>b6 55 µm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Sheet1!$E$16:$E$61</c:f>
              <c:numCache>
                <c:formatCode>0.0</c:formatCode>
                <c:ptCount val="46"/>
                <c:pt idx="0">
                  <c:v>1485</c:v>
                </c:pt>
                <c:pt idx="1">
                  <c:v>1735.3</c:v>
                </c:pt>
                <c:pt idx="2">
                  <c:v>1985.6</c:v>
                </c:pt>
                <c:pt idx="3">
                  <c:v>2235.9</c:v>
                </c:pt>
                <c:pt idx="4">
                  <c:v>2486.1999999999998</c:v>
                </c:pt>
                <c:pt idx="5">
                  <c:v>2736.6</c:v>
                </c:pt>
                <c:pt idx="6">
                  <c:v>2986.9</c:v>
                </c:pt>
                <c:pt idx="7">
                  <c:v>3237.2</c:v>
                </c:pt>
                <c:pt idx="8">
                  <c:v>3487.5</c:v>
                </c:pt>
                <c:pt idx="9">
                  <c:v>3737.8</c:v>
                </c:pt>
                <c:pt idx="10">
                  <c:v>3988.1</c:v>
                </c:pt>
                <c:pt idx="11">
                  <c:v>4238.3999999999996</c:v>
                </c:pt>
                <c:pt idx="12">
                  <c:v>4488.8</c:v>
                </c:pt>
                <c:pt idx="13">
                  <c:v>4739.1000000000004</c:v>
                </c:pt>
                <c:pt idx="14">
                  <c:v>4989.3999999999996</c:v>
                </c:pt>
                <c:pt idx="15">
                  <c:v>5239.7</c:v>
                </c:pt>
                <c:pt idx="16">
                  <c:v>5490</c:v>
                </c:pt>
                <c:pt idx="17">
                  <c:v>5740.3</c:v>
                </c:pt>
                <c:pt idx="18">
                  <c:v>5990.6</c:v>
                </c:pt>
                <c:pt idx="19">
                  <c:v>6240.9</c:v>
                </c:pt>
                <c:pt idx="20">
                  <c:v>6491.2</c:v>
                </c:pt>
                <c:pt idx="21">
                  <c:v>6741.6</c:v>
                </c:pt>
                <c:pt idx="22">
                  <c:v>6991.9</c:v>
                </c:pt>
                <c:pt idx="23">
                  <c:v>7242.2</c:v>
                </c:pt>
                <c:pt idx="24">
                  <c:v>7492.5</c:v>
                </c:pt>
                <c:pt idx="25">
                  <c:v>7742.8</c:v>
                </c:pt>
                <c:pt idx="26">
                  <c:v>7993.1</c:v>
                </c:pt>
                <c:pt idx="27">
                  <c:v>8243.4</c:v>
                </c:pt>
                <c:pt idx="28">
                  <c:v>8493.7999999999993</c:v>
                </c:pt>
                <c:pt idx="29">
                  <c:v>8744.1</c:v>
                </c:pt>
                <c:pt idx="30">
                  <c:v>8994.4</c:v>
                </c:pt>
                <c:pt idx="31">
                  <c:v>9244.7000000000007</c:v>
                </c:pt>
                <c:pt idx="32">
                  <c:v>9495</c:v>
                </c:pt>
                <c:pt idx="33">
                  <c:v>10495</c:v>
                </c:pt>
                <c:pt idx="34">
                  <c:v>11496</c:v>
                </c:pt>
                <c:pt idx="35">
                  <c:v>12496</c:v>
                </c:pt>
                <c:pt idx="36">
                  <c:v>13497</c:v>
                </c:pt>
                <c:pt idx="37">
                  <c:v>14497</c:v>
                </c:pt>
                <c:pt idx="38">
                  <c:v>15497</c:v>
                </c:pt>
                <c:pt idx="39">
                  <c:v>16498</c:v>
                </c:pt>
                <c:pt idx="40">
                  <c:v>17498</c:v>
                </c:pt>
                <c:pt idx="41">
                  <c:v>18498</c:v>
                </c:pt>
                <c:pt idx="42">
                  <c:v>19499</c:v>
                </c:pt>
                <c:pt idx="43">
                  <c:v>20499</c:v>
                </c:pt>
                <c:pt idx="44">
                  <c:v>21500</c:v>
                </c:pt>
                <c:pt idx="45">
                  <c:v>22500</c:v>
                </c:pt>
              </c:numCache>
            </c:numRef>
          </c:xVal>
          <c:yVal>
            <c:numRef>
              <c:f>Sheet1!$F$16:$F$61</c:f>
              <c:numCache>
                <c:formatCode>0.0</c:formatCode>
                <c:ptCount val="46"/>
                <c:pt idx="0">
                  <c:v>9.7982999999999993</c:v>
                </c:pt>
                <c:pt idx="1">
                  <c:v>-3.3662000000000001</c:v>
                </c:pt>
                <c:pt idx="2">
                  <c:v>-11.898</c:v>
                </c:pt>
                <c:pt idx="3">
                  <c:v>-17.332999999999998</c:v>
                </c:pt>
                <c:pt idx="4">
                  <c:v>-20.608000000000001</c:v>
                </c:pt>
                <c:pt idx="5">
                  <c:v>-22.332000000000001</c:v>
                </c:pt>
                <c:pt idx="6">
                  <c:v>-22.922999999999998</c:v>
                </c:pt>
                <c:pt idx="7">
                  <c:v>-22.687999999999999</c:v>
                </c:pt>
                <c:pt idx="8">
                  <c:v>-21.86</c:v>
                </c:pt>
                <c:pt idx="9">
                  <c:v>-20.620999999999999</c:v>
                </c:pt>
                <c:pt idx="10">
                  <c:v>-19.123999999999999</c:v>
                </c:pt>
                <c:pt idx="11">
                  <c:v>-17.498999999999999</c:v>
                </c:pt>
                <c:pt idx="12">
                  <c:v>-15.86</c:v>
                </c:pt>
                <c:pt idx="13">
                  <c:v>-14.315</c:v>
                </c:pt>
                <c:pt idx="14">
                  <c:v>-12.935</c:v>
                </c:pt>
                <c:pt idx="15">
                  <c:v>-11.733000000000001</c:v>
                </c:pt>
                <c:pt idx="16">
                  <c:v>-10.691000000000001</c:v>
                </c:pt>
                <c:pt idx="17">
                  <c:v>-9.7848000000000006</c:v>
                </c:pt>
                <c:pt idx="18">
                  <c:v>-8.9932999999999996</c:v>
                </c:pt>
                <c:pt idx="19">
                  <c:v>-8.2973999999999997</c:v>
                </c:pt>
                <c:pt idx="20">
                  <c:v>-7.6818999999999997</c:v>
                </c:pt>
                <c:pt idx="21">
                  <c:v>-7.1341999999999999</c:v>
                </c:pt>
                <c:pt idx="22">
                  <c:v>-6.6440999999999999</c:v>
                </c:pt>
                <c:pt idx="23">
                  <c:v>-6.2034000000000002</c:v>
                </c:pt>
                <c:pt idx="24">
                  <c:v>-5.8052000000000001</c:v>
                </c:pt>
                <c:pt idx="25">
                  <c:v>-5.4439000000000002</c:v>
                </c:pt>
                <c:pt idx="26">
                  <c:v>-5.1147999999999998</c:v>
                </c:pt>
                <c:pt idx="27">
                  <c:v>-4.8140000000000001</c:v>
                </c:pt>
                <c:pt idx="28">
                  <c:v>-4.5381999999999998</c:v>
                </c:pt>
                <c:pt idx="29">
                  <c:v>-4.2843999999999998</c:v>
                </c:pt>
                <c:pt idx="30">
                  <c:v>-4.0505000000000004</c:v>
                </c:pt>
                <c:pt idx="31">
                  <c:v>-3.8340999999999998</c:v>
                </c:pt>
                <c:pt idx="32">
                  <c:v>-3.6335999999999999</c:v>
                </c:pt>
                <c:pt idx="33">
                  <c:v>-2.9615</c:v>
                </c:pt>
                <c:pt idx="34">
                  <c:v>-2.4457</c:v>
                </c:pt>
                <c:pt idx="35">
                  <c:v>-2.0398999999999998</c:v>
                </c:pt>
                <c:pt idx="36">
                  <c:v>-1.7138</c:v>
                </c:pt>
                <c:pt idx="37">
                  <c:v>-1.4470000000000001</c:v>
                </c:pt>
                <c:pt idx="38">
                  <c:v>-1.2251000000000001</c:v>
                </c:pt>
                <c:pt idx="39">
                  <c:v>-1.0377000000000001</c:v>
                </c:pt>
                <c:pt idx="40">
                  <c:v>-0.87778999999999996</c:v>
                </c:pt>
                <c:pt idx="41">
                  <c:v>-0.74046000000000001</c:v>
                </c:pt>
                <c:pt idx="42">
                  <c:v>-0.62190999999999996</c:v>
                </c:pt>
                <c:pt idx="43">
                  <c:v>-0.51905999999999997</c:v>
                </c:pt>
                <c:pt idx="44">
                  <c:v>-0.42946000000000001</c:v>
                </c:pt>
                <c:pt idx="45">
                  <c:v>-0.35104999999999997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055F-44E8-90D9-F2CBD71FEA17}"/>
            </c:ext>
          </c:extLst>
        </c:ser>
        <c:ser>
          <c:idx val="1"/>
          <c:order val="3"/>
          <c:tx>
            <c:strRef>
              <c:f>Sheet1!$G$2</c:f>
              <c:strCache>
                <c:ptCount val="1"/>
                <c:pt idx="0">
                  <c:v>b6 20 µm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Sheet1!$E$16:$E$61</c:f>
              <c:numCache>
                <c:formatCode>0.0</c:formatCode>
                <c:ptCount val="46"/>
                <c:pt idx="0">
                  <c:v>1485</c:v>
                </c:pt>
                <c:pt idx="1">
                  <c:v>1735.3</c:v>
                </c:pt>
                <c:pt idx="2">
                  <c:v>1985.6</c:v>
                </c:pt>
                <c:pt idx="3">
                  <c:v>2235.9</c:v>
                </c:pt>
                <c:pt idx="4">
                  <c:v>2486.1999999999998</c:v>
                </c:pt>
                <c:pt idx="5">
                  <c:v>2736.6</c:v>
                </c:pt>
                <c:pt idx="6">
                  <c:v>2986.9</c:v>
                </c:pt>
                <c:pt idx="7">
                  <c:v>3237.2</c:v>
                </c:pt>
                <c:pt idx="8">
                  <c:v>3487.5</c:v>
                </c:pt>
                <c:pt idx="9">
                  <c:v>3737.8</c:v>
                </c:pt>
                <c:pt idx="10">
                  <c:v>3988.1</c:v>
                </c:pt>
                <c:pt idx="11">
                  <c:v>4238.3999999999996</c:v>
                </c:pt>
                <c:pt idx="12">
                  <c:v>4488.8</c:v>
                </c:pt>
                <c:pt idx="13">
                  <c:v>4739.1000000000004</c:v>
                </c:pt>
                <c:pt idx="14">
                  <c:v>4989.3999999999996</c:v>
                </c:pt>
                <c:pt idx="15">
                  <c:v>5239.7</c:v>
                </c:pt>
                <c:pt idx="16">
                  <c:v>5490</c:v>
                </c:pt>
                <c:pt idx="17">
                  <c:v>5740.3</c:v>
                </c:pt>
                <c:pt idx="18">
                  <c:v>5990.6</c:v>
                </c:pt>
                <c:pt idx="19">
                  <c:v>6240.9</c:v>
                </c:pt>
                <c:pt idx="20">
                  <c:v>6491.2</c:v>
                </c:pt>
                <c:pt idx="21">
                  <c:v>6741.6</c:v>
                </c:pt>
                <c:pt idx="22">
                  <c:v>6991.9</c:v>
                </c:pt>
                <c:pt idx="23">
                  <c:v>7242.2</c:v>
                </c:pt>
                <c:pt idx="24">
                  <c:v>7492.5</c:v>
                </c:pt>
                <c:pt idx="25">
                  <c:v>7742.8</c:v>
                </c:pt>
                <c:pt idx="26">
                  <c:v>7993.1</c:v>
                </c:pt>
                <c:pt idx="27">
                  <c:v>8243.4</c:v>
                </c:pt>
                <c:pt idx="28">
                  <c:v>8493.7999999999993</c:v>
                </c:pt>
                <c:pt idx="29">
                  <c:v>8744.1</c:v>
                </c:pt>
                <c:pt idx="30">
                  <c:v>8994.4</c:v>
                </c:pt>
                <c:pt idx="31">
                  <c:v>9244.7000000000007</c:v>
                </c:pt>
                <c:pt idx="32">
                  <c:v>9495</c:v>
                </c:pt>
                <c:pt idx="33">
                  <c:v>10495</c:v>
                </c:pt>
                <c:pt idx="34">
                  <c:v>11496</c:v>
                </c:pt>
                <c:pt idx="35">
                  <c:v>12496</c:v>
                </c:pt>
                <c:pt idx="36">
                  <c:v>13497</c:v>
                </c:pt>
                <c:pt idx="37">
                  <c:v>14497</c:v>
                </c:pt>
                <c:pt idx="38">
                  <c:v>15497</c:v>
                </c:pt>
                <c:pt idx="39">
                  <c:v>16498</c:v>
                </c:pt>
                <c:pt idx="40">
                  <c:v>17498</c:v>
                </c:pt>
                <c:pt idx="41">
                  <c:v>18498</c:v>
                </c:pt>
                <c:pt idx="42">
                  <c:v>19499</c:v>
                </c:pt>
                <c:pt idx="43">
                  <c:v>20499</c:v>
                </c:pt>
                <c:pt idx="44">
                  <c:v>21500</c:v>
                </c:pt>
                <c:pt idx="45">
                  <c:v>22500</c:v>
                </c:pt>
              </c:numCache>
            </c:numRef>
          </c:xVal>
          <c:yVal>
            <c:numRef>
              <c:f>Sheet1!$G$16:$G$61</c:f>
              <c:numCache>
                <c:formatCode>0.0</c:formatCode>
                <c:ptCount val="46"/>
                <c:pt idx="0">
                  <c:v>-22.311</c:v>
                </c:pt>
                <c:pt idx="1">
                  <c:v>-22.303000000000001</c:v>
                </c:pt>
                <c:pt idx="2">
                  <c:v>-20.361000000000001</c:v>
                </c:pt>
                <c:pt idx="3">
                  <c:v>-17.564</c:v>
                </c:pt>
                <c:pt idx="4">
                  <c:v>-14.68</c:v>
                </c:pt>
                <c:pt idx="5">
                  <c:v>-12.259</c:v>
                </c:pt>
                <c:pt idx="6">
                  <c:v>-10.39</c:v>
                </c:pt>
                <c:pt idx="7">
                  <c:v>-8.9412000000000003</c:v>
                </c:pt>
                <c:pt idx="8">
                  <c:v>-7.7956000000000003</c:v>
                </c:pt>
                <c:pt idx="9">
                  <c:v>-6.8703000000000003</c:v>
                </c:pt>
                <c:pt idx="10">
                  <c:v>-6.109</c:v>
                </c:pt>
                <c:pt idx="11">
                  <c:v>-5.4729000000000001</c:v>
                </c:pt>
                <c:pt idx="12">
                  <c:v>-4.9341999999999997</c:v>
                </c:pt>
                <c:pt idx="13">
                  <c:v>-4.4730999999999996</c:v>
                </c:pt>
                <c:pt idx="14">
                  <c:v>-4.0744999999999996</c:v>
                </c:pt>
                <c:pt idx="15">
                  <c:v>-3.7269999999999999</c:v>
                </c:pt>
                <c:pt idx="16">
                  <c:v>-3.4218999999999999</c:v>
                </c:pt>
                <c:pt idx="17">
                  <c:v>-3.1520999999999999</c:v>
                </c:pt>
                <c:pt idx="18">
                  <c:v>-2.9123000000000001</c:v>
                </c:pt>
                <c:pt idx="19">
                  <c:v>-2.6979000000000002</c:v>
                </c:pt>
                <c:pt idx="20">
                  <c:v>-2.5053000000000001</c:v>
                </c:pt>
                <c:pt idx="21">
                  <c:v>-2.3315000000000001</c:v>
                </c:pt>
                <c:pt idx="22">
                  <c:v>-2.1739999999999999</c:v>
                </c:pt>
                <c:pt idx="23">
                  <c:v>-2.0308000000000002</c:v>
                </c:pt>
                <c:pt idx="24">
                  <c:v>-1.9000999999999999</c:v>
                </c:pt>
                <c:pt idx="25">
                  <c:v>-1.7804</c:v>
                </c:pt>
                <c:pt idx="26">
                  <c:v>-1.6705000000000001</c:v>
                </c:pt>
                <c:pt idx="27">
                  <c:v>-1.5691999999999999</c:v>
                </c:pt>
                <c:pt idx="28">
                  <c:v>-1.4756</c:v>
                </c:pt>
                <c:pt idx="29">
                  <c:v>-1.389</c:v>
                </c:pt>
                <c:pt idx="30">
                  <c:v>-1.3086</c:v>
                </c:pt>
                <c:pt idx="31">
                  <c:v>-1.2338</c:v>
                </c:pt>
                <c:pt idx="32">
                  <c:v>-1.1641999999999999</c:v>
                </c:pt>
                <c:pt idx="33">
                  <c:v>-0.92820999999999998</c:v>
                </c:pt>
                <c:pt idx="34">
                  <c:v>-0.74424999999999997</c:v>
                </c:pt>
                <c:pt idx="35">
                  <c:v>-0.59760999999999997</c:v>
                </c:pt>
                <c:pt idx="36">
                  <c:v>-0.47838999999999998</c:v>
                </c:pt>
                <c:pt idx="37">
                  <c:v>-0.37962000000000001</c:v>
                </c:pt>
                <c:pt idx="38">
                  <c:v>-0.29627999999999999</c:v>
                </c:pt>
                <c:pt idx="39">
                  <c:v>-0.22475000000000001</c:v>
                </c:pt>
                <c:pt idx="40">
                  <c:v>-0.16272</c:v>
                </c:pt>
                <c:pt idx="41">
                  <c:v>-0.10868999999999999</c:v>
                </c:pt>
                <c:pt idx="42">
                  <c:v>-6.1608999999999997E-2</c:v>
                </c:pt>
                <c:pt idx="43">
                  <c:v>-2.0511000000000001E-2</c:v>
                </c:pt>
                <c:pt idx="44">
                  <c:v>1.5396999999999999E-2</c:v>
                </c:pt>
                <c:pt idx="45">
                  <c:v>4.6880999999999999E-2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055F-44E8-90D9-F2CBD71FEA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9042960"/>
        <c:axId val="279038648"/>
      </c:scatterChart>
      <c:valAx>
        <c:axId val="279042960"/>
        <c:scaling>
          <c:orientation val="minMax"/>
          <c:max val="225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Current 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38648"/>
        <c:crossesAt val="-25"/>
        <c:crossBetween val="midCat"/>
        <c:majorUnit val="2500"/>
        <c:dispUnits>
          <c:builtInUnit val="thousands"/>
        </c:dispUnits>
      </c:valAx>
      <c:valAx>
        <c:axId val="279038648"/>
        <c:scaling>
          <c:orientation val="minMax"/>
          <c:max val="10"/>
          <c:min val="-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Harmonics [Units]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429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701193954448597"/>
          <c:y val="0.47184433423202465"/>
          <c:w val="0.27425219056917682"/>
          <c:h val="0.33020474667694799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800"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dirty="0"/>
              <a:t>pseudo-harmoniques b_2, b_6 et b_10</a:t>
            </a:r>
          </a:p>
        </c:rich>
      </c:tx>
      <c:layout>
        <c:manualLayout>
          <c:xMode val="edge"/>
          <c:yMode val="edge"/>
          <c:x val="0.2659564956278917"/>
          <c:y val="1.95707080435610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8.8934090122016765E-2"/>
          <c:y val="0.1154673700820891"/>
          <c:w val="0.6516294221253397"/>
          <c:h val="0.80250689983033585"/>
        </c:manualLayout>
      </c:layout>
      <c:scatterChart>
        <c:scatterStyle val="smoothMarker"/>
        <c:varyColors val="0"/>
        <c:ser>
          <c:idx val="0"/>
          <c:order val="0"/>
          <c:tx>
            <c:v>b_6 ROXIE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'[1]assemblage totale aimant'!$B$2:$B$839</c:f>
              <c:numCache>
                <c:formatCode>General</c:formatCode>
                <c:ptCount val="838"/>
                <c:pt idx="0">
                  <c:v>-260</c:v>
                </c:pt>
                <c:pt idx="1">
                  <c:v>-259.24</c:v>
                </c:pt>
                <c:pt idx="2">
                  <c:v>-258.48</c:v>
                </c:pt>
                <c:pt idx="3">
                  <c:v>-257.73</c:v>
                </c:pt>
                <c:pt idx="4">
                  <c:v>-256.97000000000003</c:v>
                </c:pt>
                <c:pt idx="5">
                  <c:v>-256.20999999999998</c:v>
                </c:pt>
                <c:pt idx="6">
                  <c:v>-255.45</c:v>
                </c:pt>
                <c:pt idx="7">
                  <c:v>-254.7</c:v>
                </c:pt>
                <c:pt idx="8">
                  <c:v>-253.94</c:v>
                </c:pt>
                <c:pt idx="9">
                  <c:v>-253.18</c:v>
                </c:pt>
                <c:pt idx="10">
                  <c:v>-252.42</c:v>
                </c:pt>
                <c:pt idx="11">
                  <c:v>-251.67</c:v>
                </c:pt>
                <c:pt idx="12">
                  <c:v>-250.91</c:v>
                </c:pt>
                <c:pt idx="13">
                  <c:v>-250.15</c:v>
                </c:pt>
                <c:pt idx="14">
                  <c:v>-249.39</c:v>
                </c:pt>
                <c:pt idx="15">
                  <c:v>-248.64</c:v>
                </c:pt>
                <c:pt idx="16">
                  <c:v>-247.88</c:v>
                </c:pt>
                <c:pt idx="17">
                  <c:v>-247.12</c:v>
                </c:pt>
                <c:pt idx="18">
                  <c:v>-246.36</c:v>
                </c:pt>
                <c:pt idx="19">
                  <c:v>-245.61</c:v>
                </c:pt>
                <c:pt idx="20">
                  <c:v>-244.85</c:v>
                </c:pt>
                <c:pt idx="21">
                  <c:v>-244.09</c:v>
                </c:pt>
                <c:pt idx="22">
                  <c:v>-243.33</c:v>
                </c:pt>
                <c:pt idx="23">
                  <c:v>-242.58</c:v>
                </c:pt>
                <c:pt idx="24">
                  <c:v>-241.82</c:v>
                </c:pt>
                <c:pt idx="25">
                  <c:v>-241.06</c:v>
                </c:pt>
                <c:pt idx="26">
                  <c:v>-240.3</c:v>
                </c:pt>
                <c:pt idx="27">
                  <c:v>-239.55</c:v>
                </c:pt>
                <c:pt idx="28">
                  <c:v>-238.79</c:v>
                </c:pt>
                <c:pt idx="29">
                  <c:v>-238.03</c:v>
                </c:pt>
                <c:pt idx="30">
                  <c:v>-237.27</c:v>
                </c:pt>
                <c:pt idx="31">
                  <c:v>-236.52</c:v>
                </c:pt>
                <c:pt idx="32">
                  <c:v>-235.76</c:v>
                </c:pt>
                <c:pt idx="33">
                  <c:v>-235</c:v>
                </c:pt>
                <c:pt idx="34">
                  <c:v>-234.24</c:v>
                </c:pt>
                <c:pt idx="35">
                  <c:v>-233.48</c:v>
                </c:pt>
                <c:pt idx="36">
                  <c:v>-232.73</c:v>
                </c:pt>
                <c:pt idx="37">
                  <c:v>-231.97</c:v>
                </c:pt>
                <c:pt idx="38">
                  <c:v>-231.21</c:v>
                </c:pt>
                <c:pt idx="39">
                  <c:v>-230.45</c:v>
                </c:pt>
                <c:pt idx="40">
                  <c:v>-229.7</c:v>
                </c:pt>
                <c:pt idx="41">
                  <c:v>-228.94</c:v>
                </c:pt>
                <c:pt idx="42">
                  <c:v>-228.18</c:v>
                </c:pt>
                <c:pt idx="43">
                  <c:v>-227.42</c:v>
                </c:pt>
                <c:pt idx="44">
                  <c:v>-226.67</c:v>
                </c:pt>
                <c:pt idx="45">
                  <c:v>-225.91</c:v>
                </c:pt>
                <c:pt idx="46">
                  <c:v>-225.15</c:v>
                </c:pt>
                <c:pt idx="47">
                  <c:v>-224.39</c:v>
                </c:pt>
                <c:pt idx="48">
                  <c:v>-223.64</c:v>
                </c:pt>
                <c:pt idx="49">
                  <c:v>-222.88</c:v>
                </c:pt>
                <c:pt idx="50">
                  <c:v>-222.12</c:v>
                </c:pt>
                <c:pt idx="51">
                  <c:v>-221.36</c:v>
                </c:pt>
                <c:pt idx="52">
                  <c:v>-220.61</c:v>
                </c:pt>
                <c:pt idx="53">
                  <c:v>-219.85</c:v>
                </c:pt>
                <c:pt idx="54">
                  <c:v>-219.09</c:v>
                </c:pt>
                <c:pt idx="55">
                  <c:v>-218.33</c:v>
                </c:pt>
                <c:pt idx="56">
                  <c:v>-217.58</c:v>
                </c:pt>
                <c:pt idx="57">
                  <c:v>-216.82</c:v>
                </c:pt>
                <c:pt idx="58">
                  <c:v>-216.06</c:v>
                </c:pt>
                <c:pt idx="59">
                  <c:v>-215.3</c:v>
                </c:pt>
                <c:pt idx="60">
                  <c:v>-214.55</c:v>
                </c:pt>
                <c:pt idx="61">
                  <c:v>-213.79</c:v>
                </c:pt>
                <c:pt idx="62">
                  <c:v>-213.03</c:v>
                </c:pt>
                <c:pt idx="63">
                  <c:v>-212.27</c:v>
                </c:pt>
                <c:pt idx="64">
                  <c:v>-211.52</c:v>
                </c:pt>
                <c:pt idx="65">
                  <c:v>-210.76</c:v>
                </c:pt>
                <c:pt idx="66">
                  <c:v>-210</c:v>
                </c:pt>
                <c:pt idx="67">
                  <c:v>-209.24</c:v>
                </c:pt>
                <c:pt idx="68">
                  <c:v>-208.48</c:v>
                </c:pt>
                <c:pt idx="69">
                  <c:v>-207.73</c:v>
                </c:pt>
                <c:pt idx="70">
                  <c:v>-206.97</c:v>
                </c:pt>
                <c:pt idx="71">
                  <c:v>-206.21</c:v>
                </c:pt>
                <c:pt idx="72">
                  <c:v>-205.45</c:v>
                </c:pt>
                <c:pt idx="73">
                  <c:v>-204.7</c:v>
                </c:pt>
                <c:pt idx="74">
                  <c:v>-203.94</c:v>
                </c:pt>
                <c:pt idx="75">
                  <c:v>-203.18</c:v>
                </c:pt>
                <c:pt idx="76">
                  <c:v>-202.42</c:v>
                </c:pt>
                <c:pt idx="77">
                  <c:v>-201.67</c:v>
                </c:pt>
                <c:pt idx="78">
                  <c:v>-200.91</c:v>
                </c:pt>
                <c:pt idx="79">
                  <c:v>-200.15</c:v>
                </c:pt>
                <c:pt idx="80">
                  <c:v>-199.39</c:v>
                </c:pt>
                <c:pt idx="81">
                  <c:v>-198.64</c:v>
                </c:pt>
                <c:pt idx="82">
                  <c:v>-197.88</c:v>
                </c:pt>
                <c:pt idx="83">
                  <c:v>-197.12</c:v>
                </c:pt>
                <c:pt idx="84">
                  <c:v>-196.36</c:v>
                </c:pt>
                <c:pt idx="85">
                  <c:v>-195.61</c:v>
                </c:pt>
                <c:pt idx="86">
                  <c:v>-194.85</c:v>
                </c:pt>
                <c:pt idx="87">
                  <c:v>-194.09</c:v>
                </c:pt>
                <c:pt idx="88">
                  <c:v>-193.33</c:v>
                </c:pt>
                <c:pt idx="89">
                  <c:v>-192.58</c:v>
                </c:pt>
                <c:pt idx="90">
                  <c:v>-191.82</c:v>
                </c:pt>
                <c:pt idx="91">
                  <c:v>-191.06</c:v>
                </c:pt>
                <c:pt idx="92">
                  <c:v>-190.3</c:v>
                </c:pt>
                <c:pt idx="93">
                  <c:v>-189.55</c:v>
                </c:pt>
                <c:pt idx="94">
                  <c:v>-188.79</c:v>
                </c:pt>
                <c:pt idx="95">
                  <c:v>-188.03</c:v>
                </c:pt>
                <c:pt idx="96">
                  <c:v>-187.27</c:v>
                </c:pt>
                <c:pt idx="97">
                  <c:v>-186.52</c:v>
                </c:pt>
                <c:pt idx="98">
                  <c:v>-185.76</c:v>
                </c:pt>
                <c:pt idx="99">
                  <c:v>-185</c:v>
                </c:pt>
                <c:pt idx="100">
                  <c:v>-184.24</c:v>
                </c:pt>
                <c:pt idx="101">
                  <c:v>-183.48</c:v>
                </c:pt>
                <c:pt idx="102">
                  <c:v>-182.73</c:v>
                </c:pt>
                <c:pt idx="103">
                  <c:v>-181.97</c:v>
                </c:pt>
                <c:pt idx="104">
                  <c:v>-181.21</c:v>
                </c:pt>
                <c:pt idx="105">
                  <c:v>-180.45</c:v>
                </c:pt>
                <c:pt idx="106">
                  <c:v>-179.7</c:v>
                </c:pt>
                <c:pt idx="107">
                  <c:v>-178.94</c:v>
                </c:pt>
                <c:pt idx="108">
                  <c:v>-178.18</c:v>
                </c:pt>
                <c:pt idx="109">
                  <c:v>-177.42</c:v>
                </c:pt>
                <c:pt idx="110">
                  <c:v>-176.67</c:v>
                </c:pt>
                <c:pt idx="111">
                  <c:v>-175.91</c:v>
                </c:pt>
                <c:pt idx="112">
                  <c:v>-175.15</c:v>
                </c:pt>
                <c:pt idx="113">
                  <c:v>-174.39</c:v>
                </c:pt>
                <c:pt idx="114">
                  <c:v>-173.64</c:v>
                </c:pt>
                <c:pt idx="115">
                  <c:v>-172.88</c:v>
                </c:pt>
                <c:pt idx="116">
                  <c:v>-172.12</c:v>
                </c:pt>
                <c:pt idx="117">
                  <c:v>-171.36</c:v>
                </c:pt>
                <c:pt idx="118">
                  <c:v>-170.61</c:v>
                </c:pt>
                <c:pt idx="119">
                  <c:v>-169.85</c:v>
                </c:pt>
                <c:pt idx="120">
                  <c:v>-169.09</c:v>
                </c:pt>
                <c:pt idx="121">
                  <c:v>-168.33</c:v>
                </c:pt>
                <c:pt idx="122">
                  <c:v>-167.58</c:v>
                </c:pt>
                <c:pt idx="123">
                  <c:v>-166.82</c:v>
                </c:pt>
                <c:pt idx="124">
                  <c:v>-166.06</c:v>
                </c:pt>
                <c:pt idx="125">
                  <c:v>-165.3</c:v>
                </c:pt>
                <c:pt idx="126">
                  <c:v>-164.55</c:v>
                </c:pt>
                <c:pt idx="127">
                  <c:v>-163.79</c:v>
                </c:pt>
                <c:pt idx="128">
                  <c:v>-163.03</c:v>
                </c:pt>
                <c:pt idx="129">
                  <c:v>-162.27000000000001</c:v>
                </c:pt>
                <c:pt idx="130">
                  <c:v>-161.52000000000001</c:v>
                </c:pt>
                <c:pt idx="131">
                  <c:v>-160.76</c:v>
                </c:pt>
                <c:pt idx="132">
                  <c:v>-160</c:v>
                </c:pt>
                <c:pt idx="133">
                  <c:v>-159.24</c:v>
                </c:pt>
                <c:pt idx="134">
                  <c:v>-158.47999999999999</c:v>
                </c:pt>
                <c:pt idx="135">
                  <c:v>-157.72999999999999</c:v>
                </c:pt>
                <c:pt idx="136">
                  <c:v>-156.97</c:v>
                </c:pt>
                <c:pt idx="137">
                  <c:v>-156.21</c:v>
                </c:pt>
                <c:pt idx="138">
                  <c:v>-155.44999999999999</c:v>
                </c:pt>
                <c:pt idx="139">
                  <c:v>-154.69999999999999</c:v>
                </c:pt>
                <c:pt idx="140">
                  <c:v>-153.94</c:v>
                </c:pt>
                <c:pt idx="141">
                  <c:v>-153.18</c:v>
                </c:pt>
                <c:pt idx="142">
                  <c:v>-152.41999999999999</c:v>
                </c:pt>
                <c:pt idx="143">
                  <c:v>-151.66999999999999</c:v>
                </c:pt>
                <c:pt idx="144">
                  <c:v>-150.91</c:v>
                </c:pt>
                <c:pt idx="145">
                  <c:v>-150.15</c:v>
                </c:pt>
                <c:pt idx="146">
                  <c:v>-149.38999999999999</c:v>
                </c:pt>
                <c:pt idx="147">
                  <c:v>-148.63999999999999</c:v>
                </c:pt>
                <c:pt idx="148">
                  <c:v>-147.88</c:v>
                </c:pt>
                <c:pt idx="149">
                  <c:v>-147.12</c:v>
                </c:pt>
                <c:pt idx="150">
                  <c:v>-146.36000000000001</c:v>
                </c:pt>
                <c:pt idx="151">
                  <c:v>-145.61000000000001</c:v>
                </c:pt>
                <c:pt idx="152">
                  <c:v>-144.85</c:v>
                </c:pt>
                <c:pt idx="153">
                  <c:v>-144.09</c:v>
                </c:pt>
                <c:pt idx="154">
                  <c:v>-143.33000000000001</c:v>
                </c:pt>
                <c:pt idx="155">
                  <c:v>-142.58000000000001</c:v>
                </c:pt>
                <c:pt idx="156">
                  <c:v>-141.82</c:v>
                </c:pt>
                <c:pt idx="157">
                  <c:v>-141.06</c:v>
                </c:pt>
                <c:pt idx="158">
                  <c:v>-140.30000000000001</c:v>
                </c:pt>
                <c:pt idx="159">
                  <c:v>-139.55000000000001</c:v>
                </c:pt>
                <c:pt idx="160">
                  <c:v>-138.79</c:v>
                </c:pt>
                <c:pt idx="161">
                  <c:v>-138.03</c:v>
                </c:pt>
                <c:pt idx="162">
                  <c:v>-137.27000000000001</c:v>
                </c:pt>
                <c:pt idx="163">
                  <c:v>-136.52000000000001</c:v>
                </c:pt>
                <c:pt idx="164">
                  <c:v>-135.76</c:v>
                </c:pt>
                <c:pt idx="165">
                  <c:v>-135</c:v>
                </c:pt>
                <c:pt idx="166">
                  <c:v>-134.24</c:v>
                </c:pt>
                <c:pt idx="167">
                  <c:v>-133.47999999999999</c:v>
                </c:pt>
                <c:pt idx="168">
                  <c:v>-132.72999999999999</c:v>
                </c:pt>
                <c:pt idx="169">
                  <c:v>-131.97</c:v>
                </c:pt>
                <c:pt idx="170">
                  <c:v>-131.21</c:v>
                </c:pt>
                <c:pt idx="171">
                  <c:v>-130.44999999999999</c:v>
                </c:pt>
                <c:pt idx="172">
                  <c:v>-129.69999999999999</c:v>
                </c:pt>
                <c:pt idx="173">
                  <c:v>-128.94</c:v>
                </c:pt>
                <c:pt idx="174">
                  <c:v>-128.18</c:v>
                </c:pt>
                <c:pt idx="175">
                  <c:v>-127.42</c:v>
                </c:pt>
                <c:pt idx="176">
                  <c:v>-126.67</c:v>
                </c:pt>
                <c:pt idx="177">
                  <c:v>-125.91</c:v>
                </c:pt>
                <c:pt idx="178">
                  <c:v>-125.15</c:v>
                </c:pt>
                <c:pt idx="179">
                  <c:v>-124.39</c:v>
                </c:pt>
                <c:pt idx="180">
                  <c:v>-123.64</c:v>
                </c:pt>
                <c:pt idx="181">
                  <c:v>-122.88</c:v>
                </c:pt>
                <c:pt idx="182">
                  <c:v>-122.12</c:v>
                </c:pt>
                <c:pt idx="183">
                  <c:v>-121.36</c:v>
                </c:pt>
                <c:pt idx="184">
                  <c:v>-120.61</c:v>
                </c:pt>
                <c:pt idx="185">
                  <c:v>-119.85</c:v>
                </c:pt>
                <c:pt idx="186">
                  <c:v>-119.09</c:v>
                </c:pt>
                <c:pt idx="187">
                  <c:v>-118.33</c:v>
                </c:pt>
                <c:pt idx="188">
                  <c:v>-117.58</c:v>
                </c:pt>
                <c:pt idx="189">
                  <c:v>-116.82</c:v>
                </c:pt>
                <c:pt idx="190">
                  <c:v>-116.06</c:v>
                </c:pt>
                <c:pt idx="191">
                  <c:v>-115.3</c:v>
                </c:pt>
                <c:pt idx="192">
                  <c:v>-114.55</c:v>
                </c:pt>
                <c:pt idx="193">
                  <c:v>-113.79</c:v>
                </c:pt>
                <c:pt idx="194">
                  <c:v>-113.03</c:v>
                </c:pt>
                <c:pt idx="195">
                  <c:v>-112.27</c:v>
                </c:pt>
                <c:pt idx="196">
                  <c:v>-111.52</c:v>
                </c:pt>
                <c:pt idx="197">
                  <c:v>-110.76</c:v>
                </c:pt>
                <c:pt idx="198">
                  <c:v>-110</c:v>
                </c:pt>
                <c:pt idx="199">
                  <c:v>-109</c:v>
                </c:pt>
                <c:pt idx="200">
                  <c:v>-108</c:v>
                </c:pt>
                <c:pt idx="201">
                  <c:v>-107</c:v>
                </c:pt>
                <c:pt idx="202">
                  <c:v>-106</c:v>
                </c:pt>
                <c:pt idx="203">
                  <c:v>-105</c:v>
                </c:pt>
                <c:pt idx="204">
                  <c:v>-104</c:v>
                </c:pt>
                <c:pt idx="205">
                  <c:v>-103</c:v>
                </c:pt>
                <c:pt idx="206">
                  <c:v>-102</c:v>
                </c:pt>
                <c:pt idx="207">
                  <c:v>-101</c:v>
                </c:pt>
                <c:pt idx="208">
                  <c:v>-100</c:v>
                </c:pt>
                <c:pt idx="209">
                  <c:v>-99</c:v>
                </c:pt>
                <c:pt idx="210">
                  <c:v>-98</c:v>
                </c:pt>
                <c:pt idx="211">
                  <c:v>-97</c:v>
                </c:pt>
                <c:pt idx="212">
                  <c:v>-96</c:v>
                </c:pt>
                <c:pt idx="213">
                  <c:v>-95</c:v>
                </c:pt>
                <c:pt idx="214">
                  <c:v>-94</c:v>
                </c:pt>
                <c:pt idx="215">
                  <c:v>-93</c:v>
                </c:pt>
                <c:pt idx="216">
                  <c:v>-92</c:v>
                </c:pt>
                <c:pt idx="217">
                  <c:v>-91</c:v>
                </c:pt>
                <c:pt idx="218">
                  <c:v>-90</c:v>
                </c:pt>
                <c:pt idx="219">
                  <c:v>-89</c:v>
                </c:pt>
                <c:pt idx="220">
                  <c:v>-88</c:v>
                </c:pt>
                <c:pt idx="221">
                  <c:v>-87</c:v>
                </c:pt>
                <c:pt idx="222">
                  <c:v>-86</c:v>
                </c:pt>
                <c:pt idx="223">
                  <c:v>-85</c:v>
                </c:pt>
                <c:pt idx="224">
                  <c:v>-84</c:v>
                </c:pt>
                <c:pt idx="225">
                  <c:v>-83</c:v>
                </c:pt>
                <c:pt idx="226">
                  <c:v>-82</c:v>
                </c:pt>
                <c:pt idx="227">
                  <c:v>-81</c:v>
                </c:pt>
                <c:pt idx="228">
                  <c:v>-80</c:v>
                </c:pt>
                <c:pt idx="229">
                  <c:v>-79</c:v>
                </c:pt>
                <c:pt idx="230">
                  <c:v>-78</c:v>
                </c:pt>
                <c:pt idx="231">
                  <c:v>-77</c:v>
                </c:pt>
                <c:pt idx="232">
                  <c:v>-76</c:v>
                </c:pt>
                <c:pt idx="233">
                  <c:v>-75</c:v>
                </c:pt>
                <c:pt idx="234">
                  <c:v>-74</c:v>
                </c:pt>
                <c:pt idx="235">
                  <c:v>-73</c:v>
                </c:pt>
                <c:pt idx="236">
                  <c:v>-72</c:v>
                </c:pt>
                <c:pt idx="237">
                  <c:v>-71</c:v>
                </c:pt>
                <c:pt idx="238">
                  <c:v>-70</c:v>
                </c:pt>
                <c:pt idx="239">
                  <c:v>-69</c:v>
                </c:pt>
                <c:pt idx="240">
                  <c:v>-68</c:v>
                </c:pt>
                <c:pt idx="241">
                  <c:v>-67</c:v>
                </c:pt>
                <c:pt idx="242">
                  <c:v>-66</c:v>
                </c:pt>
                <c:pt idx="243">
                  <c:v>-65</c:v>
                </c:pt>
                <c:pt idx="244">
                  <c:v>-64</c:v>
                </c:pt>
                <c:pt idx="245">
                  <c:v>-63</c:v>
                </c:pt>
                <c:pt idx="246">
                  <c:v>-62</c:v>
                </c:pt>
                <c:pt idx="247">
                  <c:v>-61</c:v>
                </c:pt>
                <c:pt idx="248">
                  <c:v>-60</c:v>
                </c:pt>
                <c:pt idx="249">
                  <c:v>-59</c:v>
                </c:pt>
                <c:pt idx="250">
                  <c:v>-58</c:v>
                </c:pt>
                <c:pt idx="251">
                  <c:v>-57</c:v>
                </c:pt>
                <c:pt idx="252">
                  <c:v>-56</c:v>
                </c:pt>
                <c:pt idx="253">
                  <c:v>-55</c:v>
                </c:pt>
                <c:pt idx="254">
                  <c:v>-54</c:v>
                </c:pt>
                <c:pt idx="255">
                  <c:v>-53</c:v>
                </c:pt>
                <c:pt idx="256">
                  <c:v>-52</c:v>
                </c:pt>
                <c:pt idx="257">
                  <c:v>-51</c:v>
                </c:pt>
                <c:pt idx="258">
                  <c:v>-50</c:v>
                </c:pt>
                <c:pt idx="259">
                  <c:v>-49</c:v>
                </c:pt>
                <c:pt idx="260">
                  <c:v>-48</c:v>
                </c:pt>
                <c:pt idx="261">
                  <c:v>-47</c:v>
                </c:pt>
                <c:pt idx="262">
                  <c:v>-46</c:v>
                </c:pt>
                <c:pt idx="263">
                  <c:v>-45</c:v>
                </c:pt>
                <c:pt idx="264">
                  <c:v>-44</c:v>
                </c:pt>
                <c:pt idx="265">
                  <c:v>-43</c:v>
                </c:pt>
                <c:pt idx="266">
                  <c:v>-42</c:v>
                </c:pt>
                <c:pt idx="267">
                  <c:v>-41</c:v>
                </c:pt>
                <c:pt idx="268">
                  <c:v>-40</c:v>
                </c:pt>
                <c:pt idx="269">
                  <c:v>-39</c:v>
                </c:pt>
                <c:pt idx="270">
                  <c:v>-38</c:v>
                </c:pt>
                <c:pt idx="271">
                  <c:v>-37</c:v>
                </c:pt>
                <c:pt idx="272">
                  <c:v>-36</c:v>
                </c:pt>
                <c:pt idx="273">
                  <c:v>-35</c:v>
                </c:pt>
                <c:pt idx="274">
                  <c:v>-34</c:v>
                </c:pt>
                <c:pt idx="275">
                  <c:v>-33</c:v>
                </c:pt>
                <c:pt idx="276">
                  <c:v>-32</c:v>
                </c:pt>
                <c:pt idx="277">
                  <c:v>-31</c:v>
                </c:pt>
                <c:pt idx="278">
                  <c:v>-30</c:v>
                </c:pt>
                <c:pt idx="279">
                  <c:v>-29</c:v>
                </c:pt>
                <c:pt idx="280">
                  <c:v>-28</c:v>
                </c:pt>
                <c:pt idx="281">
                  <c:v>-27</c:v>
                </c:pt>
                <c:pt idx="282">
                  <c:v>-26</c:v>
                </c:pt>
                <c:pt idx="283">
                  <c:v>-25</c:v>
                </c:pt>
                <c:pt idx="284">
                  <c:v>-24</c:v>
                </c:pt>
                <c:pt idx="285">
                  <c:v>-23</c:v>
                </c:pt>
                <c:pt idx="286">
                  <c:v>-22</c:v>
                </c:pt>
                <c:pt idx="287">
                  <c:v>-21</c:v>
                </c:pt>
                <c:pt idx="288">
                  <c:v>-20</c:v>
                </c:pt>
                <c:pt idx="289">
                  <c:v>-19</c:v>
                </c:pt>
                <c:pt idx="290">
                  <c:v>-18</c:v>
                </c:pt>
                <c:pt idx="291">
                  <c:v>-17</c:v>
                </c:pt>
                <c:pt idx="292">
                  <c:v>-16</c:v>
                </c:pt>
                <c:pt idx="293">
                  <c:v>-15</c:v>
                </c:pt>
                <c:pt idx="294">
                  <c:v>-14</c:v>
                </c:pt>
                <c:pt idx="295">
                  <c:v>-13</c:v>
                </c:pt>
                <c:pt idx="296">
                  <c:v>-12</c:v>
                </c:pt>
                <c:pt idx="297">
                  <c:v>-11</c:v>
                </c:pt>
                <c:pt idx="298">
                  <c:v>-10</c:v>
                </c:pt>
                <c:pt idx="299">
                  <c:v>-9</c:v>
                </c:pt>
                <c:pt idx="300">
                  <c:v>-8</c:v>
                </c:pt>
                <c:pt idx="301">
                  <c:v>-7</c:v>
                </c:pt>
                <c:pt idx="302">
                  <c:v>-6</c:v>
                </c:pt>
                <c:pt idx="303">
                  <c:v>-5</c:v>
                </c:pt>
                <c:pt idx="304">
                  <c:v>-4</c:v>
                </c:pt>
                <c:pt idx="305">
                  <c:v>-3</c:v>
                </c:pt>
                <c:pt idx="306">
                  <c:v>-2</c:v>
                </c:pt>
                <c:pt idx="307">
                  <c:v>-1</c:v>
                </c:pt>
                <c:pt idx="308">
                  <c:v>0</c:v>
                </c:pt>
                <c:pt idx="309">
                  <c:v>1</c:v>
                </c:pt>
                <c:pt idx="310">
                  <c:v>2</c:v>
                </c:pt>
                <c:pt idx="311">
                  <c:v>3</c:v>
                </c:pt>
                <c:pt idx="312">
                  <c:v>4</c:v>
                </c:pt>
                <c:pt idx="313">
                  <c:v>5</c:v>
                </c:pt>
                <c:pt idx="314">
                  <c:v>6</c:v>
                </c:pt>
                <c:pt idx="315">
                  <c:v>7</c:v>
                </c:pt>
                <c:pt idx="316">
                  <c:v>8</c:v>
                </c:pt>
                <c:pt idx="317">
                  <c:v>9</c:v>
                </c:pt>
                <c:pt idx="318">
                  <c:v>10</c:v>
                </c:pt>
                <c:pt idx="319">
                  <c:v>11</c:v>
                </c:pt>
                <c:pt idx="320">
                  <c:v>12</c:v>
                </c:pt>
                <c:pt idx="321">
                  <c:v>13</c:v>
                </c:pt>
                <c:pt idx="322">
                  <c:v>14</c:v>
                </c:pt>
                <c:pt idx="323">
                  <c:v>15</c:v>
                </c:pt>
                <c:pt idx="324">
                  <c:v>16</c:v>
                </c:pt>
                <c:pt idx="325">
                  <c:v>17</c:v>
                </c:pt>
                <c:pt idx="326">
                  <c:v>18</c:v>
                </c:pt>
                <c:pt idx="327">
                  <c:v>19</c:v>
                </c:pt>
                <c:pt idx="328">
                  <c:v>20</c:v>
                </c:pt>
                <c:pt idx="329">
                  <c:v>21</c:v>
                </c:pt>
                <c:pt idx="330">
                  <c:v>22</c:v>
                </c:pt>
                <c:pt idx="331">
                  <c:v>23</c:v>
                </c:pt>
                <c:pt idx="332">
                  <c:v>24</c:v>
                </c:pt>
                <c:pt idx="333">
                  <c:v>25</c:v>
                </c:pt>
                <c:pt idx="334">
                  <c:v>26</c:v>
                </c:pt>
                <c:pt idx="335">
                  <c:v>27</c:v>
                </c:pt>
                <c:pt idx="336">
                  <c:v>28</c:v>
                </c:pt>
                <c:pt idx="337">
                  <c:v>29</c:v>
                </c:pt>
                <c:pt idx="338">
                  <c:v>30</c:v>
                </c:pt>
                <c:pt idx="339">
                  <c:v>31</c:v>
                </c:pt>
                <c:pt idx="340">
                  <c:v>32</c:v>
                </c:pt>
                <c:pt idx="341">
                  <c:v>33</c:v>
                </c:pt>
                <c:pt idx="342">
                  <c:v>34</c:v>
                </c:pt>
                <c:pt idx="343">
                  <c:v>35</c:v>
                </c:pt>
                <c:pt idx="344">
                  <c:v>36</c:v>
                </c:pt>
                <c:pt idx="345">
                  <c:v>37</c:v>
                </c:pt>
                <c:pt idx="346">
                  <c:v>38</c:v>
                </c:pt>
                <c:pt idx="347">
                  <c:v>39</c:v>
                </c:pt>
                <c:pt idx="348">
                  <c:v>40</c:v>
                </c:pt>
                <c:pt idx="349">
                  <c:v>41</c:v>
                </c:pt>
                <c:pt idx="350">
                  <c:v>42</c:v>
                </c:pt>
                <c:pt idx="351">
                  <c:v>43</c:v>
                </c:pt>
                <c:pt idx="352">
                  <c:v>44</c:v>
                </c:pt>
                <c:pt idx="353">
                  <c:v>45</c:v>
                </c:pt>
                <c:pt idx="354">
                  <c:v>46</c:v>
                </c:pt>
                <c:pt idx="355">
                  <c:v>47</c:v>
                </c:pt>
                <c:pt idx="356">
                  <c:v>48</c:v>
                </c:pt>
                <c:pt idx="357">
                  <c:v>49</c:v>
                </c:pt>
                <c:pt idx="358">
                  <c:v>-64</c:v>
                </c:pt>
                <c:pt idx="359">
                  <c:v>-63</c:v>
                </c:pt>
                <c:pt idx="360">
                  <c:v>-62</c:v>
                </c:pt>
                <c:pt idx="361">
                  <c:v>-61</c:v>
                </c:pt>
                <c:pt idx="362">
                  <c:v>-60</c:v>
                </c:pt>
                <c:pt idx="363">
                  <c:v>-59</c:v>
                </c:pt>
                <c:pt idx="364">
                  <c:v>-58</c:v>
                </c:pt>
                <c:pt idx="365">
                  <c:v>-57</c:v>
                </c:pt>
                <c:pt idx="366">
                  <c:v>-56</c:v>
                </c:pt>
                <c:pt idx="367">
                  <c:v>-55</c:v>
                </c:pt>
                <c:pt idx="368">
                  <c:v>-54</c:v>
                </c:pt>
                <c:pt idx="369">
                  <c:v>-53</c:v>
                </c:pt>
                <c:pt idx="370">
                  <c:v>-52</c:v>
                </c:pt>
                <c:pt idx="371">
                  <c:v>-51</c:v>
                </c:pt>
                <c:pt idx="372">
                  <c:v>-50</c:v>
                </c:pt>
                <c:pt idx="373">
                  <c:v>-49</c:v>
                </c:pt>
                <c:pt idx="374">
                  <c:v>-48</c:v>
                </c:pt>
                <c:pt idx="375">
                  <c:v>-47</c:v>
                </c:pt>
                <c:pt idx="376">
                  <c:v>-46</c:v>
                </c:pt>
                <c:pt idx="377">
                  <c:v>-45</c:v>
                </c:pt>
                <c:pt idx="378">
                  <c:v>-44</c:v>
                </c:pt>
                <c:pt idx="379">
                  <c:v>-43</c:v>
                </c:pt>
                <c:pt idx="380">
                  <c:v>-42</c:v>
                </c:pt>
                <c:pt idx="381">
                  <c:v>-41</c:v>
                </c:pt>
                <c:pt idx="382">
                  <c:v>-40</c:v>
                </c:pt>
                <c:pt idx="383">
                  <c:v>-39</c:v>
                </c:pt>
                <c:pt idx="384">
                  <c:v>-38</c:v>
                </c:pt>
                <c:pt idx="385">
                  <c:v>-37</c:v>
                </c:pt>
                <c:pt idx="386">
                  <c:v>-36</c:v>
                </c:pt>
                <c:pt idx="387">
                  <c:v>-35</c:v>
                </c:pt>
                <c:pt idx="388">
                  <c:v>-34</c:v>
                </c:pt>
                <c:pt idx="389">
                  <c:v>-33</c:v>
                </c:pt>
                <c:pt idx="390">
                  <c:v>-32</c:v>
                </c:pt>
                <c:pt idx="391">
                  <c:v>-31</c:v>
                </c:pt>
                <c:pt idx="392">
                  <c:v>-30</c:v>
                </c:pt>
                <c:pt idx="393">
                  <c:v>-29</c:v>
                </c:pt>
                <c:pt idx="394">
                  <c:v>-28</c:v>
                </c:pt>
                <c:pt idx="395">
                  <c:v>-27</c:v>
                </c:pt>
                <c:pt idx="396">
                  <c:v>-26</c:v>
                </c:pt>
                <c:pt idx="397">
                  <c:v>-25</c:v>
                </c:pt>
                <c:pt idx="398">
                  <c:v>-24</c:v>
                </c:pt>
                <c:pt idx="399">
                  <c:v>-23</c:v>
                </c:pt>
                <c:pt idx="400">
                  <c:v>-22</c:v>
                </c:pt>
                <c:pt idx="401">
                  <c:v>-21</c:v>
                </c:pt>
                <c:pt idx="402">
                  <c:v>-20</c:v>
                </c:pt>
                <c:pt idx="403">
                  <c:v>-19</c:v>
                </c:pt>
                <c:pt idx="404">
                  <c:v>-18</c:v>
                </c:pt>
                <c:pt idx="405">
                  <c:v>-17</c:v>
                </c:pt>
                <c:pt idx="406">
                  <c:v>-16</c:v>
                </c:pt>
                <c:pt idx="407">
                  <c:v>-15</c:v>
                </c:pt>
                <c:pt idx="408">
                  <c:v>-14</c:v>
                </c:pt>
                <c:pt idx="409">
                  <c:v>-13</c:v>
                </c:pt>
                <c:pt idx="410">
                  <c:v>-12</c:v>
                </c:pt>
                <c:pt idx="411">
                  <c:v>-11</c:v>
                </c:pt>
                <c:pt idx="412">
                  <c:v>-10</c:v>
                </c:pt>
                <c:pt idx="413">
                  <c:v>-9</c:v>
                </c:pt>
                <c:pt idx="414">
                  <c:v>-8</c:v>
                </c:pt>
                <c:pt idx="415">
                  <c:v>-7</c:v>
                </c:pt>
                <c:pt idx="416">
                  <c:v>-6</c:v>
                </c:pt>
                <c:pt idx="417">
                  <c:v>-5</c:v>
                </c:pt>
                <c:pt idx="418">
                  <c:v>-4</c:v>
                </c:pt>
                <c:pt idx="419">
                  <c:v>-3</c:v>
                </c:pt>
                <c:pt idx="420">
                  <c:v>-2</c:v>
                </c:pt>
                <c:pt idx="421">
                  <c:v>-1</c:v>
                </c:pt>
                <c:pt idx="422">
                  <c:v>0</c:v>
                </c:pt>
                <c:pt idx="423">
                  <c:v>1</c:v>
                </c:pt>
                <c:pt idx="424">
                  <c:v>2</c:v>
                </c:pt>
                <c:pt idx="425">
                  <c:v>3</c:v>
                </c:pt>
                <c:pt idx="426">
                  <c:v>4</c:v>
                </c:pt>
                <c:pt idx="427">
                  <c:v>5</c:v>
                </c:pt>
                <c:pt idx="428">
                  <c:v>6</c:v>
                </c:pt>
                <c:pt idx="429">
                  <c:v>7</c:v>
                </c:pt>
                <c:pt idx="430">
                  <c:v>8</c:v>
                </c:pt>
                <c:pt idx="431">
                  <c:v>9</c:v>
                </c:pt>
                <c:pt idx="432">
                  <c:v>10</c:v>
                </c:pt>
                <c:pt idx="433">
                  <c:v>11</c:v>
                </c:pt>
                <c:pt idx="434">
                  <c:v>12</c:v>
                </c:pt>
                <c:pt idx="435">
                  <c:v>13</c:v>
                </c:pt>
                <c:pt idx="436">
                  <c:v>14</c:v>
                </c:pt>
                <c:pt idx="437">
                  <c:v>15</c:v>
                </c:pt>
                <c:pt idx="438">
                  <c:v>16</c:v>
                </c:pt>
                <c:pt idx="439">
                  <c:v>17.210000000000008</c:v>
                </c:pt>
                <c:pt idx="440">
                  <c:v>18.419999999999987</c:v>
                </c:pt>
                <c:pt idx="441">
                  <c:v>19.639999999999986</c:v>
                </c:pt>
                <c:pt idx="442">
                  <c:v>20.849999999999994</c:v>
                </c:pt>
                <c:pt idx="443">
                  <c:v>22.060000000000002</c:v>
                </c:pt>
                <c:pt idx="444">
                  <c:v>23.27000000000001</c:v>
                </c:pt>
                <c:pt idx="445">
                  <c:v>24.47999999999999</c:v>
                </c:pt>
                <c:pt idx="446">
                  <c:v>25.699999999999989</c:v>
                </c:pt>
                <c:pt idx="447">
                  <c:v>26.909999999999997</c:v>
                </c:pt>
                <c:pt idx="448">
                  <c:v>28.120000000000005</c:v>
                </c:pt>
                <c:pt idx="449">
                  <c:v>29.330000000000013</c:v>
                </c:pt>
                <c:pt idx="450">
                  <c:v>30.550000000000011</c:v>
                </c:pt>
                <c:pt idx="451">
                  <c:v>31.759999999999991</c:v>
                </c:pt>
                <c:pt idx="452">
                  <c:v>32.97</c:v>
                </c:pt>
                <c:pt idx="453">
                  <c:v>34.180000000000007</c:v>
                </c:pt>
                <c:pt idx="454">
                  <c:v>35.389999999999986</c:v>
                </c:pt>
                <c:pt idx="455">
                  <c:v>36.610000000000014</c:v>
                </c:pt>
                <c:pt idx="456">
                  <c:v>37.819999999999993</c:v>
                </c:pt>
                <c:pt idx="457">
                  <c:v>39.03</c:v>
                </c:pt>
                <c:pt idx="458">
                  <c:v>40.240000000000009</c:v>
                </c:pt>
                <c:pt idx="459">
                  <c:v>41.449999999999989</c:v>
                </c:pt>
                <c:pt idx="460">
                  <c:v>42.669999999999987</c:v>
                </c:pt>
                <c:pt idx="461">
                  <c:v>43.879999999999995</c:v>
                </c:pt>
                <c:pt idx="462">
                  <c:v>45.09</c:v>
                </c:pt>
                <c:pt idx="463">
                  <c:v>46.300000000000011</c:v>
                </c:pt>
                <c:pt idx="464">
                  <c:v>47.52000000000001</c:v>
                </c:pt>
                <c:pt idx="465">
                  <c:v>48.72999999999999</c:v>
                </c:pt>
                <c:pt idx="466">
                  <c:v>49.94</c:v>
                </c:pt>
                <c:pt idx="467">
                  <c:v>51.150000000000006</c:v>
                </c:pt>
                <c:pt idx="468">
                  <c:v>52.360000000000014</c:v>
                </c:pt>
                <c:pt idx="469">
                  <c:v>53.580000000000013</c:v>
                </c:pt>
                <c:pt idx="470">
                  <c:v>54.789999999999992</c:v>
                </c:pt>
                <c:pt idx="471">
                  <c:v>56</c:v>
                </c:pt>
                <c:pt idx="472">
                  <c:v>57.210000000000008</c:v>
                </c:pt>
                <c:pt idx="473">
                  <c:v>58.419999999999987</c:v>
                </c:pt>
                <c:pt idx="474">
                  <c:v>59.639999999999986</c:v>
                </c:pt>
                <c:pt idx="475">
                  <c:v>60.849999999999994</c:v>
                </c:pt>
                <c:pt idx="476">
                  <c:v>62.06</c:v>
                </c:pt>
                <c:pt idx="477">
                  <c:v>63.27000000000001</c:v>
                </c:pt>
                <c:pt idx="478">
                  <c:v>64.47999999999999</c:v>
                </c:pt>
                <c:pt idx="479">
                  <c:v>65.699999999999989</c:v>
                </c:pt>
                <c:pt idx="480">
                  <c:v>66.91</c:v>
                </c:pt>
                <c:pt idx="481">
                  <c:v>68.12</c:v>
                </c:pt>
                <c:pt idx="482">
                  <c:v>69.330000000000013</c:v>
                </c:pt>
                <c:pt idx="483">
                  <c:v>70.550000000000011</c:v>
                </c:pt>
                <c:pt idx="484">
                  <c:v>71.759999999999991</c:v>
                </c:pt>
                <c:pt idx="485">
                  <c:v>72.97</c:v>
                </c:pt>
                <c:pt idx="486">
                  <c:v>74.180000000000007</c:v>
                </c:pt>
                <c:pt idx="487">
                  <c:v>75.389999999999986</c:v>
                </c:pt>
                <c:pt idx="488">
                  <c:v>76.610000000000014</c:v>
                </c:pt>
                <c:pt idx="489">
                  <c:v>77.819999999999993</c:v>
                </c:pt>
                <c:pt idx="490">
                  <c:v>79.03</c:v>
                </c:pt>
                <c:pt idx="491">
                  <c:v>80.240000000000009</c:v>
                </c:pt>
                <c:pt idx="492">
                  <c:v>81.449999999999989</c:v>
                </c:pt>
                <c:pt idx="493">
                  <c:v>82.669999999999987</c:v>
                </c:pt>
                <c:pt idx="494">
                  <c:v>83.88</c:v>
                </c:pt>
                <c:pt idx="495">
                  <c:v>85.09</c:v>
                </c:pt>
                <c:pt idx="496">
                  <c:v>86.300000000000011</c:v>
                </c:pt>
                <c:pt idx="497">
                  <c:v>87.52000000000001</c:v>
                </c:pt>
                <c:pt idx="498">
                  <c:v>88.72999999999999</c:v>
                </c:pt>
                <c:pt idx="499">
                  <c:v>89.94</c:v>
                </c:pt>
                <c:pt idx="500">
                  <c:v>91.15</c:v>
                </c:pt>
                <c:pt idx="501">
                  <c:v>92.360000000000014</c:v>
                </c:pt>
                <c:pt idx="502">
                  <c:v>93.580000000000013</c:v>
                </c:pt>
                <c:pt idx="503">
                  <c:v>94.789999999999992</c:v>
                </c:pt>
                <c:pt idx="504">
                  <c:v>96</c:v>
                </c:pt>
                <c:pt idx="505">
                  <c:v>97.210000000000008</c:v>
                </c:pt>
                <c:pt idx="506">
                  <c:v>98.419999999999987</c:v>
                </c:pt>
                <c:pt idx="507">
                  <c:v>99.639999999999986</c:v>
                </c:pt>
                <c:pt idx="508">
                  <c:v>100.85</c:v>
                </c:pt>
                <c:pt idx="509">
                  <c:v>102.06</c:v>
                </c:pt>
                <c:pt idx="510">
                  <c:v>103.27000000000001</c:v>
                </c:pt>
                <c:pt idx="511">
                  <c:v>104.47999999999999</c:v>
                </c:pt>
                <c:pt idx="512">
                  <c:v>105.69999999999999</c:v>
                </c:pt>
                <c:pt idx="513">
                  <c:v>106.91</c:v>
                </c:pt>
                <c:pt idx="514">
                  <c:v>108.12</c:v>
                </c:pt>
                <c:pt idx="515">
                  <c:v>109.33000000000001</c:v>
                </c:pt>
                <c:pt idx="516">
                  <c:v>110.55000000000001</c:v>
                </c:pt>
                <c:pt idx="517">
                  <c:v>111.75999999999999</c:v>
                </c:pt>
                <c:pt idx="518">
                  <c:v>112.97</c:v>
                </c:pt>
                <c:pt idx="519">
                  <c:v>114.18</c:v>
                </c:pt>
                <c:pt idx="520">
                  <c:v>115.38999999999999</c:v>
                </c:pt>
                <c:pt idx="521">
                  <c:v>116.61000000000001</c:v>
                </c:pt>
                <c:pt idx="522">
                  <c:v>117.82</c:v>
                </c:pt>
                <c:pt idx="523">
                  <c:v>119.03</c:v>
                </c:pt>
                <c:pt idx="524">
                  <c:v>120.24000000000001</c:v>
                </c:pt>
                <c:pt idx="525">
                  <c:v>121.44999999999999</c:v>
                </c:pt>
                <c:pt idx="526">
                  <c:v>122.66999999999999</c:v>
                </c:pt>
                <c:pt idx="527">
                  <c:v>123.88</c:v>
                </c:pt>
                <c:pt idx="528">
                  <c:v>125.09</c:v>
                </c:pt>
                <c:pt idx="529">
                  <c:v>126.30000000000001</c:v>
                </c:pt>
                <c:pt idx="530">
                  <c:v>127.52000000000001</c:v>
                </c:pt>
                <c:pt idx="531">
                  <c:v>128.72999999999999</c:v>
                </c:pt>
                <c:pt idx="532">
                  <c:v>129.94</c:v>
                </c:pt>
                <c:pt idx="533">
                  <c:v>131.15</c:v>
                </c:pt>
                <c:pt idx="534">
                  <c:v>132.36000000000001</c:v>
                </c:pt>
                <c:pt idx="535">
                  <c:v>133.58000000000001</c:v>
                </c:pt>
                <c:pt idx="536">
                  <c:v>134.79</c:v>
                </c:pt>
                <c:pt idx="537">
                  <c:v>136</c:v>
                </c:pt>
                <c:pt idx="538">
                  <c:v>137</c:v>
                </c:pt>
                <c:pt idx="539">
                  <c:v>138.1</c:v>
                </c:pt>
                <c:pt idx="540">
                  <c:v>139.19999999999999</c:v>
                </c:pt>
                <c:pt idx="541">
                  <c:v>140.30000000000001</c:v>
                </c:pt>
                <c:pt idx="542">
                  <c:v>141.4</c:v>
                </c:pt>
                <c:pt idx="543">
                  <c:v>142.51</c:v>
                </c:pt>
                <c:pt idx="544">
                  <c:v>143.61000000000001</c:v>
                </c:pt>
                <c:pt idx="545">
                  <c:v>144.70999999999998</c:v>
                </c:pt>
                <c:pt idx="546">
                  <c:v>145.81</c:v>
                </c:pt>
                <c:pt idx="547">
                  <c:v>146.91000000000003</c:v>
                </c:pt>
                <c:pt idx="548">
                  <c:v>148.01</c:v>
                </c:pt>
                <c:pt idx="549">
                  <c:v>149.11000000000001</c:v>
                </c:pt>
                <c:pt idx="550">
                  <c:v>150.20999999999998</c:v>
                </c:pt>
                <c:pt idx="551">
                  <c:v>151.31</c:v>
                </c:pt>
                <c:pt idx="552">
                  <c:v>152.41000000000003</c:v>
                </c:pt>
                <c:pt idx="553">
                  <c:v>153.51999999999998</c:v>
                </c:pt>
                <c:pt idx="554">
                  <c:v>154.62</c:v>
                </c:pt>
                <c:pt idx="555">
                  <c:v>155.72000000000003</c:v>
                </c:pt>
                <c:pt idx="556">
                  <c:v>156.82</c:v>
                </c:pt>
                <c:pt idx="557">
                  <c:v>157.92000000000002</c:v>
                </c:pt>
                <c:pt idx="558">
                  <c:v>159.01999999999998</c:v>
                </c:pt>
                <c:pt idx="559">
                  <c:v>160.12</c:v>
                </c:pt>
                <c:pt idx="560">
                  <c:v>161.22000000000003</c:v>
                </c:pt>
                <c:pt idx="561">
                  <c:v>162.32</c:v>
                </c:pt>
                <c:pt idx="562">
                  <c:v>163.42000000000002</c:v>
                </c:pt>
                <c:pt idx="563">
                  <c:v>164.52999999999997</c:v>
                </c:pt>
                <c:pt idx="564">
                  <c:v>165.63</c:v>
                </c:pt>
                <c:pt idx="565">
                  <c:v>166.73000000000002</c:v>
                </c:pt>
                <c:pt idx="566">
                  <c:v>167.82999999999998</c:v>
                </c:pt>
                <c:pt idx="567">
                  <c:v>168.93</c:v>
                </c:pt>
                <c:pt idx="568">
                  <c:v>170.02999999999997</c:v>
                </c:pt>
                <c:pt idx="569">
                  <c:v>171.13</c:v>
                </c:pt>
                <c:pt idx="570">
                  <c:v>172.23000000000002</c:v>
                </c:pt>
                <c:pt idx="571">
                  <c:v>173.32999999999998</c:v>
                </c:pt>
                <c:pt idx="572">
                  <c:v>174.43</c:v>
                </c:pt>
                <c:pt idx="573">
                  <c:v>175.54000000000002</c:v>
                </c:pt>
                <c:pt idx="574">
                  <c:v>176.64</c:v>
                </c:pt>
                <c:pt idx="575">
                  <c:v>177.74</c:v>
                </c:pt>
                <c:pt idx="576">
                  <c:v>178.83999999999997</c:v>
                </c:pt>
                <c:pt idx="577">
                  <c:v>179.94</c:v>
                </c:pt>
                <c:pt idx="578">
                  <c:v>181.04000000000002</c:v>
                </c:pt>
                <c:pt idx="579">
                  <c:v>182.14</c:v>
                </c:pt>
                <c:pt idx="580">
                  <c:v>183.24</c:v>
                </c:pt>
                <c:pt idx="581">
                  <c:v>184.33999999999997</c:v>
                </c:pt>
                <c:pt idx="582">
                  <c:v>185.44</c:v>
                </c:pt>
                <c:pt idx="583">
                  <c:v>186.55</c:v>
                </c:pt>
                <c:pt idx="584">
                  <c:v>187.64999999999998</c:v>
                </c:pt>
                <c:pt idx="585">
                  <c:v>188.75</c:v>
                </c:pt>
                <c:pt idx="586">
                  <c:v>189.85000000000002</c:v>
                </c:pt>
                <c:pt idx="587">
                  <c:v>190.95</c:v>
                </c:pt>
                <c:pt idx="588">
                  <c:v>192.05</c:v>
                </c:pt>
                <c:pt idx="589">
                  <c:v>193.14999999999998</c:v>
                </c:pt>
                <c:pt idx="590">
                  <c:v>194.25</c:v>
                </c:pt>
                <c:pt idx="591">
                  <c:v>195.35000000000002</c:v>
                </c:pt>
                <c:pt idx="592">
                  <c:v>196.45</c:v>
                </c:pt>
                <c:pt idx="593">
                  <c:v>197.56</c:v>
                </c:pt>
                <c:pt idx="594">
                  <c:v>198.66000000000003</c:v>
                </c:pt>
                <c:pt idx="595">
                  <c:v>199.76</c:v>
                </c:pt>
                <c:pt idx="596">
                  <c:v>200.86</c:v>
                </c:pt>
                <c:pt idx="597">
                  <c:v>201.95999999999998</c:v>
                </c:pt>
                <c:pt idx="598">
                  <c:v>203.06</c:v>
                </c:pt>
                <c:pt idx="599">
                  <c:v>204.16000000000003</c:v>
                </c:pt>
                <c:pt idx="600">
                  <c:v>205.26</c:v>
                </c:pt>
                <c:pt idx="601">
                  <c:v>206.36</c:v>
                </c:pt>
                <c:pt idx="602">
                  <c:v>207.45999999999998</c:v>
                </c:pt>
                <c:pt idx="603">
                  <c:v>208.57</c:v>
                </c:pt>
                <c:pt idx="604">
                  <c:v>209.67000000000002</c:v>
                </c:pt>
                <c:pt idx="605">
                  <c:v>210.76999999999998</c:v>
                </c:pt>
                <c:pt idx="606">
                  <c:v>211.87</c:v>
                </c:pt>
                <c:pt idx="607">
                  <c:v>212.97000000000003</c:v>
                </c:pt>
                <c:pt idx="608">
                  <c:v>214.07</c:v>
                </c:pt>
                <c:pt idx="609">
                  <c:v>215.17000000000002</c:v>
                </c:pt>
                <c:pt idx="610">
                  <c:v>216.26999999999998</c:v>
                </c:pt>
                <c:pt idx="611">
                  <c:v>217.37</c:v>
                </c:pt>
                <c:pt idx="612">
                  <c:v>218.47000000000003</c:v>
                </c:pt>
                <c:pt idx="613">
                  <c:v>219.57999999999998</c:v>
                </c:pt>
                <c:pt idx="614">
                  <c:v>220.68</c:v>
                </c:pt>
                <c:pt idx="615">
                  <c:v>221.77999999999997</c:v>
                </c:pt>
                <c:pt idx="616">
                  <c:v>222.88</c:v>
                </c:pt>
                <c:pt idx="617">
                  <c:v>223.98000000000002</c:v>
                </c:pt>
                <c:pt idx="618">
                  <c:v>225.07999999999998</c:v>
                </c:pt>
                <c:pt idx="619">
                  <c:v>226.18</c:v>
                </c:pt>
                <c:pt idx="620">
                  <c:v>227.27999999999997</c:v>
                </c:pt>
                <c:pt idx="621">
                  <c:v>228.38</c:v>
                </c:pt>
                <c:pt idx="622">
                  <c:v>229.48000000000002</c:v>
                </c:pt>
                <c:pt idx="623">
                  <c:v>230.58999999999997</c:v>
                </c:pt>
                <c:pt idx="624">
                  <c:v>231.69</c:v>
                </c:pt>
                <c:pt idx="625">
                  <c:v>232.79000000000002</c:v>
                </c:pt>
                <c:pt idx="626">
                  <c:v>233.89</c:v>
                </c:pt>
                <c:pt idx="627">
                  <c:v>234.99</c:v>
                </c:pt>
                <c:pt idx="628">
                  <c:v>236.08999999999997</c:v>
                </c:pt>
                <c:pt idx="629">
                  <c:v>237.19</c:v>
                </c:pt>
                <c:pt idx="630">
                  <c:v>238.29000000000002</c:v>
                </c:pt>
                <c:pt idx="631">
                  <c:v>239.39</c:v>
                </c:pt>
                <c:pt idx="632">
                  <c:v>240.49</c:v>
                </c:pt>
                <c:pt idx="633">
                  <c:v>241.60000000000002</c:v>
                </c:pt>
                <c:pt idx="634">
                  <c:v>242.7</c:v>
                </c:pt>
                <c:pt idx="635">
                  <c:v>243.8</c:v>
                </c:pt>
                <c:pt idx="636">
                  <c:v>244.89999999999998</c:v>
                </c:pt>
                <c:pt idx="637">
                  <c:v>246</c:v>
                </c:pt>
                <c:pt idx="638">
                  <c:v>247</c:v>
                </c:pt>
                <c:pt idx="639">
                  <c:v>247.8</c:v>
                </c:pt>
                <c:pt idx="640">
                  <c:v>248.60000000000002</c:v>
                </c:pt>
                <c:pt idx="641">
                  <c:v>249.39</c:v>
                </c:pt>
                <c:pt idx="642">
                  <c:v>250.19</c:v>
                </c:pt>
                <c:pt idx="643">
                  <c:v>250.99</c:v>
                </c:pt>
                <c:pt idx="644">
                  <c:v>251.79000000000002</c:v>
                </c:pt>
                <c:pt idx="645">
                  <c:v>252.58999999999997</c:v>
                </c:pt>
                <c:pt idx="646">
                  <c:v>253.38</c:v>
                </c:pt>
                <c:pt idx="647">
                  <c:v>254.18</c:v>
                </c:pt>
                <c:pt idx="648">
                  <c:v>254.98000000000002</c:v>
                </c:pt>
                <c:pt idx="649">
                  <c:v>255.77999999999997</c:v>
                </c:pt>
                <c:pt idx="650">
                  <c:v>256.58</c:v>
                </c:pt>
                <c:pt idx="651">
                  <c:v>257.37</c:v>
                </c:pt>
                <c:pt idx="652">
                  <c:v>258.17</c:v>
                </c:pt>
                <c:pt idx="653">
                  <c:v>258.97000000000003</c:v>
                </c:pt>
                <c:pt idx="654">
                  <c:v>259.77</c:v>
                </c:pt>
                <c:pt idx="655">
                  <c:v>260.57</c:v>
                </c:pt>
                <c:pt idx="656">
                  <c:v>261.36</c:v>
                </c:pt>
                <c:pt idx="657">
                  <c:v>262.16000000000003</c:v>
                </c:pt>
                <c:pt idx="658">
                  <c:v>262.95999999999998</c:v>
                </c:pt>
                <c:pt idx="659">
                  <c:v>263.76</c:v>
                </c:pt>
                <c:pt idx="660">
                  <c:v>264.56</c:v>
                </c:pt>
                <c:pt idx="661">
                  <c:v>265.35000000000002</c:v>
                </c:pt>
                <c:pt idx="662">
                  <c:v>266.14999999999998</c:v>
                </c:pt>
                <c:pt idx="663">
                  <c:v>266.95</c:v>
                </c:pt>
                <c:pt idx="664">
                  <c:v>267.75</c:v>
                </c:pt>
                <c:pt idx="665">
                  <c:v>268.55</c:v>
                </c:pt>
                <c:pt idx="666">
                  <c:v>269.33999999999997</c:v>
                </c:pt>
                <c:pt idx="667">
                  <c:v>270.14</c:v>
                </c:pt>
                <c:pt idx="668">
                  <c:v>270.94</c:v>
                </c:pt>
                <c:pt idx="669">
                  <c:v>271.74</c:v>
                </c:pt>
                <c:pt idx="670">
                  <c:v>272.54000000000002</c:v>
                </c:pt>
                <c:pt idx="671">
                  <c:v>273.33</c:v>
                </c:pt>
                <c:pt idx="672">
                  <c:v>274.13</c:v>
                </c:pt>
                <c:pt idx="673">
                  <c:v>274.93</c:v>
                </c:pt>
                <c:pt idx="674">
                  <c:v>275.73</c:v>
                </c:pt>
                <c:pt idx="675">
                  <c:v>276.52999999999997</c:v>
                </c:pt>
                <c:pt idx="676">
                  <c:v>277.32</c:v>
                </c:pt>
                <c:pt idx="677">
                  <c:v>278.12</c:v>
                </c:pt>
                <c:pt idx="678">
                  <c:v>278.92</c:v>
                </c:pt>
                <c:pt idx="679">
                  <c:v>279.72000000000003</c:v>
                </c:pt>
                <c:pt idx="680">
                  <c:v>280.52</c:v>
                </c:pt>
                <c:pt idx="681">
                  <c:v>281.31</c:v>
                </c:pt>
                <c:pt idx="682">
                  <c:v>282.11</c:v>
                </c:pt>
                <c:pt idx="683">
                  <c:v>282.91000000000003</c:v>
                </c:pt>
                <c:pt idx="684">
                  <c:v>283.70999999999998</c:v>
                </c:pt>
                <c:pt idx="685">
                  <c:v>284.51</c:v>
                </c:pt>
                <c:pt idx="686">
                  <c:v>285.3</c:v>
                </c:pt>
                <c:pt idx="687">
                  <c:v>286.10000000000002</c:v>
                </c:pt>
                <c:pt idx="688">
                  <c:v>286.89999999999998</c:v>
                </c:pt>
                <c:pt idx="689">
                  <c:v>287.7</c:v>
                </c:pt>
                <c:pt idx="690">
                  <c:v>288.49</c:v>
                </c:pt>
                <c:pt idx="691">
                  <c:v>289.29000000000002</c:v>
                </c:pt>
                <c:pt idx="692">
                  <c:v>290.08999999999997</c:v>
                </c:pt>
                <c:pt idx="693">
                  <c:v>290.89</c:v>
                </c:pt>
                <c:pt idx="694">
                  <c:v>291.69</c:v>
                </c:pt>
                <c:pt idx="695">
                  <c:v>292.48</c:v>
                </c:pt>
                <c:pt idx="696">
                  <c:v>293.27999999999997</c:v>
                </c:pt>
                <c:pt idx="697">
                  <c:v>294.08</c:v>
                </c:pt>
                <c:pt idx="698">
                  <c:v>294.88</c:v>
                </c:pt>
                <c:pt idx="699">
                  <c:v>295.68</c:v>
                </c:pt>
                <c:pt idx="700">
                  <c:v>296.47000000000003</c:v>
                </c:pt>
                <c:pt idx="701">
                  <c:v>297.27</c:v>
                </c:pt>
                <c:pt idx="702">
                  <c:v>298.07</c:v>
                </c:pt>
                <c:pt idx="703">
                  <c:v>298.87</c:v>
                </c:pt>
                <c:pt idx="704">
                  <c:v>299.67</c:v>
                </c:pt>
                <c:pt idx="705">
                  <c:v>300.45999999999998</c:v>
                </c:pt>
                <c:pt idx="706">
                  <c:v>301.26</c:v>
                </c:pt>
                <c:pt idx="707">
                  <c:v>302.06</c:v>
                </c:pt>
                <c:pt idx="708">
                  <c:v>302.86</c:v>
                </c:pt>
                <c:pt idx="709">
                  <c:v>303.66000000000003</c:v>
                </c:pt>
                <c:pt idx="710">
                  <c:v>304.45</c:v>
                </c:pt>
                <c:pt idx="711">
                  <c:v>305.25</c:v>
                </c:pt>
                <c:pt idx="712">
                  <c:v>306.05</c:v>
                </c:pt>
                <c:pt idx="713">
                  <c:v>306.85000000000002</c:v>
                </c:pt>
                <c:pt idx="714">
                  <c:v>307.64999999999998</c:v>
                </c:pt>
                <c:pt idx="715">
                  <c:v>308.44</c:v>
                </c:pt>
                <c:pt idx="716">
                  <c:v>309.24</c:v>
                </c:pt>
                <c:pt idx="717">
                  <c:v>310.04000000000002</c:v>
                </c:pt>
                <c:pt idx="718">
                  <c:v>310.83999999999997</c:v>
                </c:pt>
                <c:pt idx="719">
                  <c:v>311.64</c:v>
                </c:pt>
                <c:pt idx="720">
                  <c:v>312.43</c:v>
                </c:pt>
                <c:pt idx="721">
                  <c:v>313.23</c:v>
                </c:pt>
                <c:pt idx="722">
                  <c:v>314.02999999999997</c:v>
                </c:pt>
                <c:pt idx="723">
                  <c:v>314.83</c:v>
                </c:pt>
                <c:pt idx="724">
                  <c:v>315.63</c:v>
                </c:pt>
                <c:pt idx="725">
                  <c:v>316.42</c:v>
                </c:pt>
                <c:pt idx="726">
                  <c:v>317.22000000000003</c:v>
                </c:pt>
                <c:pt idx="727">
                  <c:v>318.02</c:v>
                </c:pt>
                <c:pt idx="728">
                  <c:v>318.82</c:v>
                </c:pt>
                <c:pt idx="729">
                  <c:v>319.62</c:v>
                </c:pt>
                <c:pt idx="730">
                  <c:v>320.41000000000003</c:v>
                </c:pt>
                <c:pt idx="731">
                  <c:v>321.20999999999998</c:v>
                </c:pt>
                <c:pt idx="732">
                  <c:v>322.01</c:v>
                </c:pt>
                <c:pt idx="733">
                  <c:v>322.81</c:v>
                </c:pt>
                <c:pt idx="734">
                  <c:v>323.61</c:v>
                </c:pt>
                <c:pt idx="735">
                  <c:v>324.39999999999998</c:v>
                </c:pt>
                <c:pt idx="736">
                  <c:v>325.2</c:v>
                </c:pt>
                <c:pt idx="737">
                  <c:v>326</c:v>
                </c:pt>
                <c:pt idx="738">
                  <c:v>327</c:v>
                </c:pt>
                <c:pt idx="739">
                  <c:v>327.8</c:v>
                </c:pt>
                <c:pt idx="740">
                  <c:v>328.6</c:v>
                </c:pt>
                <c:pt idx="741">
                  <c:v>329.39</c:v>
                </c:pt>
                <c:pt idx="742">
                  <c:v>330.19</c:v>
                </c:pt>
                <c:pt idx="743">
                  <c:v>330.99</c:v>
                </c:pt>
                <c:pt idx="744">
                  <c:v>331.79</c:v>
                </c:pt>
                <c:pt idx="745">
                  <c:v>332.59</c:v>
                </c:pt>
                <c:pt idx="746">
                  <c:v>333.38</c:v>
                </c:pt>
                <c:pt idx="747">
                  <c:v>334.18</c:v>
                </c:pt>
                <c:pt idx="748">
                  <c:v>334.98</c:v>
                </c:pt>
                <c:pt idx="749">
                  <c:v>335.78</c:v>
                </c:pt>
                <c:pt idx="750">
                  <c:v>336.58</c:v>
                </c:pt>
                <c:pt idx="751">
                  <c:v>337.37</c:v>
                </c:pt>
                <c:pt idx="752">
                  <c:v>338.17</c:v>
                </c:pt>
                <c:pt idx="753">
                  <c:v>338.97</c:v>
                </c:pt>
                <c:pt idx="754">
                  <c:v>339.77</c:v>
                </c:pt>
                <c:pt idx="755">
                  <c:v>340.57</c:v>
                </c:pt>
                <c:pt idx="756">
                  <c:v>341.36</c:v>
                </c:pt>
                <c:pt idx="757">
                  <c:v>342.16</c:v>
                </c:pt>
                <c:pt idx="758">
                  <c:v>342.96</c:v>
                </c:pt>
                <c:pt idx="759">
                  <c:v>343.76</c:v>
                </c:pt>
                <c:pt idx="760">
                  <c:v>344.56</c:v>
                </c:pt>
                <c:pt idx="761">
                  <c:v>345.35</c:v>
                </c:pt>
                <c:pt idx="762">
                  <c:v>346.15</c:v>
                </c:pt>
                <c:pt idx="763">
                  <c:v>346.95</c:v>
                </c:pt>
                <c:pt idx="764">
                  <c:v>347.75</c:v>
                </c:pt>
                <c:pt idx="765">
                  <c:v>348.55</c:v>
                </c:pt>
                <c:pt idx="766">
                  <c:v>349.34</c:v>
                </c:pt>
                <c:pt idx="767">
                  <c:v>350.14</c:v>
                </c:pt>
                <c:pt idx="768">
                  <c:v>350.94</c:v>
                </c:pt>
                <c:pt idx="769">
                  <c:v>351.74</c:v>
                </c:pt>
                <c:pt idx="770">
                  <c:v>352.54</c:v>
                </c:pt>
                <c:pt idx="771">
                  <c:v>353.33</c:v>
                </c:pt>
                <c:pt idx="772">
                  <c:v>354.13</c:v>
                </c:pt>
                <c:pt idx="773">
                  <c:v>354.93</c:v>
                </c:pt>
                <c:pt idx="774">
                  <c:v>355.73</c:v>
                </c:pt>
                <c:pt idx="775">
                  <c:v>356.53</c:v>
                </c:pt>
                <c:pt idx="776">
                  <c:v>357.32</c:v>
                </c:pt>
                <c:pt idx="777">
                  <c:v>358.12</c:v>
                </c:pt>
                <c:pt idx="778">
                  <c:v>358.92</c:v>
                </c:pt>
                <c:pt idx="779">
                  <c:v>359.72</c:v>
                </c:pt>
                <c:pt idx="780">
                  <c:v>360.52</c:v>
                </c:pt>
                <c:pt idx="781">
                  <c:v>361.31</c:v>
                </c:pt>
                <c:pt idx="782">
                  <c:v>362.11</c:v>
                </c:pt>
                <c:pt idx="783">
                  <c:v>362.91</c:v>
                </c:pt>
                <c:pt idx="784">
                  <c:v>363.71</c:v>
                </c:pt>
                <c:pt idx="785">
                  <c:v>364.51</c:v>
                </c:pt>
                <c:pt idx="786">
                  <c:v>365.3</c:v>
                </c:pt>
                <c:pt idx="787">
                  <c:v>366.1</c:v>
                </c:pt>
                <c:pt idx="788">
                  <c:v>366.9</c:v>
                </c:pt>
                <c:pt idx="789">
                  <c:v>367.7</c:v>
                </c:pt>
                <c:pt idx="790">
                  <c:v>368.49</c:v>
                </c:pt>
                <c:pt idx="791">
                  <c:v>369.29</c:v>
                </c:pt>
                <c:pt idx="792">
                  <c:v>370.09</c:v>
                </c:pt>
                <c:pt idx="793">
                  <c:v>370.89</c:v>
                </c:pt>
                <c:pt idx="794">
                  <c:v>371.69</c:v>
                </c:pt>
                <c:pt idx="795">
                  <c:v>372.48</c:v>
                </c:pt>
                <c:pt idx="796">
                  <c:v>373.28</c:v>
                </c:pt>
                <c:pt idx="797">
                  <c:v>374.08</c:v>
                </c:pt>
                <c:pt idx="798">
                  <c:v>374.88</c:v>
                </c:pt>
                <c:pt idx="799">
                  <c:v>375.68</c:v>
                </c:pt>
                <c:pt idx="800">
                  <c:v>376.47</c:v>
                </c:pt>
                <c:pt idx="801">
                  <c:v>377.27</c:v>
                </c:pt>
                <c:pt idx="802">
                  <c:v>378.07</c:v>
                </c:pt>
                <c:pt idx="803">
                  <c:v>378.87</c:v>
                </c:pt>
                <c:pt idx="804">
                  <c:v>379.67</c:v>
                </c:pt>
                <c:pt idx="805">
                  <c:v>380.46</c:v>
                </c:pt>
                <c:pt idx="806">
                  <c:v>381.26</c:v>
                </c:pt>
                <c:pt idx="807">
                  <c:v>382.06</c:v>
                </c:pt>
                <c:pt idx="808">
                  <c:v>382.86</c:v>
                </c:pt>
                <c:pt idx="809">
                  <c:v>383.66</c:v>
                </c:pt>
                <c:pt idx="810">
                  <c:v>384.45</c:v>
                </c:pt>
                <c:pt idx="811">
                  <c:v>385.25</c:v>
                </c:pt>
                <c:pt idx="812">
                  <c:v>386.05</c:v>
                </c:pt>
                <c:pt idx="813">
                  <c:v>386.85</c:v>
                </c:pt>
                <c:pt idx="814">
                  <c:v>387.65</c:v>
                </c:pt>
                <c:pt idx="815">
                  <c:v>388.44</c:v>
                </c:pt>
                <c:pt idx="816">
                  <c:v>389.24</c:v>
                </c:pt>
                <c:pt idx="817">
                  <c:v>390.04</c:v>
                </c:pt>
                <c:pt idx="818">
                  <c:v>390.84</c:v>
                </c:pt>
                <c:pt idx="819">
                  <c:v>391.64</c:v>
                </c:pt>
                <c:pt idx="820">
                  <c:v>392.43</c:v>
                </c:pt>
                <c:pt idx="821">
                  <c:v>393.23</c:v>
                </c:pt>
                <c:pt idx="822">
                  <c:v>394.03</c:v>
                </c:pt>
                <c:pt idx="823">
                  <c:v>394.83</c:v>
                </c:pt>
                <c:pt idx="824">
                  <c:v>395.63</c:v>
                </c:pt>
                <c:pt idx="825">
                  <c:v>396.42</c:v>
                </c:pt>
                <c:pt idx="826">
                  <c:v>397.22</c:v>
                </c:pt>
                <c:pt idx="827">
                  <c:v>398.02</c:v>
                </c:pt>
                <c:pt idx="828">
                  <c:v>398.82000000000005</c:v>
                </c:pt>
                <c:pt idx="829">
                  <c:v>399.62</c:v>
                </c:pt>
                <c:pt idx="830">
                  <c:v>400.40999999999997</c:v>
                </c:pt>
                <c:pt idx="831">
                  <c:v>401.21000000000004</c:v>
                </c:pt>
                <c:pt idx="832">
                  <c:v>402.01</c:v>
                </c:pt>
                <c:pt idx="833">
                  <c:v>402.80999999999995</c:v>
                </c:pt>
                <c:pt idx="834">
                  <c:v>403.61</c:v>
                </c:pt>
                <c:pt idx="835">
                  <c:v>404.4</c:v>
                </c:pt>
                <c:pt idx="836">
                  <c:v>405.20000000000005</c:v>
                </c:pt>
                <c:pt idx="837">
                  <c:v>406</c:v>
                </c:pt>
              </c:numCache>
            </c:numRef>
          </c:xVal>
          <c:yVal>
            <c:numRef>
              <c:f>'[1]assemblage totale aimant'!$G$2:$G$839</c:f>
              <c:numCache>
                <c:formatCode>General</c:formatCode>
                <c:ptCount val="838"/>
                <c:pt idx="0">
                  <c:v>3.1620566221932963E-3</c:v>
                </c:pt>
                <c:pt idx="1">
                  <c:v>3.070777741620566E-3</c:v>
                </c:pt>
                <c:pt idx="2">
                  <c:v>2.9163683696713308E-3</c:v>
                </c:pt>
                <c:pt idx="3">
                  <c:v>2.6809306866254472E-3</c:v>
                </c:pt>
                <c:pt idx="4">
                  <c:v>2.364627399934917E-3</c:v>
                </c:pt>
                <c:pt idx="5">
                  <c:v>1.9479336153595836E-3</c:v>
                </c:pt>
                <c:pt idx="6">
                  <c:v>1.3888382687927106E-3</c:v>
                </c:pt>
                <c:pt idx="7">
                  <c:v>6.9877969410999025E-4</c:v>
                </c:pt>
                <c:pt idx="8">
                  <c:v>-1.8335502766026683E-4</c:v>
                </c:pt>
                <c:pt idx="9">
                  <c:v>-1.2668890335177352E-3</c:v>
                </c:pt>
                <c:pt idx="10">
                  <c:v>-2.6031565245688251E-3</c:v>
                </c:pt>
                <c:pt idx="11">
                  <c:v>-4.2251871135698012E-3</c:v>
                </c:pt>
                <c:pt idx="12">
                  <c:v>-6.2051740969736409E-3</c:v>
                </c:pt>
                <c:pt idx="13">
                  <c:v>-8.5759843800846079E-3</c:v>
                </c:pt>
                <c:pt idx="14">
                  <c:v>-1.1423690205011392E-2</c:v>
                </c:pt>
                <c:pt idx="15">
                  <c:v>-1.4726326065733809E-2</c:v>
                </c:pt>
                <c:pt idx="16">
                  <c:v>-1.8891962251871133E-2</c:v>
                </c:pt>
                <c:pt idx="17">
                  <c:v>-2.3574682720468598E-2</c:v>
                </c:pt>
                <c:pt idx="18">
                  <c:v>-2.9194598112593558E-2</c:v>
                </c:pt>
                <c:pt idx="19">
                  <c:v>-3.5792385291246336E-2</c:v>
                </c:pt>
                <c:pt idx="20">
                  <c:v>-4.3656036446469246E-2</c:v>
                </c:pt>
                <c:pt idx="21">
                  <c:v>-5.2653758542141223E-2</c:v>
                </c:pt>
                <c:pt idx="22">
                  <c:v>-6.3117474780344934E-2</c:v>
                </c:pt>
                <c:pt idx="23">
                  <c:v>-7.5406768630003257E-2</c:v>
                </c:pt>
                <c:pt idx="24">
                  <c:v>-8.9685974617637484E-2</c:v>
                </c:pt>
                <c:pt idx="25">
                  <c:v>-0.10617800195248943</c:v>
                </c:pt>
                <c:pt idx="26">
                  <c:v>-0.12524406117800196</c:v>
                </c:pt>
                <c:pt idx="27">
                  <c:v>-0.14741295151317932</c:v>
                </c:pt>
                <c:pt idx="28">
                  <c:v>-0.17289293849658313</c:v>
                </c:pt>
                <c:pt idx="29">
                  <c:v>-0.20219655060201755</c:v>
                </c:pt>
                <c:pt idx="30">
                  <c:v>-0.23584445167588677</c:v>
                </c:pt>
                <c:pt idx="31">
                  <c:v>-0.27443865929059547</c:v>
                </c:pt>
                <c:pt idx="32">
                  <c:v>-0.31854864952814838</c:v>
                </c:pt>
                <c:pt idx="33">
                  <c:v>-0.36916693784575333</c:v>
                </c:pt>
                <c:pt idx="34">
                  <c:v>-0.4267816465994142</c:v>
                </c:pt>
                <c:pt idx="35">
                  <c:v>-0.49256426944354059</c:v>
                </c:pt>
                <c:pt idx="36">
                  <c:v>-0.56721444842173774</c:v>
                </c:pt>
                <c:pt idx="37">
                  <c:v>-0.65237552879921901</c:v>
                </c:pt>
                <c:pt idx="38">
                  <c:v>-0.74902375528799225</c:v>
                </c:pt>
                <c:pt idx="39">
                  <c:v>-0.85873739017246997</c:v>
                </c:pt>
                <c:pt idx="40">
                  <c:v>-0.98324113244386602</c:v>
                </c:pt>
                <c:pt idx="41">
                  <c:v>-1.1244874715261959</c:v>
                </c:pt>
                <c:pt idx="42">
                  <c:v>-1.2847217702570777</c:v>
                </c:pt>
                <c:pt idx="43">
                  <c:v>-1.4666124308493329</c:v>
                </c:pt>
                <c:pt idx="44">
                  <c:v>-1.6732834363813864</c:v>
                </c:pt>
                <c:pt idx="45">
                  <c:v>-1.9085584119752685</c:v>
                </c:pt>
                <c:pt idx="46">
                  <c:v>-2.1767002928734138</c:v>
                </c:pt>
                <c:pt idx="47">
                  <c:v>-2.4832411324438657</c:v>
                </c:pt>
                <c:pt idx="48">
                  <c:v>-2.83501464367068</c:v>
                </c:pt>
                <c:pt idx="49">
                  <c:v>-3.2399934917019202</c:v>
                </c:pt>
                <c:pt idx="50">
                  <c:v>-3.7082655385616663</c:v>
                </c:pt>
                <c:pt idx="51">
                  <c:v>-4.2525219655060207</c:v>
                </c:pt>
                <c:pt idx="52">
                  <c:v>-4.8885453953791078</c:v>
                </c:pt>
                <c:pt idx="53">
                  <c:v>-5.6353726000650823</c:v>
                </c:pt>
                <c:pt idx="54">
                  <c:v>-6.517246989912139</c:v>
                </c:pt>
                <c:pt idx="55">
                  <c:v>-7.5637813211845106</c:v>
                </c:pt>
                <c:pt idx="56">
                  <c:v>-8.8107712333224857</c:v>
                </c:pt>
                <c:pt idx="57">
                  <c:v>-10.301659616010413</c:v>
                </c:pt>
                <c:pt idx="58">
                  <c:v>-12.087211194272697</c:v>
                </c:pt>
                <c:pt idx="59">
                  <c:v>-14.226326065733812</c:v>
                </c:pt>
                <c:pt idx="60">
                  <c:v>-16.78490074845428</c:v>
                </c:pt>
                <c:pt idx="61">
                  <c:v>-19.829157175398635</c:v>
                </c:pt>
                <c:pt idx="62">
                  <c:v>-23.429873088187438</c:v>
                </c:pt>
                <c:pt idx="63">
                  <c:v>-27.645623169541164</c:v>
                </c:pt>
                <c:pt idx="64">
                  <c:v>-32.512203058900099</c:v>
                </c:pt>
                <c:pt idx="65">
                  <c:v>-38.036121054344285</c:v>
                </c:pt>
                <c:pt idx="66">
                  <c:v>-44.173446143833388</c:v>
                </c:pt>
                <c:pt idx="67">
                  <c:v>-50.820045558086569</c:v>
                </c:pt>
                <c:pt idx="68">
                  <c:v>-57.798568174422392</c:v>
                </c:pt>
                <c:pt idx="69">
                  <c:v>-64.860071591278896</c:v>
                </c:pt>
                <c:pt idx="70">
                  <c:v>-71.695411649853568</c:v>
                </c:pt>
                <c:pt idx="71">
                  <c:v>-77.951513179303603</c:v>
                </c:pt>
                <c:pt idx="72">
                  <c:v>-83.255776114546052</c:v>
                </c:pt>
                <c:pt idx="73">
                  <c:v>-87.251871135698011</c:v>
                </c:pt>
                <c:pt idx="74">
                  <c:v>-89.635535307517088</c:v>
                </c:pt>
                <c:pt idx="75">
                  <c:v>-90.17084282460138</c:v>
                </c:pt>
                <c:pt idx="76">
                  <c:v>-88.719492352749754</c:v>
                </c:pt>
                <c:pt idx="77">
                  <c:v>-85.244061178001942</c:v>
                </c:pt>
                <c:pt idx="78">
                  <c:v>-79.804751057598438</c:v>
                </c:pt>
                <c:pt idx="79">
                  <c:v>-72.549625772860395</c:v>
                </c:pt>
                <c:pt idx="80">
                  <c:v>-63.691832085909532</c:v>
                </c:pt>
                <c:pt idx="81">
                  <c:v>-53.486820696387902</c:v>
                </c:pt>
                <c:pt idx="82">
                  <c:v>-42.22258379433778</c:v>
                </c:pt>
                <c:pt idx="83">
                  <c:v>-30.185486495281481</c:v>
                </c:pt>
                <c:pt idx="84">
                  <c:v>-17.65863976570127</c:v>
                </c:pt>
                <c:pt idx="85">
                  <c:v>-4.9022128213472183</c:v>
                </c:pt>
                <c:pt idx="86">
                  <c:v>7.8392450374227138</c:v>
                </c:pt>
                <c:pt idx="87">
                  <c:v>20.361210543442894</c:v>
                </c:pt>
                <c:pt idx="88">
                  <c:v>32.474780344939802</c:v>
                </c:pt>
                <c:pt idx="89">
                  <c:v>44.018874064432154</c:v>
                </c:pt>
                <c:pt idx="90">
                  <c:v>54.851936218678816</c:v>
                </c:pt>
                <c:pt idx="91">
                  <c:v>64.853563293198832</c:v>
                </c:pt>
                <c:pt idx="92">
                  <c:v>73.90660592255125</c:v>
                </c:pt>
                <c:pt idx="93">
                  <c:v>81.911812561015296</c:v>
                </c:pt>
                <c:pt idx="94">
                  <c:v>88.769931662870164</c:v>
                </c:pt>
                <c:pt idx="95">
                  <c:v>94.384965831435082</c:v>
                </c:pt>
                <c:pt idx="96">
                  <c:v>98.66417181906931</c:v>
                </c:pt>
                <c:pt idx="97">
                  <c:v>101.51968760169215</c:v>
                </c:pt>
                <c:pt idx="98">
                  <c:v>102.87504067686302</c:v>
                </c:pt>
                <c:pt idx="99">
                  <c:v>102.67002928734138</c:v>
                </c:pt>
                <c:pt idx="100">
                  <c:v>100.88024731532705</c:v>
                </c:pt>
                <c:pt idx="101">
                  <c:v>97.523592580540196</c:v>
                </c:pt>
                <c:pt idx="102">
                  <c:v>92.681418808981448</c:v>
                </c:pt>
                <c:pt idx="103">
                  <c:v>86.490400260331938</c:v>
                </c:pt>
                <c:pt idx="104">
                  <c:v>79.166937845753324</c:v>
                </c:pt>
                <c:pt idx="105">
                  <c:v>70.976244712007812</c:v>
                </c:pt>
                <c:pt idx="106">
                  <c:v>62.224210868857796</c:v>
                </c:pt>
                <c:pt idx="107">
                  <c:v>53.229742922225839</c:v>
                </c:pt>
                <c:pt idx="108">
                  <c:v>44.290595509274318</c:v>
                </c:pt>
                <c:pt idx="109">
                  <c:v>35.657338106085255</c:v>
                </c:pt>
                <c:pt idx="110">
                  <c:v>27.521965506020177</c:v>
                </c:pt>
                <c:pt idx="111">
                  <c:v>19.995118776439959</c:v>
                </c:pt>
                <c:pt idx="112">
                  <c:v>13.119101854864955</c:v>
                </c:pt>
                <c:pt idx="113">
                  <c:v>6.9448421737715584</c:v>
                </c:pt>
                <c:pt idx="114">
                  <c:v>1.2585746827204687</c:v>
                </c:pt>
                <c:pt idx="115">
                  <c:v>-3.8330621542466643</c:v>
                </c:pt>
                <c:pt idx="116">
                  <c:v>-8.3963553530751707</c:v>
                </c:pt>
                <c:pt idx="117">
                  <c:v>-12.450699642043606</c:v>
                </c:pt>
                <c:pt idx="118">
                  <c:v>-15.990888382687928</c:v>
                </c:pt>
                <c:pt idx="119">
                  <c:v>-18.965180605271719</c:v>
                </c:pt>
                <c:pt idx="120">
                  <c:v>-21.368369671330949</c:v>
                </c:pt>
                <c:pt idx="121">
                  <c:v>-23.17116823950537</c:v>
                </c:pt>
                <c:pt idx="122">
                  <c:v>-24.375203384315</c:v>
                </c:pt>
                <c:pt idx="123">
                  <c:v>-25.089489098600716</c:v>
                </c:pt>
                <c:pt idx="124">
                  <c:v>-25.107386918320863</c:v>
                </c:pt>
                <c:pt idx="125">
                  <c:v>-24.752684672958026</c:v>
                </c:pt>
                <c:pt idx="126">
                  <c:v>-24.012365766352097</c:v>
                </c:pt>
                <c:pt idx="127">
                  <c:v>-22.967783924503745</c:v>
                </c:pt>
                <c:pt idx="128">
                  <c:v>-21.703547022453627</c:v>
                </c:pt>
                <c:pt idx="129">
                  <c:v>-20.291246339082331</c:v>
                </c:pt>
                <c:pt idx="130">
                  <c:v>-18.795964855190366</c:v>
                </c:pt>
                <c:pt idx="131">
                  <c:v>-17.273023104458186</c:v>
                </c:pt>
                <c:pt idx="132">
                  <c:v>-15.766677513830132</c:v>
                </c:pt>
                <c:pt idx="133">
                  <c:v>-14.294337780670354</c:v>
                </c:pt>
                <c:pt idx="134">
                  <c:v>-12.927757891311423</c:v>
                </c:pt>
                <c:pt idx="135">
                  <c:v>-11.636511552229091</c:v>
                </c:pt>
                <c:pt idx="136">
                  <c:v>-10.447282785551579</c:v>
                </c:pt>
                <c:pt idx="137">
                  <c:v>-9.3664171819069306</c:v>
                </c:pt>
                <c:pt idx="138">
                  <c:v>-8.3952164009111616</c:v>
                </c:pt>
                <c:pt idx="139">
                  <c:v>-7.5318906605922553</c:v>
                </c:pt>
                <c:pt idx="140">
                  <c:v>-6.7723722746501789</c:v>
                </c:pt>
                <c:pt idx="141">
                  <c:v>-6.1041327692808327</c:v>
                </c:pt>
                <c:pt idx="142">
                  <c:v>-5.516433452652131</c:v>
                </c:pt>
                <c:pt idx="143">
                  <c:v>-4.9897494305239185</c:v>
                </c:pt>
                <c:pt idx="144">
                  <c:v>-4.5058574682720476</c:v>
                </c:pt>
                <c:pt idx="145">
                  <c:v>-4.0427920598763425</c:v>
                </c:pt>
                <c:pt idx="146">
                  <c:v>-3.5862349495606898</c:v>
                </c:pt>
                <c:pt idx="147">
                  <c:v>-3.1246339082329975</c:v>
                </c:pt>
                <c:pt idx="148">
                  <c:v>-2.6524568825252199</c:v>
                </c:pt>
                <c:pt idx="149">
                  <c:v>-2.1760494630654086</c:v>
                </c:pt>
                <c:pt idx="150">
                  <c:v>-1.7059876342336477</c:v>
                </c:pt>
                <c:pt idx="151">
                  <c:v>-1.2556947608200457</c:v>
                </c:pt>
                <c:pt idx="152">
                  <c:v>-0.84033517735112273</c:v>
                </c:pt>
                <c:pt idx="153">
                  <c:v>-0.47443865929059548</c:v>
                </c:pt>
                <c:pt idx="154">
                  <c:v>-0.16947608200455583</c:v>
                </c:pt>
                <c:pt idx="155">
                  <c:v>6.7835990888382686E-2</c:v>
                </c:pt>
                <c:pt idx="156">
                  <c:v>0.23429873088187439</c:v>
                </c:pt>
                <c:pt idx="157">
                  <c:v>0.33590953465668733</c:v>
                </c:pt>
                <c:pt idx="158">
                  <c:v>0.36882525219655055</c:v>
                </c:pt>
                <c:pt idx="159">
                  <c:v>0.35296127562642371</c:v>
                </c:pt>
                <c:pt idx="160">
                  <c:v>0.2979824275951839</c:v>
                </c:pt>
                <c:pt idx="161">
                  <c:v>0.21752359258054019</c:v>
                </c:pt>
                <c:pt idx="162">
                  <c:v>0.12486820696387894</c:v>
                </c:pt>
                <c:pt idx="163">
                  <c:v>3.3237878294825905E-2</c:v>
                </c:pt>
                <c:pt idx="164">
                  <c:v>-4.7972665148063781E-2</c:v>
                </c:pt>
                <c:pt idx="165">
                  <c:v>-0.1105890009762447</c:v>
                </c:pt>
                <c:pt idx="166">
                  <c:v>-0.1529742922225838</c:v>
                </c:pt>
                <c:pt idx="167">
                  <c:v>-0.17289293849658313</c:v>
                </c:pt>
                <c:pt idx="168">
                  <c:v>-0.17225837943377806</c:v>
                </c:pt>
                <c:pt idx="169">
                  <c:v>-0.15530426293524247</c:v>
                </c:pt>
                <c:pt idx="170">
                  <c:v>-0.12580702896192647</c:v>
                </c:pt>
                <c:pt idx="171">
                  <c:v>-8.8018223234624132E-2</c:v>
                </c:pt>
                <c:pt idx="172">
                  <c:v>-3.4210868857793689E-2</c:v>
                </c:pt>
                <c:pt idx="173">
                  <c:v>-2.1672632606573382E-3</c:v>
                </c:pt>
                <c:pt idx="174">
                  <c:v>3.7886430198503095E-2</c:v>
                </c:pt>
                <c:pt idx="175">
                  <c:v>7.4012365766352103E-2</c:v>
                </c:pt>
                <c:pt idx="176">
                  <c:v>0.10446143833387571</c:v>
                </c:pt>
                <c:pt idx="177">
                  <c:v>0.1278001952489424</c:v>
                </c:pt>
                <c:pt idx="178">
                  <c:v>0.14417019199479336</c:v>
                </c:pt>
                <c:pt idx="179">
                  <c:v>0.1536104783599089</c:v>
                </c:pt>
                <c:pt idx="180">
                  <c:v>0.1533631630328669</c:v>
                </c:pt>
                <c:pt idx="181">
                  <c:v>0.15761145460462089</c:v>
                </c:pt>
                <c:pt idx="182">
                  <c:v>0.15459160429547672</c:v>
                </c:pt>
                <c:pt idx="183">
                  <c:v>0.14612918971688904</c:v>
                </c:pt>
                <c:pt idx="184">
                  <c:v>0.14259843800846078</c:v>
                </c:pt>
                <c:pt idx="185">
                  <c:v>0.1361015294500488</c:v>
                </c:pt>
                <c:pt idx="186">
                  <c:v>0.13056622193296455</c:v>
                </c:pt>
                <c:pt idx="187">
                  <c:v>0.12586397657012691</c:v>
                </c:pt>
                <c:pt idx="188">
                  <c:v>0.12226488773185812</c:v>
                </c:pt>
                <c:pt idx="189">
                  <c:v>0.12074682720468596</c:v>
                </c:pt>
                <c:pt idx="190">
                  <c:v>0.11734949560689881</c:v>
                </c:pt>
                <c:pt idx="191">
                  <c:v>0.12360397006182883</c:v>
                </c:pt>
                <c:pt idx="192">
                  <c:v>0.12776439960950212</c:v>
                </c:pt>
                <c:pt idx="193">
                  <c:v>0.12260494630654084</c:v>
                </c:pt>
                <c:pt idx="194">
                  <c:v>0.12496420436055972</c:v>
                </c:pt>
                <c:pt idx="195">
                  <c:v>0.12729580214773836</c:v>
                </c:pt>
                <c:pt idx="196">
                  <c:v>0.12981451350471851</c:v>
                </c:pt>
                <c:pt idx="197">
                  <c:v>0.13228441262609827</c:v>
                </c:pt>
                <c:pt idx="198">
                  <c:v>0.13496257728603972</c:v>
                </c:pt>
                <c:pt idx="199">
                  <c:v>0.13496257728603972</c:v>
                </c:pt>
                <c:pt idx="200">
                  <c:v>0.13496257728603972</c:v>
                </c:pt>
                <c:pt idx="201">
                  <c:v>0.13496257728603972</c:v>
                </c:pt>
                <c:pt idx="202">
                  <c:v>0.13496257728603972</c:v>
                </c:pt>
                <c:pt idx="203">
                  <c:v>0.13496257728603972</c:v>
                </c:pt>
                <c:pt idx="204">
                  <c:v>0.13496257728603972</c:v>
                </c:pt>
                <c:pt idx="205">
                  <c:v>0.13496257728603972</c:v>
                </c:pt>
                <c:pt idx="206">
                  <c:v>0.13496257728603972</c:v>
                </c:pt>
                <c:pt idx="207">
                  <c:v>0.13496257728603972</c:v>
                </c:pt>
                <c:pt idx="208">
                  <c:v>0.13496257728603972</c:v>
                </c:pt>
                <c:pt idx="209">
                  <c:v>0.13496257728603972</c:v>
                </c:pt>
                <c:pt idx="210">
                  <c:v>0.13496257728603972</c:v>
                </c:pt>
                <c:pt idx="211">
                  <c:v>0.13496257728603972</c:v>
                </c:pt>
                <c:pt idx="212">
                  <c:v>0.13496257728603972</c:v>
                </c:pt>
                <c:pt idx="213">
                  <c:v>0.13496257728603972</c:v>
                </c:pt>
                <c:pt idx="214">
                  <c:v>0.13496257728603972</c:v>
                </c:pt>
                <c:pt idx="215">
                  <c:v>0.13496257728603972</c:v>
                </c:pt>
                <c:pt idx="216">
                  <c:v>0.13496257728603972</c:v>
                </c:pt>
                <c:pt idx="217">
                  <c:v>0.13496257728603972</c:v>
                </c:pt>
                <c:pt idx="218">
                  <c:v>0.13496257728603972</c:v>
                </c:pt>
                <c:pt idx="219">
                  <c:v>0.13496257728603972</c:v>
                </c:pt>
                <c:pt idx="220">
                  <c:v>0.13496257728603972</c:v>
                </c:pt>
                <c:pt idx="221">
                  <c:v>0.13496257728603972</c:v>
                </c:pt>
                <c:pt idx="222">
                  <c:v>0.13496257728603972</c:v>
                </c:pt>
                <c:pt idx="223">
                  <c:v>0.13496257728603972</c:v>
                </c:pt>
                <c:pt idx="224">
                  <c:v>0.13496257728603972</c:v>
                </c:pt>
                <c:pt idx="225">
                  <c:v>0.13496257728603972</c:v>
                </c:pt>
                <c:pt idx="226">
                  <c:v>0.13496257728603972</c:v>
                </c:pt>
                <c:pt idx="227">
                  <c:v>0.13496257728603972</c:v>
                </c:pt>
                <c:pt idx="228">
                  <c:v>0.13496257728603972</c:v>
                </c:pt>
                <c:pt idx="229">
                  <c:v>0.13496257728603972</c:v>
                </c:pt>
                <c:pt idx="230">
                  <c:v>0.13496257728603972</c:v>
                </c:pt>
                <c:pt idx="231">
                  <c:v>0.13496257728603972</c:v>
                </c:pt>
                <c:pt idx="232">
                  <c:v>0.13496257728603972</c:v>
                </c:pt>
                <c:pt idx="233">
                  <c:v>0.13496257728603972</c:v>
                </c:pt>
                <c:pt idx="234">
                  <c:v>0.13496257728603972</c:v>
                </c:pt>
                <c:pt idx="235">
                  <c:v>0.13496257728603972</c:v>
                </c:pt>
                <c:pt idx="236">
                  <c:v>0.13496257728603972</c:v>
                </c:pt>
                <c:pt idx="237">
                  <c:v>0.13496257728603972</c:v>
                </c:pt>
                <c:pt idx="238">
                  <c:v>0.13496257728603972</c:v>
                </c:pt>
                <c:pt idx="239">
                  <c:v>0.13496257728603972</c:v>
                </c:pt>
                <c:pt idx="240">
                  <c:v>0.13496257728603972</c:v>
                </c:pt>
                <c:pt idx="241">
                  <c:v>0.13496257728603972</c:v>
                </c:pt>
                <c:pt idx="242">
                  <c:v>0.13496257728603972</c:v>
                </c:pt>
                <c:pt idx="243">
                  <c:v>0.13496257728603972</c:v>
                </c:pt>
                <c:pt idx="244">
                  <c:v>0.13496257728603972</c:v>
                </c:pt>
                <c:pt idx="245">
                  <c:v>0.13496257728603972</c:v>
                </c:pt>
                <c:pt idx="246">
                  <c:v>0.13496257728603972</c:v>
                </c:pt>
                <c:pt idx="247">
                  <c:v>0.13496257728603972</c:v>
                </c:pt>
                <c:pt idx="248">
                  <c:v>0.13496257728603972</c:v>
                </c:pt>
                <c:pt idx="249">
                  <c:v>0.13496257728603972</c:v>
                </c:pt>
                <c:pt idx="250">
                  <c:v>0.13496257728603972</c:v>
                </c:pt>
                <c:pt idx="251">
                  <c:v>0.13496257728603972</c:v>
                </c:pt>
                <c:pt idx="252">
                  <c:v>0.13496257728603972</c:v>
                </c:pt>
                <c:pt idx="253">
                  <c:v>0.13496257728603972</c:v>
                </c:pt>
                <c:pt idx="254">
                  <c:v>0.13496257728603972</c:v>
                </c:pt>
                <c:pt idx="255">
                  <c:v>0.13496257728603972</c:v>
                </c:pt>
                <c:pt idx="256">
                  <c:v>0.13496257728603972</c:v>
                </c:pt>
                <c:pt idx="257">
                  <c:v>0.13496257728603972</c:v>
                </c:pt>
                <c:pt idx="258">
                  <c:v>0.13496257728603972</c:v>
                </c:pt>
                <c:pt idx="259">
                  <c:v>0.13496257728603972</c:v>
                </c:pt>
                <c:pt idx="260">
                  <c:v>0.13496257728603972</c:v>
                </c:pt>
                <c:pt idx="261">
                  <c:v>0.13496257728603972</c:v>
                </c:pt>
                <c:pt idx="262">
                  <c:v>0.13496257728603972</c:v>
                </c:pt>
                <c:pt idx="263">
                  <c:v>0.13496257728603972</c:v>
                </c:pt>
                <c:pt idx="264">
                  <c:v>0.13496257728603972</c:v>
                </c:pt>
                <c:pt idx="265">
                  <c:v>0.13496257728603972</c:v>
                </c:pt>
                <c:pt idx="266">
                  <c:v>0.13496257728603972</c:v>
                </c:pt>
                <c:pt idx="267">
                  <c:v>0.13496257728603972</c:v>
                </c:pt>
                <c:pt idx="268">
                  <c:v>0.13496257728603972</c:v>
                </c:pt>
                <c:pt idx="269">
                  <c:v>0.13496257728603972</c:v>
                </c:pt>
                <c:pt idx="270">
                  <c:v>0.13496257728603972</c:v>
                </c:pt>
                <c:pt idx="271">
                  <c:v>0.13496257728603972</c:v>
                </c:pt>
                <c:pt idx="272">
                  <c:v>0.13496257728603972</c:v>
                </c:pt>
                <c:pt idx="273">
                  <c:v>0.13496257728603972</c:v>
                </c:pt>
                <c:pt idx="274">
                  <c:v>0.13496257728603972</c:v>
                </c:pt>
                <c:pt idx="275">
                  <c:v>0.13496257728603972</c:v>
                </c:pt>
                <c:pt idx="276">
                  <c:v>0.13496257728603972</c:v>
                </c:pt>
                <c:pt idx="277">
                  <c:v>0.13496257728603972</c:v>
                </c:pt>
                <c:pt idx="278">
                  <c:v>0.13496257728603972</c:v>
                </c:pt>
                <c:pt idx="279">
                  <c:v>0.13496257728603972</c:v>
                </c:pt>
                <c:pt idx="280">
                  <c:v>0.13496257728603972</c:v>
                </c:pt>
                <c:pt idx="281">
                  <c:v>0.13496257728603972</c:v>
                </c:pt>
                <c:pt idx="282">
                  <c:v>0.13496257728603972</c:v>
                </c:pt>
                <c:pt idx="283">
                  <c:v>0.13496257728603972</c:v>
                </c:pt>
                <c:pt idx="284">
                  <c:v>0.13496257728603972</c:v>
                </c:pt>
                <c:pt idx="285">
                  <c:v>0.13496257728603972</c:v>
                </c:pt>
                <c:pt idx="286">
                  <c:v>0.13496257728603972</c:v>
                </c:pt>
                <c:pt idx="287">
                  <c:v>0.13496257728603972</c:v>
                </c:pt>
                <c:pt idx="288">
                  <c:v>0.13496257728603972</c:v>
                </c:pt>
                <c:pt idx="289">
                  <c:v>0.13496257728603972</c:v>
                </c:pt>
                <c:pt idx="290">
                  <c:v>0.13496257728603972</c:v>
                </c:pt>
                <c:pt idx="291">
                  <c:v>0.13496257728603972</c:v>
                </c:pt>
                <c:pt idx="292">
                  <c:v>0.13496257728603972</c:v>
                </c:pt>
                <c:pt idx="293">
                  <c:v>0.13496257728603972</c:v>
                </c:pt>
                <c:pt idx="294">
                  <c:v>0.13496257728603972</c:v>
                </c:pt>
                <c:pt idx="295">
                  <c:v>0.13496257728603972</c:v>
                </c:pt>
                <c:pt idx="296">
                  <c:v>0.13496257728603972</c:v>
                </c:pt>
                <c:pt idx="297">
                  <c:v>0.13496257728603972</c:v>
                </c:pt>
                <c:pt idx="298">
                  <c:v>0.13496257728603972</c:v>
                </c:pt>
                <c:pt idx="299">
                  <c:v>0.13496257728603972</c:v>
                </c:pt>
                <c:pt idx="300">
                  <c:v>0.13496257728603972</c:v>
                </c:pt>
                <c:pt idx="301">
                  <c:v>0.13496257728603972</c:v>
                </c:pt>
                <c:pt idx="302">
                  <c:v>0.13496257728603972</c:v>
                </c:pt>
                <c:pt idx="303">
                  <c:v>0.13496257728603972</c:v>
                </c:pt>
                <c:pt idx="304">
                  <c:v>0.13496257728603972</c:v>
                </c:pt>
                <c:pt idx="305">
                  <c:v>0.13496257728603972</c:v>
                </c:pt>
                <c:pt idx="306">
                  <c:v>0.13496257728603972</c:v>
                </c:pt>
                <c:pt idx="307">
                  <c:v>0.13496257728603972</c:v>
                </c:pt>
                <c:pt idx="358">
                  <c:v>0.13496257728603972</c:v>
                </c:pt>
                <c:pt idx="359">
                  <c:v>0.13496257728603972</c:v>
                </c:pt>
                <c:pt idx="360">
                  <c:v>0.13496257728603972</c:v>
                </c:pt>
                <c:pt idx="361">
                  <c:v>0.13496257728603972</c:v>
                </c:pt>
                <c:pt idx="362">
                  <c:v>0.13496257728603972</c:v>
                </c:pt>
                <c:pt idx="363">
                  <c:v>0.13496257728603972</c:v>
                </c:pt>
                <c:pt idx="364">
                  <c:v>0.13496257728603972</c:v>
                </c:pt>
                <c:pt idx="365">
                  <c:v>0.13496257728603972</c:v>
                </c:pt>
                <c:pt idx="366">
                  <c:v>0.13496257728603972</c:v>
                </c:pt>
                <c:pt idx="367">
                  <c:v>0.13496257728603972</c:v>
                </c:pt>
                <c:pt idx="368">
                  <c:v>0.13496257728603972</c:v>
                </c:pt>
                <c:pt idx="369">
                  <c:v>0.13496257728603972</c:v>
                </c:pt>
                <c:pt idx="370">
                  <c:v>0.13496257728603972</c:v>
                </c:pt>
                <c:pt idx="371">
                  <c:v>0.13496257728603972</c:v>
                </c:pt>
                <c:pt idx="372">
                  <c:v>0.13496257728603972</c:v>
                </c:pt>
                <c:pt idx="373">
                  <c:v>0.13496257728603972</c:v>
                </c:pt>
                <c:pt idx="374">
                  <c:v>0.13496257728603972</c:v>
                </c:pt>
                <c:pt idx="375">
                  <c:v>0.13496257728603972</c:v>
                </c:pt>
                <c:pt idx="376">
                  <c:v>0.13496257728603972</c:v>
                </c:pt>
                <c:pt idx="377">
                  <c:v>0.13496257728603972</c:v>
                </c:pt>
                <c:pt idx="378">
                  <c:v>0.13496257728603972</c:v>
                </c:pt>
                <c:pt idx="379">
                  <c:v>0.13496257728603972</c:v>
                </c:pt>
                <c:pt idx="380">
                  <c:v>0.13496257728603972</c:v>
                </c:pt>
                <c:pt idx="381">
                  <c:v>0.13496257728603972</c:v>
                </c:pt>
                <c:pt idx="382">
                  <c:v>0.13496257728603972</c:v>
                </c:pt>
                <c:pt idx="383">
                  <c:v>0.13496257728603972</c:v>
                </c:pt>
                <c:pt idx="384">
                  <c:v>0.13496257728603972</c:v>
                </c:pt>
                <c:pt idx="385">
                  <c:v>0.13496257728603972</c:v>
                </c:pt>
                <c:pt idx="386">
                  <c:v>0.13496257728603972</c:v>
                </c:pt>
                <c:pt idx="387">
                  <c:v>0.13496257728603972</c:v>
                </c:pt>
                <c:pt idx="388">
                  <c:v>0.13496257728603972</c:v>
                </c:pt>
                <c:pt idx="389">
                  <c:v>0.13496257728603972</c:v>
                </c:pt>
                <c:pt idx="390">
                  <c:v>0.13496257728603972</c:v>
                </c:pt>
                <c:pt idx="391">
                  <c:v>0.13496257728603972</c:v>
                </c:pt>
                <c:pt idx="392">
                  <c:v>0.13496257728603972</c:v>
                </c:pt>
                <c:pt idx="393">
                  <c:v>0.13496257728603972</c:v>
                </c:pt>
                <c:pt idx="394">
                  <c:v>0.13496257728603972</c:v>
                </c:pt>
                <c:pt idx="395">
                  <c:v>0.13496257728603972</c:v>
                </c:pt>
                <c:pt idx="396">
                  <c:v>0.13496257728603972</c:v>
                </c:pt>
                <c:pt idx="397">
                  <c:v>0.13496257728603972</c:v>
                </c:pt>
                <c:pt idx="398">
                  <c:v>0.13496257728603972</c:v>
                </c:pt>
                <c:pt idx="399">
                  <c:v>0.13496257728603972</c:v>
                </c:pt>
                <c:pt idx="400">
                  <c:v>0.13496257728603972</c:v>
                </c:pt>
                <c:pt idx="401">
                  <c:v>0.13496257728603972</c:v>
                </c:pt>
                <c:pt idx="402">
                  <c:v>0.13496257728603972</c:v>
                </c:pt>
                <c:pt idx="403">
                  <c:v>0.13496257728603972</c:v>
                </c:pt>
                <c:pt idx="404">
                  <c:v>0.13496257728603972</c:v>
                </c:pt>
                <c:pt idx="405">
                  <c:v>0.13496257728603972</c:v>
                </c:pt>
                <c:pt idx="406">
                  <c:v>0.13496257728603972</c:v>
                </c:pt>
                <c:pt idx="407">
                  <c:v>0.13496257728603972</c:v>
                </c:pt>
                <c:pt idx="408">
                  <c:v>0.13496257728603972</c:v>
                </c:pt>
                <c:pt idx="409">
                  <c:v>0.13496257728603972</c:v>
                </c:pt>
                <c:pt idx="410">
                  <c:v>0.13496257728603972</c:v>
                </c:pt>
                <c:pt idx="411">
                  <c:v>0.13496257728603972</c:v>
                </c:pt>
                <c:pt idx="412">
                  <c:v>0.13496257728603972</c:v>
                </c:pt>
                <c:pt idx="413">
                  <c:v>0.13496257728603972</c:v>
                </c:pt>
                <c:pt idx="414">
                  <c:v>0.13496257728603972</c:v>
                </c:pt>
                <c:pt idx="415">
                  <c:v>0.13496257728603972</c:v>
                </c:pt>
                <c:pt idx="416">
                  <c:v>0.13496257728603972</c:v>
                </c:pt>
                <c:pt idx="417">
                  <c:v>0.13496257728603972</c:v>
                </c:pt>
                <c:pt idx="418">
                  <c:v>0.13496257728603972</c:v>
                </c:pt>
                <c:pt idx="419">
                  <c:v>0.13496257728603972</c:v>
                </c:pt>
                <c:pt idx="420">
                  <c:v>0.13496257728603972</c:v>
                </c:pt>
                <c:pt idx="421">
                  <c:v>0.13496257728603972</c:v>
                </c:pt>
                <c:pt idx="422">
                  <c:v>0.13496257728603972</c:v>
                </c:pt>
                <c:pt idx="423">
                  <c:v>0.13496257728603972</c:v>
                </c:pt>
                <c:pt idx="424">
                  <c:v>0.13496257728603972</c:v>
                </c:pt>
                <c:pt idx="425">
                  <c:v>0.13496257728603972</c:v>
                </c:pt>
                <c:pt idx="426">
                  <c:v>0.13496257728603972</c:v>
                </c:pt>
                <c:pt idx="427">
                  <c:v>0.13496257728603972</c:v>
                </c:pt>
                <c:pt idx="428">
                  <c:v>0.13496257728603972</c:v>
                </c:pt>
                <c:pt idx="429">
                  <c:v>0.13496257728603972</c:v>
                </c:pt>
                <c:pt idx="430">
                  <c:v>0.13496257728603972</c:v>
                </c:pt>
                <c:pt idx="431">
                  <c:v>0.13496257728603972</c:v>
                </c:pt>
                <c:pt idx="432">
                  <c:v>0.13496257728603972</c:v>
                </c:pt>
                <c:pt idx="433">
                  <c:v>0.13496257728603972</c:v>
                </c:pt>
                <c:pt idx="434">
                  <c:v>0.13496257728603972</c:v>
                </c:pt>
                <c:pt idx="435">
                  <c:v>0.13496257728603972</c:v>
                </c:pt>
                <c:pt idx="436">
                  <c:v>0.13496257728603972</c:v>
                </c:pt>
                <c:pt idx="437">
                  <c:v>0.13496257728603972</c:v>
                </c:pt>
                <c:pt idx="438">
                  <c:v>0.14573543768304589</c:v>
                </c:pt>
                <c:pt idx="439">
                  <c:v>0.14875691506671007</c:v>
                </c:pt>
                <c:pt idx="440">
                  <c:v>0.14966970387243736</c:v>
                </c:pt>
                <c:pt idx="441">
                  <c:v>0.1502896192645623</c:v>
                </c:pt>
                <c:pt idx="442">
                  <c:v>0.1552131467621217</c:v>
                </c:pt>
                <c:pt idx="443">
                  <c:v>0.15939147412951513</c:v>
                </c:pt>
                <c:pt idx="444">
                  <c:v>0.15990562967783925</c:v>
                </c:pt>
                <c:pt idx="445">
                  <c:v>0.16130003254149042</c:v>
                </c:pt>
                <c:pt idx="446">
                  <c:v>0.16396029938171169</c:v>
                </c:pt>
                <c:pt idx="447">
                  <c:v>0.1664009111617312</c:v>
                </c:pt>
                <c:pt idx="448">
                  <c:v>0.16810933940774486</c:v>
                </c:pt>
                <c:pt idx="449">
                  <c:v>0.17001301659616011</c:v>
                </c:pt>
                <c:pt idx="450">
                  <c:v>0.17188415229417509</c:v>
                </c:pt>
                <c:pt idx="451">
                  <c:v>0.17359258054018872</c:v>
                </c:pt>
                <c:pt idx="452">
                  <c:v>0.17504067686300032</c:v>
                </c:pt>
                <c:pt idx="453">
                  <c:v>0.17614708753660918</c:v>
                </c:pt>
                <c:pt idx="454">
                  <c:v>0.17668402212821349</c:v>
                </c:pt>
                <c:pt idx="455">
                  <c:v>0.17655385616661243</c:v>
                </c:pt>
                <c:pt idx="456">
                  <c:v>0.17679791734461439</c:v>
                </c:pt>
                <c:pt idx="457">
                  <c:v>0.17608200455580866</c:v>
                </c:pt>
                <c:pt idx="458">
                  <c:v>0.17572404816140577</c:v>
                </c:pt>
                <c:pt idx="459">
                  <c:v>0.17616335828180932</c:v>
                </c:pt>
                <c:pt idx="460">
                  <c:v>0.17671656361861374</c:v>
                </c:pt>
                <c:pt idx="461">
                  <c:v>0.1789131142206313</c:v>
                </c:pt>
                <c:pt idx="462">
                  <c:v>0.18364790107386919</c:v>
                </c:pt>
                <c:pt idx="463">
                  <c:v>0.19069313374552554</c:v>
                </c:pt>
                <c:pt idx="464">
                  <c:v>0.19993491701919947</c:v>
                </c:pt>
                <c:pt idx="465">
                  <c:v>0.21233322486169867</c:v>
                </c:pt>
                <c:pt idx="466">
                  <c:v>0.22992190042303934</c:v>
                </c:pt>
                <c:pt idx="467">
                  <c:v>0.25178978197201429</c:v>
                </c:pt>
                <c:pt idx="468">
                  <c:v>0.28013342011064107</c:v>
                </c:pt>
                <c:pt idx="469">
                  <c:v>0.31353726000650833</c:v>
                </c:pt>
                <c:pt idx="470">
                  <c:v>0.35559713634884477</c:v>
                </c:pt>
                <c:pt idx="471">
                  <c:v>0.40885128538887078</c:v>
                </c:pt>
                <c:pt idx="472">
                  <c:v>0.4695248942401562</c:v>
                </c:pt>
                <c:pt idx="473">
                  <c:v>0.54288968434754314</c:v>
                </c:pt>
                <c:pt idx="474">
                  <c:v>0.633501464367068</c:v>
                </c:pt>
                <c:pt idx="475">
                  <c:v>0.73304588350146438</c:v>
                </c:pt>
                <c:pt idx="476">
                  <c:v>0.84879596485519049</c:v>
                </c:pt>
                <c:pt idx="477">
                  <c:v>0.97530100878620241</c:v>
                </c:pt>
                <c:pt idx="478">
                  <c:v>1.1268141880898146</c:v>
                </c:pt>
                <c:pt idx="479">
                  <c:v>1.2899284087211196</c:v>
                </c:pt>
                <c:pt idx="480">
                  <c:v>1.4693133745525546</c:v>
                </c:pt>
                <c:pt idx="481">
                  <c:v>1.6654734786853236</c:v>
                </c:pt>
                <c:pt idx="482">
                  <c:v>1.8779694109990237</c:v>
                </c:pt>
                <c:pt idx="483">
                  <c:v>2.1062479661568503</c:v>
                </c:pt>
                <c:pt idx="484">
                  <c:v>2.3507972665148067</c:v>
                </c:pt>
                <c:pt idx="485">
                  <c:v>2.6111291897168889</c:v>
                </c:pt>
                <c:pt idx="486">
                  <c:v>2.8865929059550925</c:v>
                </c:pt>
                <c:pt idx="487">
                  <c:v>3.1768630003254148</c:v>
                </c:pt>
                <c:pt idx="488">
                  <c:v>3.4816140579238528</c:v>
                </c:pt>
                <c:pt idx="489">
                  <c:v>3.8001952489424018</c:v>
                </c:pt>
                <c:pt idx="490">
                  <c:v>4.1329319882850637</c:v>
                </c:pt>
                <c:pt idx="491">
                  <c:v>4.4791734461438333</c:v>
                </c:pt>
                <c:pt idx="492">
                  <c:v>4.8381060852587048</c:v>
                </c:pt>
                <c:pt idx="493">
                  <c:v>5.2094044907256762</c:v>
                </c:pt>
                <c:pt idx="494">
                  <c:v>5.5938821998047512</c:v>
                </c:pt>
                <c:pt idx="495">
                  <c:v>5.9892613081679134</c:v>
                </c:pt>
                <c:pt idx="496">
                  <c:v>6.3961926456231692</c:v>
                </c:pt>
                <c:pt idx="497">
                  <c:v>6.8141880898145128</c:v>
                </c:pt>
                <c:pt idx="498">
                  <c:v>7.238041002277904</c:v>
                </c:pt>
                <c:pt idx="499">
                  <c:v>7.6770257077774167</c:v>
                </c:pt>
                <c:pt idx="500">
                  <c:v>8.1225187113569799</c:v>
                </c:pt>
                <c:pt idx="501">
                  <c:v>8.5763097949886102</c:v>
                </c:pt>
                <c:pt idx="502">
                  <c:v>9.0367718841522944</c:v>
                </c:pt>
                <c:pt idx="503">
                  <c:v>9.5035795639440295</c:v>
                </c:pt>
                <c:pt idx="504">
                  <c:v>9.9790107386918319</c:v>
                </c:pt>
                <c:pt idx="505">
                  <c:v>10.458184184835664</c:v>
                </c:pt>
                <c:pt idx="506">
                  <c:v>10.944191343963555</c:v>
                </c:pt>
                <c:pt idx="507">
                  <c:v>11.433778067035471</c:v>
                </c:pt>
                <c:pt idx="508">
                  <c:v>11.928083306215425</c:v>
                </c:pt>
                <c:pt idx="509">
                  <c:v>12.425479986983405</c:v>
                </c:pt>
                <c:pt idx="510">
                  <c:v>12.925479986983405</c:v>
                </c:pt>
                <c:pt idx="511">
                  <c:v>13.428246013667426</c:v>
                </c:pt>
                <c:pt idx="512">
                  <c:v>13.932476407419461</c:v>
                </c:pt>
                <c:pt idx="513">
                  <c:v>14.438659290595508</c:v>
                </c:pt>
                <c:pt idx="514">
                  <c:v>14.945493003579562</c:v>
                </c:pt>
                <c:pt idx="515">
                  <c:v>15.452489424015619</c:v>
                </c:pt>
                <c:pt idx="516">
                  <c:v>15.959485844451677</c:v>
                </c:pt>
                <c:pt idx="517">
                  <c:v>16.464367068011715</c:v>
                </c:pt>
                <c:pt idx="518">
                  <c:v>16.970387243735765</c:v>
                </c:pt>
                <c:pt idx="519">
                  <c:v>17.47152619589977</c:v>
                </c:pt>
                <c:pt idx="520">
                  <c:v>17.971038073543767</c:v>
                </c:pt>
                <c:pt idx="521">
                  <c:v>18.467295802147742</c:v>
                </c:pt>
                <c:pt idx="522">
                  <c:v>18.961926456231694</c:v>
                </c:pt>
                <c:pt idx="523">
                  <c:v>19.4500488122356</c:v>
                </c:pt>
                <c:pt idx="524">
                  <c:v>19.934917019199482</c:v>
                </c:pt>
                <c:pt idx="525">
                  <c:v>20.416531077123334</c:v>
                </c:pt>
                <c:pt idx="526">
                  <c:v>20.893263911487146</c:v>
                </c:pt>
                <c:pt idx="527">
                  <c:v>21.363488447770905</c:v>
                </c:pt>
                <c:pt idx="528">
                  <c:v>21.830458835014642</c:v>
                </c:pt>
                <c:pt idx="529">
                  <c:v>22.292547998698339</c:v>
                </c:pt>
                <c:pt idx="530">
                  <c:v>22.748128864301986</c:v>
                </c:pt>
                <c:pt idx="531">
                  <c:v>23.197201431825576</c:v>
                </c:pt>
                <c:pt idx="532">
                  <c:v>23.639765701269116</c:v>
                </c:pt>
                <c:pt idx="533">
                  <c:v>24.075821672632607</c:v>
                </c:pt>
                <c:pt idx="534">
                  <c:v>24.505369345916041</c:v>
                </c:pt>
                <c:pt idx="535">
                  <c:v>24.928408721119428</c:v>
                </c:pt>
                <c:pt idx="536">
                  <c:v>25.344939798242763</c:v>
                </c:pt>
                <c:pt idx="537">
                  <c:v>25.753335502766024</c:v>
                </c:pt>
                <c:pt idx="538">
                  <c:v>26.083631630328671</c:v>
                </c:pt>
                <c:pt idx="539">
                  <c:v>26.443215099251542</c:v>
                </c:pt>
                <c:pt idx="540">
                  <c:v>26.796290270094371</c:v>
                </c:pt>
                <c:pt idx="541">
                  <c:v>27.144484217377158</c:v>
                </c:pt>
                <c:pt idx="542">
                  <c:v>27.48454279205988</c:v>
                </c:pt>
                <c:pt idx="543">
                  <c:v>27.819720143182558</c:v>
                </c:pt>
                <c:pt idx="544">
                  <c:v>28.150016270745198</c:v>
                </c:pt>
                <c:pt idx="545">
                  <c:v>28.472177025707779</c:v>
                </c:pt>
                <c:pt idx="546">
                  <c:v>28.78945655711032</c:v>
                </c:pt>
                <c:pt idx="547">
                  <c:v>29.101854864952813</c:v>
                </c:pt>
                <c:pt idx="548">
                  <c:v>29.407744874715263</c:v>
                </c:pt>
                <c:pt idx="549">
                  <c:v>29.70712658639766</c:v>
                </c:pt>
                <c:pt idx="550">
                  <c:v>30.001627074520016</c:v>
                </c:pt>
                <c:pt idx="551">
                  <c:v>30.287992190042306</c:v>
                </c:pt>
                <c:pt idx="552">
                  <c:v>30.567849007484543</c:v>
                </c:pt>
                <c:pt idx="553">
                  <c:v>30.842824601366743</c:v>
                </c:pt>
                <c:pt idx="554">
                  <c:v>31.109664822648881</c:v>
                </c:pt>
                <c:pt idx="555">
                  <c:v>31.368369671330949</c:v>
                </c:pt>
                <c:pt idx="556">
                  <c:v>31.622193296452981</c:v>
                </c:pt>
                <c:pt idx="557">
                  <c:v>31.866254474454934</c:v>
                </c:pt>
                <c:pt idx="558">
                  <c:v>32.103807354376826</c:v>
                </c:pt>
                <c:pt idx="559">
                  <c:v>32.333224861698667</c:v>
                </c:pt>
                <c:pt idx="560">
                  <c:v>32.554506996420436</c:v>
                </c:pt>
                <c:pt idx="561">
                  <c:v>32.767653758542146</c:v>
                </c:pt>
                <c:pt idx="562">
                  <c:v>32.971038073543774</c:v>
                </c:pt>
                <c:pt idx="563">
                  <c:v>33.166287015945329</c:v>
                </c:pt>
                <c:pt idx="564">
                  <c:v>33.353400585746826</c:v>
                </c:pt>
                <c:pt idx="565">
                  <c:v>33.530751708428248</c:v>
                </c:pt>
                <c:pt idx="566">
                  <c:v>33.699967458509605</c:v>
                </c:pt>
                <c:pt idx="567">
                  <c:v>33.859420761470872</c:v>
                </c:pt>
                <c:pt idx="568">
                  <c:v>34.012365766352097</c:v>
                </c:pt>
                <c:pt idx="569">
                  <c:v>34.157175398633257</c:v>
                </c:pt>
                <c:pt idx="570">
                  <c:v>34.292222583794342</c:v>
                </c:pt>
                <c:pt idx="571">
                  <c:v>34.42076147087537</c:v>
                </c:pt>
                <c:pt idx="572">
                  <c:v>34.542792059876341</c:v>
                </c:pt>
                <c:pt idx="573">
                  <c:v>34.658314350797262</c:v>
                </c:pt>
                <c:pt idx="574">
                  <c:v>34.767328343638141</c:v>
                </c:pt>
                <c:pt idx="575">
                  <c:v>34.871461112918972</c:v>
                </c:pt>
                <c:pt idx="576">
                  <c:v>34.970712658639769</c:v>
                </c:pt>
                <c:pt idx="577">
                  <c:v>35.066710055320534</c:v>
                </c:pt>
                <c:pt idx="578">
                  <c:v>35.159453302961275</c:v>
                </c:pt>
                <c:pt idx="579">
                  <c:v>35.252196550602022</c:v>
                </c:pt>
                <c:pt idx="580">
                  <c:v>35.341685649202738</c:v>
                </c:pt>
                <c:pt idx="581">
                  <c:v>35.432801822323462</c:v>
                </c:pt>
                <c:pt idx="582">
                  <c:v>35.525545069964203</c:v>
                </c:pt>
                <c:pt idx="583">
                  <c:v>35.621542466644975</c:v>
                </c:pt>
                <c:pt idx="584">
                  <c:v>35.720794012365772</c:v>
                </c:pt>
                <c:pt idx="585">
                  <c:v>35.824926781646603</c:v>
                </c:pt>
                <c:pt idx="586">
                  <c:v>35.932313699967459</c:v>
                </c:pt>
                <c:pt idx="587">
                  <c:v>36.044581841848355</c:v>
                </c:pt>
                <c:pt idx="588">
                  <c:v>36.1617312072893</c:v>
                </c:pt>
                <c:pt idx="589">
                  <c:v>36.280507647250246</c:v>
                </c:pt>
                <c:pt idx="590">
                  <c:v>36.400911161731209</c:v>
                </c:pt>
                <c:pt idx="591">
                  <c:v>36.521314676212171</c:v>
                </c:pt>
                <c:pt idx="592">
                  <c:v>36.640091116173124</c:v>
                </c:pt>
                <c:pt idx="593">
                  <c:v>36.753986332574037</c:v>
                </c:pt>
                <c:pt idx="594">
                  <c:v>36.859746176374877</c:v>
                </c:pt>
                <c:pt idx="595">
                  <c:v>36.958997722095667</c:v>
                </c:pt>
                <c:pt idx="596">
                  <c:v>37.046859746176374</c:v>
                </c:pt>
                <c:pt idx="597">
                  <c:v>37.121705174096974</c:v>
                </c:pt>
                <c:pt idx="598">
                  <c:v>37.183534005857467</c:v>
                </c:pt>
                <c:pt idx="599">
                  <c:v>37.229092092417829</c:v>
                </c:pt>
                <c:pt idx="600">
                  <c:v>37.261633582818099</c:v>
                </c:pt>
                <c:pt idx="601">
                  <c:v>37.276277253498208</c:v>
                </c:pt>
                <c:pt idx="602">
                  <c:v>37.276277253498208</c:v>
                </c:pt>
                <c:pt idx="603">
                  <c:v>37.260006508298083</c:v>
                </c:pt>
                <c:pt idx="604">
                  <c:v>37.227465017897821</c:v>
                </c:pt>
                <c:pt idx="605">
                  <c:v>37.181906931337458</c:v>
                </c:pt>
                <c:pt idx="606">
                  <c:v>37.12333224861699</c:v>
                </c:pt>
                <c:pt idx="607">
                  <c:v>37.054995118776439</c:v>
                </c:pt>
                <c:pt idx="608">
                  <c:v>36.975268467295805</c:v>
                </c:pt>
                <c:pt idx="609">
                  <c:v>36.890660592255124</c:v>
                </c:pt>
                <c:pt idx="610">
                  <c:v>36.801171493654408</c:v>
                </c:pt>
                <c:pt idx="611">
                  <c:v>36.713309469573709</c:v>
                </c:pt>
                <c:pt idx="612">
                  <c:v>36.628701594533034</c:v>
                </c:pt>
                <c:pt idx="613">
                  <c:v>36.553856166612434</c:v>
                </c:pt>
                <c:pt idx="614">
                  <c:v>36.493654409371956</c:v>
                </c:pt>
                <c:pt idx="615">
                  <c:v>36.456231695411653</c:v>
                </c:pt>
                <c:pt idx="616">
                  <c:v>36.443215099251546</c:v>
                </c:pt>
                <c:pt idx="617">
                  <c:v>36.465994142531727</c:v>
                </c:pt>
                <c:pt idx="618">
                  <c:v>36.526195899772212</c:v>
                </c:pt>
                <c:pt idx="619">
                  <c:v>36.631955743573052</c:v>
                </c:pt>
                <c:pt idx="620">
                  <c:v>36.783273673934268</c:v>
                </c:pt>
                <c:pt idx="621">
                  <c:v>36.981776765375855</c:v>
                </c:pt>
                <c:pt idx="622">
                  <c:v>37.225837943377805</c:v>
                </c:pt>
                <c:pt idx="623">
                  <c:v>37.419459811259358</c:v>
                </c:pt>
                <c:pt idx="624">
                  <c:v>37.827855515782623</c:v>
                </c:pt>
                <c:pt idx="625">
                  <c:v>38.167914090465338</c:v>
                </c:pt>
                <c:pt idx="626">
                  <c:v>38.520989261308173</c:v>
                </c:pt>
                <c:pt idx="627">
                  <c:v>38.87081028311097</c:v>
                </c:pt>
                <c:pt idx="628">
                  <c:v>39.205987634233644</c:v>
                </c:pt>
                <c:pt idx="629">
                  <c:v>39.510250569476078</c:v>
                </c:pt>
                <c:pt idx="630">
                  <c:v>39.772209567198175</c:v>
                </c:pt>
                <c:pt idx="631">
                  <c:v>39.980475105759844</c:v>
                </c:pt>
                <c:pt idx="632">
                  <c:v>40.123657663520994</c:v>
                </c:pt>
                <c:pt idx="633">
                  <c:v>40.273348519362187</c:v>
                </c:pt>
                <c:pt idx="634">
                  <c:v>40.187113569801497</c:v>
                </c:pt>
                <c:pt idx="635">
                  <c:v>40.09925154572079</c:v>
                </c:pt>
                <c:pt idx="636">
                  <c:v>39.926781646599416</c:v>
                </c:pt>
                <c:pt idx="637">
                  <c:v>39.672958021477385</c:v>
                </c:pt>
                <c:pt idx="638">
                  <c:v>39.373576309794984</c:v>
                </c:pt>
                <c:pt idx="639">
                  <c:v>39.030263586072245</c:v>
                </c:pt>
                <c:pt idx="640">
                  <c:v>38.766677513830132</c:v>
                </c:pt>
                <c:pt idx="641">
                  <c:v>38.408721119427263</c:v>
                </c:pt>
                <c:pt idx="642">
                  <c:v>38.031239830784244</c:v>
                </c:pt>
                <c:pt idx="643">
                  <c:v>37.603319232020823</c:v>
                </c:pt>
                <c:pt idx="644">
                  <c:v>37.164009111617311</c:v>
                </c:pt>
                <c:pt idx="645">
                  <c:v>36.703547022453634</c:v>
                </c:pt>
                <c:pt idx="646">
                  <c:v>36.228441262609827</c:v>
                </c:pt>
                <c:pt idx="647">
                  <c:v>35.745200130165962</c:v>
                </c:pt>
                <c:pt idx="648">
                  <c:v>35.255450699642047</c:v>
                </c:pt>
                <c:pt idx="649">
                  <c:v>34.764074194598109</c:v>
                </c:pt>
                <c:pt idx="650">
                  <c:v>34.290595509274326</c:v>
                </c:pt>
                <c:pt idx="651">
                  <c:v>33.79596485519037</c:v>
                </c:pt>
                <c:pt idx="652">
                  <c:v>33.325740318906604</c:v>
                </c:pt>
                <c:pt idx="653">
                  <c:v>32.868532378782945</c:v>
                </c:pt>
                <c:pt idx="654">
                  <c:v>32.425968109339408</c:v>
                </c:pt>
                <c:pt idx="655">
                  <c:v>31.999674585095999</c:v>
                </c:pt>
                <c:pt idx="656">
                  <c:v>31.592905955092746</c:v>
                </c:pt>
                <c:pt idx="657">
                  <c:v>31.199153921249593</c:v>
                </c:pt>
                <c:pt idx="658">
                  <c:v>30.815164334526525</c:v>
                </c:pt>
                <c:pt idx="659">
                  <c:v>30.429547673283437</c:v>
                </c:pt>
                <c:pt idx="660">
                  <c:v>30.024406117800197</c:v>
                </c:pt>
                <c:pt idx="661">
                  <c:v>29.573706475756595</c:v>
                </c:pt>
                <c:pt idx="662">
                  <c:v>29.044907256752357</c:v>
                </c:pt>
                <c:pt idx="663">
                  <c:v>28.40221282134722</c:v>
                </c:pt>
                <c:pt idx="664">
                  <c:v>27.609827530100883</c:v>
                </c:pt>
                <c:pt idx="665">
                  <c:v>26.633582818093075</c:v>
                </c:pt>
                <c:pt idx="666">
                  <c:v>25.452326716563618</c:v>
                </c:pt>
                <c:pt idx="667">
                  <c:v>24.049788480312397</c:v>
                </c:pt>
                <c:pt idx="668">
                  <c:v>22.421086885779371</c:v>
                </c:pt>
                <c:pt idx="669">
                  <c:v>20.569476082004556</c:v>
                </c:pt>
                <c:pt idx="670">
                  <c:v>18.499837292547998</c:v>
                </c:pt>
                <c:pt idx="671">
                  <c:v>16.222583794337783</c:v>
                </c:pt>
                <c:pt idx="672">
                  <c:v>13.756101529450049</c:v>
                </c:pt>
                <c:pt idx="673">
                  <c:v>11.134233647901073</c:v>
                </c:pt>
                <c:pt idx="674">
                  <c:v>8.324764074194599</c:v>
                </c:pt>
                <c:pt idx="675">
                  <c:v>5.4453302961275627</c:v>
                </c:pt>
                <c:pt idx="676">
                  <c:v>2.4798242759518385</c:v>
                </c:pt>
                <c:pt idx="677">
                  <c:v>-0.51335828180930687</c:v>
                </c:pt>
                <c:pt idx="678">
                  <c:v>-3.4835665473478685</c:v>
                </c:pt>
                <c:pt idx="679">
                  <c:v>-6.3799219004230405</c:v>
                </c:pt>
                <c:pt idx="680">
                  <c:v>-9.1545720794012375</c:v>
                </c:pt>
                <c:pt idx="681">
                  <c:v>-11.767979173446143</c:v>
                </c:pt>
                <c:pt idx="682">
                  <c:v>-14.231044581841848</c:v>
                </c:pt>
                <c:pt idx="683">
                  <c:v>-16.436706801171493</c:v>
                </c:pt>
                <c:pt idx="684">
                  <c:v>-18.49495606898796</c:v>
                </c:pt>
                <c:pt idx="685">
                  <c:v>-20.403514480963228</c:v>
                </c:pt>
                <c:pt idx="686">
                  <c:v>-22.193296452977549</c:v>
                </c:pt>
                <c:pt idx="687">
                  <c:v>-23.898470549951188</c:v>
                </c:pt>
                <c:pt idx="688">
                  <c:v>-25.54344288968435</c:v>
                </c:pt>
                <c:pt idx="689">
                  <c:v>-27.142857142857142</c:v>
                </c:pt>
                <c:pt idx="690">
                  <c:v>-28.698340383989585</c:v>
                </c:pt>
                <c:pt idx="691">
                  <c:v>-30.205011389521644</c:v>
                </c:pt>
                <c:pt idx="692">
                  <c:v>-31.656361861373252</c:v>
                </c:pt>
                <c:pt idx="693">
                  <c:v>-33.052391799544417</c:v>
                </c:pt>
                <c:pt idx="694">
                  <c:v>-34.419134396355354</c:v>
                </c:pt>
                <c:pt idx="695">
                  <c:v>-35.820045558086562</c:v>
                </c:pt>
                <c:pt idx="696">
                  <c:v>-37.318581191018552</c:v>
                </c:pt>
                <c:pt idx="697">
                  <c:v>-39.077448747152616</c:v>
                </c:pt>
                <c:pt idx="698">
                  <c:v>-41.233322486169868</c:v>
                </c:pt>
                <c:pt idx="699">
                  <c:v>-43.921249593231373</c:v>
                </c:pt>
                <c:pt idx="700">
                  <c:v>-47.233973315977877</c:v>
                </c:pt>
                <c:pt idx="701">
                  <c:v>-51.191018548649524</c:v>
                </c:pt>
                <c:pt idx="702">
                  <c:v>-55.717539863325733</c:v>
                </c:pt>
                <c:pt idx="703">
                  <c:v>-60.63618613732509</c:v>
                </c:pt>
                <c:pt idx="704">
                  <c:v>-65.693133745525543</c:v>
                </c:pt>
                <c:pt idx="705">
                  <c:v>-70.551578262284409</c:v>
                </c:pt>
                <c:pt idx="706">
                  <c:v>-74.842173771558734</c:v>
                </c:pt>
                <c:pt idx="707">
                  <c:v>-78.18906605922551</c:v>
                </c:pt>
                <c:pt idx="708">
                  <c:v>-80.242434103481941</c:v>
                </c:pt>
                <c:pt idx="709">
                  <c:v>-80.715912788805724</c:v>
                </c:pt>
                <c:pt idx="710">
                  <c:v>-79.415880247315329</c:v>
                </c:pt>
                <c:pt idx="711">
                  <c:v>-76.265863976570117</c:v>
                </c:pt>
                <c:pt idx="712">
                  <c:v>-71.319557435730559</c:v>
                </c:pt>
                <c:pt idx="713">
                  <c:v>-64.759192971038075</c:v>
                </c:pt>
                <c:pt idx="714">
                  <c:v>-56.874389847054999</c:v>
                </c:pt>
                <c:pt idx="715">
                  <c:v>-48.042629352424349</c:v>
                </c:pt>
                <c:pt idx="716">
                  <c:v>-38.672307191669383</c:v>
                </c:pt>
                <c:pt idx="717">
                  <c:v>-29.176700292873413</c:v>
                </c:pt>
                <c:pt idx="718">
                  <c:v>-19.920273348519363</c:v>
                </c:pt>
                <c:pt idx="719">
                  <c:v>-11.198014969085586</c:v>
                </c:pt>
                <c:pt idx="720">
                  <c:v>-3.2172144484217378</c:v>
                </c:pt>
                <c:pt idx="721">
                  <c:v>3.9036771884152297</c:v>
                </c:pt>
                <c:pt idx="722">
                  <c:v>10.125284738041003</c:v>
                </c:pt>
                <c:pt idx="723">
                  <c:v>15.469410999023756</c:v>
                </c:pt>
                <c:pt idx="724">
                  <c:v>19.998372925479988</c:v>
                </c:pt>
                <c:pt idx="725">
                  <c:v>23.800846078750407</c:v>
                </c:pt>
                <c:pt idx="726">
                  <c:v>26.970387243735761</c:v>
                </c:pt>
                <c:pt idx="727">
                  <c:v>29.602993817116825</c:v>
                </c:pt>
                <c:pt idx="728">
                  <c:v>31.786527822974296</c:v>
                </c:pt>
                <c:pt idx="729">
                  <c:v>33.597461763748782</c:v>
                </c:pt>
                <c:pt idx="730">
                  <c:v>35.104132769280831</c:v>
                </c:pt>
                <c:pt idx="731">
                  <c:v>36.361861373250896</c:v>
                </c:pt>
                <c:pt idx="732">
                  <c:v>37.416205662219326</c:v>
                </c:pt>
                <c:pt idx="733">
                  <c:v>38.302961275626423</c:v>
                </c:pt>
                <c:pt idx="734">
                  <c:v>39.053042629352419</c:v>
                </c:pt>
                <c:pt idx="735">
                  <c:v>39.690855841197525</c:v>
                </c:pt>
                <c:pt idx="736">
                  <c:v>40.235925805401891</c:v>
                </c:pt>
                <c:pt idx="737">
                  <c:v>40.702896192645625</c:v>
                </c:pt>
                <c:pt idx="738">
                  <c:v>41.194272697689556</c:v>
                </c:pt>
                <c:pt idx="739">
                  <c:v>41.524568825252196</c:v>
                </c:pt>
                <c:pt idx="740">
                  <c:v>41.807679791734458</c:v>
                </c:pt>
                <c:pt idx="741">
                  <c:v>42.050113895216398</c:v>
                </c:pt>
                <c:pt idx="742">
                  <c:v>42.256752359258059</c:v>
                </c:pt>
                <c:pt idx="743">
                  <c:v>42.430849332899449</c:v>
                </c:pt>
                <c:pt idx="744">
                  <c:v>42.575658965180608</c:v>
                </c:pt>
                <c:pt idx="745">
                  <c:v>42.692808330621538</c:v>
                </c:pt>
                <c:pt idx="746">
                  <c:v>42.78392450374227</c:v>
                </c:pt>
                <c:pt idx="747">
                  <c:v>42.853888708102829</c:v>
                </c:pt>
                <c:pt idx="748">
                  <c:v>42.899446794663199</c:v>
                </c:pt>
                <c:pt idx="749">
                  <c:v>42.92222583794338</c:v>
                </c:pt>
                <c:pt idx="750">
                  <c:v>42.923852912463389</c:v>
                </c:pt>
                <c:pt idx="751">
                  <c:v>42.902700943703223</c:v>
                </c:pt>
                <c:pt idx="752">
                  <c:v>42.857142857142854</c:v>
                </c:pt>
                <c:pt idx="753">
                  <c:v>42.787178652782302</c:v>
                </c:pt>
                <c:pt idx="754">
                  <c:v>42.69118125610153</c:v>
                </c:pt>
                <c:pt idx="755">
                  <c:v>42.567523592580542</c:v>
                </c:pt>
                <c:pt idx="756">
                  <c:v>42.411324438659285</c:v>
                </c:pt>
                <c:pt idx="757">
                  <c:v>42.219329645297748</c:v>
                </c:pt>
                <c:pt idx="758">
                  <c:v>41.988285063455905</c:v>
                </c:pt>
                <c:pt idx="759">
                  <c:v>41.713309469573709</c:v>
                </c:pt>
                <c:pt idx="760">
                  <c:v>41.387894565571102</c:v>
                </c:pt>
                <c:pt idx="761">
                  <c:v>41.005532053368043</c:v>
                </c:pt>
                <c:pt idx="762">
                  <c:v>40.559713634884481</c:v>
                </c:pt>
                <c:pt idx="763">
                  <c:v>40.042303937520337</c:v>
                </c:pt>
                <c:pt idx="764">
                  <c:v>39.443540514155544</c:v>
                </c:pt>
                <c:pt idx="765">
                  <c:v>38.753660917670025</c:v>
                </c:pt>
                <c:pt idx="766">
                  <c:v>37.966156849983733</c:v>
                </c:pt>
                <c:pt idx="767">
                  <c:v>37.068011714936546</c:v>
                </c:pt>
                <c:pt idx="768">
                  <c:v>36.054344288968437</c:v>
                </c:pt>
                <c:pt idx="769">
                  <c:v>34.915392124959318</c:v>
                </c:pt>
                <c:pt idx="770">
                  <c:v>33.647901073869185</c:v>
                </c:pt>
                <c:pt idx="771">
                  <c:v>32.251871135698018</c:v>
                </c:pt>
                <c:pt idx="772">
                  <c:v>30.727302310445818</c:v>
                </c:pt>
                <c:pt idx="773">
                  <c:v>29.085584119752685</c:v>
                </c:pt>
                <c:pt idx="774">
                  <c:v>27.339733159778714</c:v>
                </c:pt>
                <c:pt idx="775">
                  <c:v>25.510901399284087</c:v>
                </c:pt>
                <c:pt idx="776">
                  <c:v>23.625122030589001</c:v>
                </c:pt>
                <c:pt idx="777">
                  <c:v>21.711682395053693</c:v>
                </c:pt>
                <c:pt idx="778">
                  <c:v>19.803123983078425</c:v>
                </c:pt>
                <c:pt idx="779">
                  <c:v>17.930361210543445</c:v>
                </c:pt>
                <c:pt idx="780">
                  <c:v>16.123494956068988</c:v>
                </c:pt>
                <c:pt idx="781">
                  <c:v>14.406117800195251</c:v>
                </c:pt>
                <c:pt idx="782">
                  <c:v>12.796127562642369</c:v>
                </c:pt>
                <c:pt idx="783">
                  <c:v>11.308167914090465</c:v>
                </c:pt>
                <c:pt idx="784">
                  <c:v>9.9472827855515789</c:v>
                </c:pt>
                <c:pt idx="785">
                  <c:v>8.7157500813537254</c:v>
                </c:pt>
                <c:pt idx="786">
                  <c:v>7.6112918971688899</c:v>
                </c:pt>
                <c:pt idx="787">
                  <c:v>6.6283761796290275</c:v>
                </c:pt>
                <c:pt idx="788">
                  <c:v>5.7590302635860731</c:v>
                </c:pt>
                <c:pt idx="789">
                  <c:v>4.9946306540839567</c:v>
                </c:pt>
                <c:pt idx="790">
                  <c:v>4.3255776114546043</c:v>
                </c:pt>
                <c:pt idx="791">
                  <c:v>3.7421086885779373</c:v>
                </c:pt>
                <c:pt idx="792">
                  <c:v>3.2349495606898793</c:v>
                </c:pt>
                <c:pt idx="793">
                  <c:v>2.7951513179303618</c:v>
                </c:pt>
                <c:pt idx="794">
                  <c:v>2.4145785876993169</c:v>
                </c:pt>
                <c:pt idx="795">
                  <c:v>2.0859095346566869</c:v>
                </c:pt>
                <c:pt idx="796">
                  <c:v>1.8021477383664173</c:v>
                </c:pt>
                <c:pt idx="797">
                  <c:v>1.5574682720468596</c:v>
                </c:pt>
                <c:pt idx="798">
                  <c:v>1.3466482264887734</c:v>
                </c:pt>
                <c:pt idx="799">
                  <c:v>1.16500162707452</c:v>
                </c:pt>
                <c:pt idx="800">
                  <c:v>1.0085258704848681</c:v>
                </c:pt>
                <c:pt idx="801">
                  <c:v>0.87313699967458513</c:v>
                </c:pt>
                <c:pt idx="802">
                  <c:v>0.75738691832085903</c:v>
                </c:pt>
                <c:pt idx="803">
                  <c:v>0.6570777741620567</c:v>
                </c:pt>
                <c:pt idx="804">
                  <c:v>0.57054995118776441</c:v>
                </c:pt>
                <c:pt idx="805">
                  <c:v>0.49646924829157174</c:v>
                </c:pt>
                <c:pt idx="806">
                  <c:v>0.43187438984705495</c:v>
                </c:pt>
                <c:pt idx="807">
                  <c:v>0.3761633582818093</c:v>
                </c:pt>
                <c:pt idx="808">
                  <c:v>0.32788805727302311</c:v>
                </c:pt>
                <c:pt idx="809">
                  <c:v>0.28628376179629023</c:v>
                </c:pt>
                <c:pt idx="810">
                  <c:v>0.25008135372600065</c:v>
                </c:pt>
                <c:pt idx="811">
                  <c:v>0.21872762772534984</c:v>
                </c:pt>
                <c:pt idx="812">
                  <c:v>0.1915229417507322</c:v>
                </c:pt>
                <c:pt idx="813">
                  <c:v>0.1677839245037423</c:v>
                </c:pt>
                <c:pt idx="814">
                  <c:v>0.14717051740969736</c:v>
                </c:pt>
                <c:pt idx="815">
                  <c:v>0.12921900423039376</c:v>
                </c:pt>
                <c:pt idx="816">
                  <c:v>0.11357793686950862</c:v>
                </c:pt>
                <c:pt idx="817">
                  <c:v>9.9897494305239171E-2</c:v>
                </c:pt>
                <c:pt idx="818">
                  <c:v>8.7923852912463393E-2</c:v>
                </c:pt>
                <c:pt idx="819">
                  <c:v>7.7980800520663848E-2</c:v>
                </c:pt>
                <c:pt idx="820">
                  <c:v>6.8377806703547012E-2</c:v>
                </c:pt>
                <c:pt idx="821">
                  <c:v>6.0343312723722745E-2</c:v>
                </c:pt>
                <c:pt idx="822">
                  <c:v>5.3844777090790767E-2</c:v>
                </c:pt>
                <c:pt idx="823">
                  <c:v>4.744874715261959E-2</c:v>
                </c:pt>
                <c:pt idx="824">
                  <c:v>4.1973641392775797E-2</c:v>
                </c:pt>
                <c:pt idx="825">
                  <c:v>3.6729580214773842E-2</c:v>
                </c:pt>
                <c:pt idx="826">
                  <c:v>3.2901073869183207E-2</c:v>
                </c:pt>
                <c:pt idx="827">
                  <c:v>2.852098926130817E-2</c:v>
                </c:pt>
                <c:pt idx="828">
                  <c:v>2.6631955743573056E-2</c:v>
                </c:pt>
                <c:pt idx="829">
                  <c:v>2.3371298405466968E-2</c:v>
                </c:pt>
                <c:pt idx="830">
                  <c:v>2.0494630654083957E-2</c:v>
                </c:pt>
                <c:pt idx="831">
                  <c:v>1.4802961275626424E-2</c:v>
                </c:pt>
                <c:pt idx="832">
                  <c:v>1.6240807028961926E-2</c:v>
                </c:pt>
                <c:pt idx="833">
                  <c:v>1.6208916368369672E-2</c:v>
                </c:pt>
                <c:pt idx="834">
                  <c:v>1.2893589326391149E-2</c:v>
                </c:pt>
                <c:pt idx="835">
                  <c:v>1.1228278555157827E-2</c:v>
                </c:pt>
                <c:pt idx="836">
                  <c:v>1.0385779368695086E-2</c:v>
                </c:pt>
                <c:pt idx="837">
                  <c:v>6.8869183208590959E-3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844-4B41-B488-65050A287E24}"/>
            </c:ext>
          </c:extLst>
        </c:ser>
        <c:ser>
          <c:idx val="1"/>
          <c:order val="1"/>
          <c:tx>
            <c:v>b_6 OPERA</c:v>
          </c:tx>
          <c:spPr>
            <a:ln w="28575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Feuil1!$B$2:$B$751</c:f>
              <c:numCache>
                <c:formatCode>0</c:formatCode>
                <c:ptCount val="750"/>
                <c:pt idx="0">
                  <c:v>456</c:v>
                </c:pt>
                <c:pt idx="1">
                  <c:v>455</c:v>
                </c:pt>
                <c:pt idx="2">
                  <c:v>454</c:v>
                </c:pt>
                <c:pt idx="3">
                  <c:v>453</c:v>
                </c:pt>
                <c:pt idx="4">
                  <c:v>452</c:v>
                </c:pt>
                <c:pt idx="5">
                  <c:v>451</c:v>
                </c:pt>
                <c:pt idx="6">
                  <c:v>450</c:v>
                </c:pt>
                <c:pt idx="7">
                  <c:v>449</c:v>
                </c:pt>
                <c:pt idx="8">
                  <c:v>448</c:v>
                </c:pt>
                <c:pt idx="9">
                  <c:v>447</c:v>
                </c:pt>
                <c:pt idx="10">
                  <c:v>446</c:v>
                </c:pt>
                <c:pt idx="11">
                  <c:v>445</c:v>
                </c:pt>
                <c:pt idx="12">
                  <c:v>444</c:v>
                </c:pt>
                <c:pt idx="13">
                  <c:v>443</c:v>
                </c:pt>
                <c:pt idx="14">
                  <c:v>442</c:v>
                </c:pt>
                <c:pt idx="15">
                  <c:v>441</c:v>
                </c:pt>
                <c:pt idx="16">
                  <c:v>440</c:v>
                </c:pt>
                <c:pt idx="17">
                  <c:v>439</c:v>
                </c:pt>
                <c:pt idx="18">
                  <c:v>438</c:v>
                </c:pt>
                <c:pt idx="19">
                  <c:v>437</c:v>
                </c:pt>
                <c:pt idx="20">
                  <c:v>436</c:v>
                </c:pt>
                <c:pt idx="21">
                  <c:v>435</c:v>
                </c:pt>
                <c:pt idx="22">
                  <c:v>434</c:v>
                </c:pt>
                <c:pt idx="23">
                  <c:v>433</c:v>
                </c:pt>
                <c:pt idx="24">
                  <c:v>432</c:v>
                </c:pt>
                <c:pt idx="25">
                  <c:v>431</c:v>
                </c:pt>
                <c:pt idx="26">
                  <c:v>430</c:v>
                </c:pt>
                <c:pt idx="27">
                  <c:v>429</c:v>
                </c:pt>
                <c:pt idx="28">
                  <c:v>428</c:v>
                </c:pt>
                <c:pt idx="29">
                  <c:v>427</c:v>
                </c:pt>
                <c:pt idx="30">
                  <c:v>426</c:v>
                </c:pt>
                <c:pt idx="31">
                  <c:v>425</c:v>
                </c:pt>
                <c:pt idx="32">
                  <c:v>424</c:v>
                </c:pt>
                <c:pt idx="33">
                  <c:v>423</c:v>
                </c:pt>
                <c:pt idx="34">
                  <c:v>422</c:v>
                </c:pt>
                <c:pt idx="35">
                  <c:v>421</c:v>
                </c:pt>
                <c:pt idx="36">
                  <c:v>420</c:v>
                </c:pt>
                <c:pt idx="37">
                  <c:v>419</c:v>
                </c:pt>
                <c:pt idx="38">
                  <c:v>418</c:v>
                </c:pt>
                <c:pt idx="39">
                  <c:v>417</c:v>
                </c:pt>
                <c:pt idx="40">
                  <c:v>416</c:v>
                </c:pt>
                <c:pt idx="41">
                  <c:v>415</c:v>
                </c:pt>
                <c:pt idx="42">
                  <c:v>414</c:v>
                </c:pt>
                <c:pt idx="43">
                  <c:v>413</c:v>
                </c:pt>
                <c:pt idx="44">
                  <c:v>412</c:v>
                </c:pt>
                <c:pt idx="45">
                  <c:v>411</c:v>
                </c:pt>
                <c:pt idx="46">
                  <c:v>410</c:v>
                </c:pt>
                <c:pt idx="47">
                  <c:v>409</c:v>
                </c:pt>
                <c:pt idx="48">
                  <c:v>408</c:v>
                </c:pt>
                <c:pt idx="49">
                  <c:v>407</c:v>
                </c:pt>
                <c:pt idx="50">
                  <c:v>406</c:v>
                </c:pt>
                <c:pt idx="51">
                  <c:v>405</c:v>
                </c:pt>
                <c:pt idx="52">
                  <c:v>404</c:v>
                </c:pt>
                <c:pt idx="53">
                  <c:v>403</c:v>
                </c:pt>
                <c:pt idx="54">
                  <c:v>402</c:v>
                </c:pt>
                <c:pt idx="55">
                  <c:v>401</c:v>
                </c:pt>
                <c:pt idx="56">
                  <c:v>400</c:v>
                </c:pt>
                <c:pt idx="57">
                  <c:v>399</c:v>
                </c:pt>
                <c:pt idx="58">
                  <c:v>398</c:v>
                </c:pt>
                <c:pt idx="59">
                  <c:v>397</c:v>
                </c:pt>
                <c:pt idx="60">
                  <c:v>396</c:v>
                </c:pt>
                <c:pt idx="61">
                  <c:v>395</c:v>
                </c:pt>
                <c:pt idx="62">
                  <c:v>394</c:v>
                </c:pt>
                <c:pt idx="63">
                  <c:v>393</c:v>
                </c:pt>
                <c:pt idx="64">
                  <c:v>392</c:v>
                </c:pt>
                <c:pt idx="65">
                  <c:v>391</c:v>
                </c:pt>
                <c:pt idx="66">
                  <c:v>390</c:v>
                </c:pt>
                <c:pt idx="67">
                  <c:v>389</c:v>
                </c:pt>
                <c:pt idx="68">
                  <c:v>388</c:v>
                </c:pt>
                <c:pt idx="69">
                  <c:v>387</c:v>
                </c:pt>
                <c:pt idx="70">
                  <c:v>386</c:v>
                </c:pt>
                <c:pt idx="71">
                  <c:v>385</c:v>
                </c:pt>
                <c:pt idx="72">
                  <c:v>384</c:v>
                </c:pt>
                <c:pt idx="73">
                  <c:v>383</c:v>
                </c:pt>
                <c:pt idx="74">
                  <c:v>382</c:v>
                </c:pt>
                <c:pt idx="75">
                  <c:v>381</c:v>
                </c:pt>
                <c:pt idx="76">
                  <c:v>380</c:v>
                </c:pt>
                <c:pt idx="77">
                  <c:v>379</c:v>
                </c:pt>
                <c:pt idx="78">
                  <c:v>378</c:v>
                </c:pt>
                <c:pt idx="79">
                  <c:v>377</c:v>
                </c:pt>
                <c:pt idx="80">
                  <c:v>376</c:v>
                </c:pt>
                <c:pt idx="81">
                  <c:v>375</c:v>
                </c:pt>
                <c:pt idx="82">
                  <c:v>374</c:v>
                </c:pt>
                <c:pt idx="83">
                  <c:v>373</c:v>
                </c:pt>
                <c:pt idx="84">
                  <c:v>372</c:v>
                </c:pt>
                <c:pt idx="85">
                  <c:v>371</c:v>
                </c:pt>
                <c:pt idx="86">
                  <c:v>370</c:v>
                </c:pt>
                <c:pt idx="87">
                  <c:v>369</c:v>
                </c:pt>
                <c:pt idx="88">
                  <c:v>368</c:v>
                </c:pt>
                <c:pt idx="89">
                  <c:v>367</c:v>
                </c:pt>
                <c:pt idx="90">
                  <c:v>366</c:v>
                </c:pt>
                <c:pt idx="91">
                  <c:v>365</c:v>
                </c:pt>
                <c:pt idx="92">
                  <c:v>364</c:v>
                </c:pt>
                <c:pt idx="93">
                  <c:v>363</c:v>
                </c:pt>
                <c:pt idx="94">
                  <c:v>362</c:v>
                </c:pt>
                <c:pt idx="95">
                  <c:v>361</c:v>
                </c:pt>
                <c:pt idx="96">
                  <c:v>360</c:v>
                </c:pt>
                <c:pt idx="97">
                  <c:v>359</c:v>
                </c:pt>
                <c:pt idx="98">
                  <c:v>358</c:v>
                </c:pt>
                <c:pt idx="99">
                  <c:v>357</c:v>
                </c:pt>
                <c:pt idx="100">
                  <c:v>356</c:v>
                </c:pt>
                <c:pt idx="101">
                  <c:v>355</c:v>
                </c:pt>
                <c:pt idx="102">
                  <c:v>354</c:v>
                </c:pt>
                <c:pt idx="103">
                  <c:v>353</c:v>
                </c:pt>
                <c:pt idx="104">
                  <c:v>352</c:v>
                </c:pt>
                <c:pt idx="105">
                  <c:v>351</c:v>
                </c:pt>
                <c:pt idx="106">
                  <c:v>350</c:v>
                </c:pt>
                <c:pt idx="107">
                  <c:v>349</c:v>
                </c:pt>
                <c:pt idx="108">
                  <c:v>348</c:v>
                </c:pt>
                <c:pt idx="109">
                  <c:v>347</c:v>
                </c:pt>
                <c:pt idx="110">
                  <c:v>346</c:v>
                </c:pt>
                <c:pt idx="111">
                  <c:v>345</c:v>
                </c:pt>
                <c:pt idx="112">
                  <c:v>344</c:v>
                </c:pt>
                <c:pt idx="113">
                  <c:v>343</c:v>
                </c:pt>
                <c:pt idx="114">
                  <c:v>342</c:v>
                </c:pt>
                <c:pt idx="115">
                  <c:v>341</c:v>
                </c:pt>
                <c:pt idx="116">
                  <c:v>340</c:v>
                </c:pt>
                <c:pt idx="117">
                  <c:v>339</c:v>
                </c:pt>
                <c:pt idx="118">
                  <c:v>338</c:v>
                </c:pt>
                <c:pt idx="119">
                  <c:v>337</c:v>
                </c:pt>
                <c:pt idx="120">
                  <c:v>336</c:v>
                </c:pt>
                <c:pt idx="121">
                  <c:v>335</c:v>
                </c:pt>
                <c:pt idx="122">
                  <c:v>334</c:v>
                </c:pt>
                <c:pt idx="123">
                  <c:v>333</c:v>
                </c:pt>
                <c:pt idx="124">
                  <c:v>332</c:v>
                </c:pt>
                <c:pt idx="125">
                  <c:v>331</c:v>
                </c:pt>
                <c:pt idx="126">
                  <c:v>330</c:v>
                </c:pt>
                <c:pt idx="127">
                  <c:v>329</c:v>
                </c:pt>
                <c:pt idx="128">
                  <c:v>328</c:v>
                </c:pt>
                <c:pt idx="129">
                  <c:v>327</c:v>
                </c:pt>
                <c:pt idx="130">
                  <c:v>326</c:v>
                </c:pt>
                <c:pt idx="131">
                  <c:v>325</c:v>
                </c:pt>
                <c:pt idx="132">
                  <c:v>324</c:v>
                </c:pt>
                <c:pt idx="133">
                  <c:v>323</c:v>
                </c:pt>
                <c:pt idx="134">
                  <c:v>322</c:v>
                </c:pt>
                <c:pt idx="135">
                  <c:v>321</c:v>
                </c:pt>
                <c:pt idx="136">
                  <c:v>320</c:v>
                </c:pt>
                <c:pt idx="137">
                  <c:v>319</c:v>
                </c:pt>
                <c:pt idx="138">
                  <c:v>318</c:v>
                </c:pt>
                <c:pt idx="139">
                  <c:v>317</c:v>
                </c:pt>
                <c:pt idx="140">
                  <c:v>316</c:v>
                </c:pt>
                <c:pt idx="141">
                  <c:v>315</c:v>
                </c:pt>
                <c:pt idx="142">
                  <c:v>314</c:v>
                </c:pt>
                <c:pt idx="143">
                  <c:v>313</c:v>
                </c:pt>
                <c:pt idx="144">
                  <c:v>312</c:v>
                </c:pt>
                <c:pt idx="145">
                  <c:v>311</c:v>
                </c:pt>
                <c:pt idx="146">
                  <c:v>310</c:v>
                </c:pt>
                <c:pt idx="147">
                  <c:v>309</c:v>
                </c:pt>
                <c:pt idx="148">
                  <c:v>308</c:v>
                </c:pt>
                <c:pt idx="149">
                  <c:v>307</c:v>
                </c:pt>
                <c:pt idx="150">
                  <c:v>306</c:v>
                </c:pt>
                <c:pt idx="151">
                  <c:v>305</c:v>
                </c:pt>
                <c:pt idx="152">
                  <c:v>304</c:v>
                </c:pt>
                <c:pt idx="153">
                  <c:v>303</c:v>
                </c:pt>
                <c:pt idx="154">
                  <c:v>302</c:v>
                </c:pt>
                <c:pt idx="155">
                  <c:v>301</c:v>
                </c:pt>
                <c:pt idx="156">
                  <c:v>300</c:v>
                </c:pt>
                <c:pt idx="157">
                  <c:v>299</c:v>
                </c:pt>
                <c:pt idx="158">
                  <c:v>298</c:v>
                </c:pt>
                <c:pt idx="159">
                  <c:v>297</c:v>
                </c:pt>
                <c:pt idx="160">
                  <c:v>296</c:v>
                </c:pt>
                <c:pt idx="161">
                  <c:v>295</c:v>
                </c:pt>
                <c:pt idx="162">
                  <c:v>294</c:v>
                </c:pt>
                <c:pt idx="163">
                  <c:v>293</c:v>
                </c:pt>
                <c:pt idx="164">
                  <c:v>292</c:v>
                </c:pt>
                <c:pt idx="165">
                  <c:v>291</c:v>
                </c:pt>
                <c:pt idx="166">
                  <c:v>290</c:v>
                </c:pt>
                <c:pt idx="167">
                  <c:v>289</c:v>
                </c:pt>
                <c:pt idx="168">
                  <c:v>288</c:v>
                </c:pt>
                <c:pt idx="169">
                  <c:v>287</c:v>
                </c:pt>
                <c:pt idx="170">
                  <c:v>286</c:v>
                </c:pt>
                <c:pt idx="171">
                  <c:v>285</c:v>
                </c:pt>
                <c:pt idx="172">
                  <c:v>284</c:v>
                </c:pt>
                <c:pt idx="173">
                  <c:v>283</c:v>
                </c:pt>
                <c:pt idx="174">
                  <c:v>282</c:v>
                </c:pt>
                <c:pt idx="175">
                  <c:v>281</c:v>
                </c:pt>
                <c:pt idx="176">
                  <c:v>280</c:v>
                </c:pt>
                <c:pt idx="177">
                  <c:v>279</c:v>
                </c:pt>
                <c:pt idx="178">
                  <c:v>278</c:v>
                </c:pt>
                <c:pt idx="179">
                  <c:v>277</c:v>
                </c:pt>
                <c:pt idx="180">
                  <c:v>276</c:v>
                </c:pt>
                <c:pt idx="181">
                  <c:v>275</c:v>
                </c:pt>
                <c:pt idx="182">
                  <c:v>274</c:v>
                </c:pt>
                <c:pt idx="183">
                  <c:v>273</c:v>
                </c:pt>
                <c:pt idx="184">
                  <c:v>272</c:v>
                </c:pt>
                <c:pt idx="185">
                  <c:v>271</c:v>
                </c:pt>
                <c:pt idx="186">
                  <c:v>270</c:v>
                </c:pt>
                <c:pt idx="187">
                  <c:v>269</c:v>
                </c:pt>
                <c:pt idx="188">
                  <c:v>268</c:v>
                </c:pt>
                <c:pt idx="189">
                  <c:v>267</c:v>
                </c:pt>
                <c:pt idx="190">
                  <c:v>266</c:v>
                </c:pt>
                <c:pt idx="191">
                  <c:v>265</c:v>
                </c:pt>
                <c:pt idx="192">
                  <c:v>264</c:v>
                </c:pt>
                <c:pt idx="193">
                  <c:v>263</c:v>
                </c:pt>
                <c:pt idx="194">
                  <c:v>262</c:v>
                </c:pt>
                <c:pt idx="195">
                  <c:v>261</c:v>
                </c:pt>
                <c:pt idx="196">
                  <c:v>260</c:v>
                </c:pt>
                <c:pt idx="197">
                  <c:v>259</c:v>
                </c:pt>
                <c:pt idx="198">
                  <c:v>258</c:v>
                </c:pt>
                <c:pt idx="199">
                  <c:v>257</c:v>
                </c:pt>
                <c:pt idx="200">
                  <c:v>256</c:v>
                </c:pt>
                <c:pt idx="201">
                  <c:v>255</c:v>
                </c:pt>
                <c:pt idx="202">
                  <c:v>254</c:v>
                </c:pt>
                <c:pt idx="203">
                  <c:v>253</c:v>
                </c:pt>
                <c:pt idx="204">
                  <c:v>252</c:v>
                </c:pt>
                <c:pt idx="205">
                  <c:v>251</c:v>
                </c:pt>
                <c:pt idx="206">
                  <c:v>250</c:v>
                </c:pt>
                <c:pt idx="207">
                  <c:v>249</c:v>
                </c:pt>
                <c:pt idx="208">
                  <c:v>248</c:v>
                </c:pt>
                <c:pt idx="209">
                  <c:v>247</c:v>
                </c:pt>
                <c:pt idx="210">
                  <c:v>246</c:v>
                </c:pt>
                <c:pt idx="211">
                  <c:v>245</c:v>
                </c:pt>
                <c:pt idx="212">
                  <c:v>244</c:v>
                </c:pt>
                <c:pt idx="213">
                  <c:v>243</c:v>
                </c:pt>
                <c:pt idx="214">
                  <c:v>242</c:v>
                </c:pt>
                <c:pt idx="215">
                  <c:v>241</c:v>
                </c:pt>
                <c:pt idx="216">
                  <c:v>240</c:v>
                </c:pt>
                <c:pt idx="217">
                  <c:v>239</c:v>
                </c:pt>
                <c:pt idx="218">
                  <c:v>238</c:v>
                </c:pt>
                <c:pt idx="219">
                  <c:v>237</c:v>
                </c:pt>
                <c:pt idx="220">
                  <c:v>236</c:v>
                </c:pt>
                <c:pt idx="221">
                  <c:v>235</c:v>
                </c:pt>
                <c:pt idx="222">
                  <c:v>234</c:v>
                </c:pt>
                <c:pt idx="223">
                  <c:v>233</c:v>
                </c:pt>
                <c:pt idx="224">
                  <c:v>232</c:v>
                </c:pt>
                <c:pt idx="225">
                  <c:v>231</c:v>
                </c:pt>
                <c:pt idx="226">
                  <c:v>230</c:v>
                </c:pt>
                <c:pt idx="227">
                  <c:v>229</c:v>
                </c:pt>
                <c:pt idx="228">
                  <c:v>228</c:v>
                </c:pt>
                <c:pt idx="229">
                  <c:v>227</c:v>
                </c:pt>
                <c:pt idx="230">
                  <c:v>226</c:v>
                </c:pt>
                <c:pt idx="231">
                  <c:v>225</c:v>
                </c:pt>
                <c:pt idx="232">
                  <c:v>224</c:v>
                </c:pt>
                <c:pt idx="233">
                  <c:v>223</c:v>
                </c:pt>
                <c:pt idx="234">
                  <c:v>222</c:v>
                </c:pt>
                <c:pt idx="235">
                  <c:v>221</c:v>
                </c:pt>
                <c:pt idx="236">
                  <c:v>220</c:v>
                </c:pt>
                <c:pt idx="237">
                  <c:v>219</c:v>
                </c:pt>
                <c:pt idx="238">
                  <c:v>218</c:v>
                </c:pt>
                <c:pt idx="239">
                  <c:v>217</c:v>
                </c:pt>
                <c:pt idx="240">
                  <c:v>216</c:v>
                </c:pt>
                <c:pt idx="241">
                  <c:v>215</c:v>
                </c:pt>
                <c:pt idx="242">
                  <c:v>214</c:v>
                </c:pt>
                <c:pt idx="243">
                  <c:v>213</c:v>
                </c:pt>
                <c:pt idx="244">
                  <c:v>212</c:v>
                </c:pt>
                <c:pt idx="245">
                  <c:v>211</c:v>
                </c:pt>
                <c:pt idx="246">
                  <c:v>210</c:v>
                </c:pt>
                <c:pt idx="247">
                  <c:v>209</c:v>
                </c:pt>
                <c:pt idx="248">
                  <c:v>208</c:v>
                </c:pt>
                <c:pt idx="249">
                  <c:v>207</c:v>
                </c:pt>
                <c:pt idx="250">
                  <c:v>206</c:v>
                </c:pt>
                <c:pt idx="251">
                  <c:v>205</c:v>
                </c:pt>
                <c:pt idx="252">
                  <c:v>204</c:v>
                </c:pt>
                <c:pt idx="253">
                  <c:v>203</c:v>
                </c:pt>
                <c:pt idx="254">
                  <c:v>202</c:v>
                </c:pt>
                <c:pt idx="255">
                  <c:v>201</c:v>
                </c:pt>
                <c:pt idx="256">
                  <c:v>200</c:v>
                </c:pt>
                <c:pt idx="257">
                  <c:v>199</c:v>
                </c:pt>
                <c:pt idx="258">
                  <c:v>198</c:v>
                </c:pt>
                <c:pt idx="259">
                  <c:v>197</c:v>
                </c:pt>
                <c:pt idx="260">
                  <c:v>196</c:v>
                </c:pt>
                <c:pt idx="261">
                  <c:v>195</c:v>
                </c:pt>
                <c:pt idx="262">
                  <c:v>194</c:v>
                </c:pt>
                <c:pt idx="263">
                  <c:v>193</c:v>
                </c:pt>
                <c:pt idx="264">
                  <c:v>192</c:v>
                </c:pt>
                <c:pt idx="265">
                  <c:v>191</c:v>
                </c:pt>
                <c:pt idx="266">
                  <c:v>190</c:v>
                </c:pt>
                <c:pt idx="267">
                  <c:v>189</c:v>
                </c:pt>
                <c:pt idx="268">
                  <c:v>188</c:v>
                </c:pt>
                <c:pt idx="269">
                  <c:v>187</c:v>
                </c:pt>
                <c:pt idx="270">
                  <c:v>186</c:v>
                </c:pt>
                <c:pt idx="271">
                  <c:v>185</c:v>
                </c:pt>
                <c:pt idx="272">
                  <c:v>184</c:v>
                </c:pt>
                <c:pt idx="273">
                  <c:v>183</c:v>
                </c:pt>
                <c:pt idx="274">
                  <c:v>182</c:v>
                </c:pt>
                <c:pt idx="275">
                  <c:v>181</c:v>
                </c:pt>
                <c:pt idx="276">
                  <c:v>180</c:v>
                </c:pt>
                <c:pt idx="277">
                  <c:v>179</c:v>
                </c:pt>
                <c:pt idx="278">
                  <c:v>178</c:v>
                </c:pt>
                <c:pt idx="279">
                  <c:v>177</c:v>
                </c:pt>
                <c:pt idx="280">
                  <c:v>176</c:v>
                </c:pt>
                <c:pt idx="281">
                  <c:v>175</c:v>
                </c:pt>
                <c:pt idx="282">
                  <c:v>174</c:v>
                </c:pt>
                <c:pt idx="283">
                  <c:v>173</c:v>
                </c:pt>
                <c:pt idx="284">
                  <c:v>172</c:v>
                </c:pt>
                <c:pt idx="285">
                  <c:v>171</c:v>
                </c:pt>
                <c:pt idx="286">
                  <c:v>170</c:v>
                </c:pt>
                <c:pt idx="287">
                  <c:v>169</c:v>
                </c:pt>
                <c:pt idx="288">
                  <c:v>168</c:v>
                </c:pt>
                <c:pt idx="289">
                  <c:v>167</c:v>
                </c:pt>
                <c:pt idx="290">
                  <c:v>166</c:v>
                </c:pt>
                <c:pt idx="291">
                  <c:v>165</c:v>
                </c:pt>
                <c:pt idx="292">
                  <c:v>164</c:v>
                </c:pt>
                <c:pt idx="293">
                  <c:v>163</c:v>
                </c:pt>
                <c:pt idx="294">
                  <c:v>162</c:v>
                </c:pt>
                <c:pt idx="295">
                  <c:v>161</c:v>
                </c:pt>
                <c:pt idx="296">
                  <c:v>160</c:v>
                </c:pt>
                <c:pt idx="297">
                  <c:v>159</c:v>
                </c:pt>
                <c:pt idx="298">
                  <c:v>158</c:v>
                </c:pt>
                <c:pt idx="299">
                  <c:v>157</c:v>
                </c:pt>
                <c:pt idx="300">
                  <c:v>156</c:v>
                </c:pt>
                <c:pt idx="301">
                  <c:v>155</c:v>
                </c:pt>
                <c:pt idx="302">
                  <c:v>154</c:v>
                </c:pt>
                <c:pt idx="303">
                  <c:v>153</c:v>
                </c:pt>
                <c:pt idx="304">
                  <c:v>152</c:v>
                </c:pt>
                <c:pt idx="305">
                  <c:v>151</c:v>
                </c:pt>
                <c:pt idx="306">
                  <c:v>150</c:v>
                </c:pt>
                <c:pt idx="307">
                  <c:v>149</c:v>
                </c:pt>
                <c:pt idx="308">
                  <c:v>148</c:v>
                </c:pt>
                <c:pt idx="309">
                  <c:v>147</c:v>
                </c:pt>
                <c:pt idx="310">
                  <c:v>146</c:v>
                </c:pt>
                <c:pt idx="311">
                  <c:v>145</c:v>
                </c:pt>
                <c:pt idx="312">
                  <c:v>144</c:v>
                </c:pt>
                <c:pt idx="313">
                  <c:v>143</c:v>
                </c:pt>
                <c:pt idx="314">
                  <c:v>142</c:v>
                </c:pt>
                <c:pt idx="315">
                  <c:v>141</c:v>
                </c:pt>
                <c:pt idx="316">
                  <c:v>140</c:v>
                </c:pt>
                <c:pt idx="317">
                  <c:v>139</c:v>
                </c:pt>
                <c:pt idx="318">
                  <c:v>138</c:v>
                </c:pt>
                <c:pt idx="319">
                  <c:v>137</c:v>
                </c:pt>
                <c:pt idx="320">
                  <c:v>136</c:v>
                </c:pt>
                <c:pt idx="321">
                  <c:v>135</c:v>
                </c:pt>
                <c:pt idx="322">
                  <c:v>134</c:v>
                </c:pt>
                <c:pt idx="323">
                  <c:v>133</c:v>
                </c:pt>
                <c:pt idx="324">
                  <c:v>132</c:v>
                </c:pt>
                <c:pt idx="325">
                  <c:v>131</c:v>
                </c:pt>
                <c:pt idx="326">
                  <c:v>130</c:v>
                </c:pt>
                <c:pt idx="327">
                  <c:v>129</c:v>
                </c:pt>
                <c:pt idx="328">
                  <c:v>128</c:v>
                </c:pt>
                <c:pt idx="329">
                  <c:v>127</c:v>
                </c:pt>
                <c:pt idx="330">
                  <c:v>126</c:v>
                </c:pt>
                <c:pt idx="331">
                  <c:v>125</c:v>
                </c:pt>
                <c:pt idx="332">
                  <c:v>124</c:v>
                </c:pt>
                <c:pt idx="333">
                  <c:v>123</c:v>
                </c:pt>
                <c:pt idx="334">
                  <c:v>122</c:v>
                </c:pt>
                <c:pt idx="335">
                  <c:v>121</c:v>
                </c:pt>
                <c:pt idx="336">
                  <c:v>120</c:v>
                </c:pt>
                <c:pt idx="337">
                  <c:v>119</c:v>
                </c:pt>
                <c:pt idx="338">
                  <c:v>118</c:v>
                </c:pt>
                <c:pt idx="339">
                  <c:v>117</c:v>
                </c:pt>
                <c:pt idx="340">
                  <c:v>116</c:v>
                </c:pt>
                <c:pt idx="341">
                  <c:v>115</c:v>
                </c:pt>
                <c:pt idx="342">
                  <c:v>114</c:v>
                </c:pt>
                <c:pt idx="343">
                  <c:v>113</c:v>
                </c:pt>
                <c:pt idx="344">
                  <c:v>112</c:v>
                </c:pt>
                <c:pt idx="345">
                  <c:v>111</c:v>
                </c:pt>
                <c:pt idx="346">
                  <c:v>110</c:v>
                </c:pt>
                <c:pt idx="347">
                  <c:v>109</c:v>
                </c:pt>
                <c:pt idx="348">
                  <c:v>108</c:v>
                </c:pt>
                <c:pt idx="349">
                  <c:v>107</c:v>
                </c:pt>
                <c:pt idx="350">
                  <c:v>106</c:v>
                </c:pt>
                <c:pt idx="351">
                  <c:v>105</c:v>
                </c:pt>
                <c:pt idx="352">
                  <c:v>104</c:v>
                </c:pt>
                <c:pt idx="353">
                  <c:v>103</c:v>
                </c:pt>
                <c:pt idx="354">
                  <c:v>102</c:v>
                </c:pt>
                <c:pt idx="355">
                  <c:v>101</c:v>
                </c:pt>
                <c:pt idx="356">
                  <c:v>100</c:v>
                </c:pt>
                <c:pt idx="357">
                  <c:v>99</c:v>
                </c:pt>
                <c:pt idx="358">
                  <c:v>98</c:v>
                </c:pt>
                <c:pt idx="359">
                  <c:v>97</c:v>
                </c:pt>
                <c:pt idx="360">
                  <c:v>96</c:v>
                </c:pt>
                <c:pt idx="361">
                  <c:v>95</c:v>
                </c:pt>
                <c:pt idx="362">
                  <c:v>94</c:v>
                </c:pt>
                <c:pt idx="363">
                  <c:v>93</c:v>
                </c:pt>
                <c:pt idx="364">
                  <c:v>92</c:v>
                </c:pt>
                <c:pt idx="365">
                  <c:v>91</c:v>
                </c:pt>
                <c:pt idx="366">
                  <c:v>90</c:v>
                </c:pt>
                <c:pt idx="367">
                  <c:v>89</c:v>
                </c:pt>
                <c:pt idx="368">
                  <c:v>88</c:v>
                </c:pt>
                <c:pt idx="369">
                  <c:v>87</c:v>
                </c:pt>
                <c:pt idx="370">
                  <c:v>86</c:v>
                </c:pt>
                <c:pt idx="371">
                  <c:v>85</c:v>
                </c:pt>
                <c:pt idx="372">
                  <c:v>84</c:v>
                </c:pt>
                <c:pt idx="373">
                  <c:v>83</c:v>
                </c:pt>
                <c:pt idx="374">
                  <c:v>82</c:v>
                </c:pt>
                <c:pt idx="375">
                  <c:v>81</c:v>
                </c:pt>
                <c:pt idx="376">
                  <c:v>80</c:v>
                </c:pt>
                <c:pt idx="377">
                  <c:v>79</c:v>
                </c:pt>
                <c:pt idx="378">
                  <c:v>78</c:v>
                </c:pt>
                <c:pt idx="379">
                  <c:v>77</c:v>
                </c:pt>
                <c:pt idx="380">
                  <c:v>76</c:v>
                </c:pt>
                <c:pt idx="381">
                  <c:v>75</c:v>
                </c:pt>
                <c:pt idx="382">
                  <c:v>74</c:v>
                </c:pt>
                <c:pt idx="383">
                  <c:v>73</c:v>
                </c:pt>
                <c:pt idx="384">
                  <c:v>72</c:v>
                </c:pt>
                <c:pt idx="385">
                  <c:v>71</c:v>
                </c:pt>
                <c:pt idx="386">
                  <c:v>70</c:v>
                </c:pt>
                <c:pt idx="387">
                  <c:v>69</c:v>
                </c:pt>
                <c:pt idx="388">
                  <c:v>68</c:v>
                </c:pt>
                <c:pt idx="389">
                  <c:v>67</c:v>
                </c:pt>
                <c:pt idx="390">
                  <c:v>66</c:v>
                </c:pt>
                <c:pt idx="391">
                  <c:v>65.000000000000014</c:v>
                </c:pt>
                <c:pt idx="392">
                  <c:v>64.000000000000014</c:v>
                </c:pt>
                <c:pt idx="393">
                  <c:v>63.000000000000007</c:v>
                </c:pt>
                <c:pt idx="394">
                  <c:v>62.000000000000007</c:v>
                </c:pt>
                <c:pt idx="395">
                  <c:v>61</c:v>
                </c:pt>
                <c:pt idx="396">
                  <c:v>60</c:v>
                </c:pt>
                <c:pt idx="397">
                  <c:v>59</c:v>
                </c:pt>
                <c:pt idx="398">
                  <c:v>58</c:v>
                </c:pt>
                <c:pt idx="399">
                  <c:v>57</c:v>
                </c:pt>
                <c:pt idx="400">
                  <c:v>56</c:v>
                </c:pt>
                <c:pt idx="401">
                  <c:v>55</c:v>
                </c:pt>
                <c:pt idx="402">
                  <c:v>54</c:v>
                </c:pt>
                <c:pt idx="403">
                  <c:v>53</c:v>
                </c:pt>
                <c:pt idx="404">
                  <c:v>52</c:v>
                </c:pt>
                <c:pt idx="405">
                  <c:v>51</c:v>
                </c:pt>
                <c:pt idx="406">
                  <c:v>49.999999999999993</c:v>
                </c:pt>
                <c:pt idx="407">
                  <c:v>48.999999999999993</c:v>
                </c:pt>
                <c:pt idx="408">
                  <c:v>47.999999999999986</c:v>
                </c:pt>
                <c:pt idx="409">
                  <c:v>46.999999999999993</c:v>
                </c:pt>
                <c:pt idx="410">
                  <c:v>46</c:v>
                </c:pt>
                <c:pt idx="411">
                  <c:v>45</c:v>
                </c:pt>
                <c:pt idx="412">
                  <c:v>44</c:v>
                </c:pt>
                <c:pt idx="413">
                  <c:v>43</c:v>
                </c:pt>
                <c:pt idx="414">
                  <c:v>42</c:v>
                </c:pt>
                <c:pt idx="415">
                  <c:v>41</c:v>
                </c:pt>
                <c:pt idx="416">
                  <c:v>40</c:v>
                </c:pt>
                <c:pt idx="417">
                  <c:v>39</c:v>
                </c:pt>
                <c:pt idx="418">
                  <c:v>38</c:v>
                </c:pt>
                <c:pt idx="419">
                  <c:v>37</c:v>
                </c:pt>
                <c:pt idx="420">
                  <c:v>36</c:v>
                </c:pt>
                <c:pt idx="421">
                  <c:v>35</c:v>
                </c:pt>
                <c:pt idx="422">
                  <c:v>34</c:v>
                </c:pt>
                <c:pt idx="423">
                  <c:v>33</c:v>
                </c:pt>
                <c:pt idx="424">
                  <c:v>32</c:v>
                </c:pt>
                <c:pt idx="425">
                  <c:v>31</c:v>
                </c:pt>
                <c:pt idx="426">
                  <c:v>30</c:v>
                </c:pt>
                <c:pt idx="427">
                  <c:v>29</c:v>
                </c:pt>
                <c:pt idx="428">
                  <c:v>28</c:v>
                </c:pt>
                <c:pt idx="429">
                  <c:v>27</c:v>
                </c:pt>
                <c:pt idx="430">
                  <c:v>26</c:v>
                </c:pt>
                <c:pt idx="431">
                  <c:v>25</c:v>
                </c:pt>
                <c:pt idx="432">
                  <c:v>24</c:v>
                </c:pt>
                <c:pt idx="433">
                  <c:v>23</c:v>
                </c:pt>
                <c:pt idx="434">
                  <c:v>22</c:v>
                </c:pt>
                <c:pt idx="435">
                  <c:v>21</c:v>
                </c:pt>
                <c:pt idx="436">
                  <c:v>20</c:v>
                </c:pt>
                <c:pt idx="437">
                  <c:v>19</c:v>
                </c:pt>
                <c:pt idx="438">
                  <c:v>18</c:v>
                </c:pt>
                <c:pt idx="439">
                  <c:v>17</c:v>
                </c:pt>
                <c:pt idx="440">
                  <c:v>16</c:v>
                </c:pt>
                <c:pt idx="441">
                  <c:v>15</c:v>
                </c:pt>
                <c:pt idx="442">
                  <c:v>14</c:v>
                </c:pt>
                <c:pt idx="443">
                  <c:v>13</c:v>
                </c:pt>
                <c:pt idx="444">
                  <c:v>12</c:v>
                </c:pt>
                <c:pt idx="445">
                  <c:v>11</c:v>
                </c:pt>
                <c:pt idx="446">
                  <c:v>10</c:v>
                </c:pt>
                <c:pt idx="447">
                  <c:v>9</c:v>
                </c:pt>
                <c:pt idx="448">
                  <c:v>8</c:v>
                </c:pt>
                <c:pt idx="449">
                  <c:v>7</c:v>
                </c:pt>
                <c:pt idx="450">
                  <c:v>6</c:v>
                </c:pt>
                <c:pt idx="451">
                  <c:v>5</c:v>
                </c:pt>
                <c:pt idx="452">
                  <c:v>4</c:v>
                </c:pt>
                <c:pt idx="453">
                  <c:v>3</c:v>
                </c:pt>
                <c:pt idx="454">
                  <c:v>2</c:v>
                </c:pt>
                <c:pt idx="455">
                  <c:v>1</c:v>
                </c:pt>
                <c:pt idx="456">
                  <c:v>0</c:v>
                </c:pt>
                <c:pt idx="457">
                  <c:v>-1</c:v>
                </c:pt>
                <c:pt idx="458">
                  <c:v>-2</c:v>
                </c:pt>
                <c:pt idx="459">
                  <c:v>-3</c:v>
                </c:pt>
                <c:pt idx="460">
                  <c:v>-4</c:v>
                </c:pt>
                <c:pt idx="461">
                  <c:v>-5</c:v>
                </c:pt>
                <c:pt idx="462">
                  <c:v>-6</c:v>
                </c:pt>
                <c:pt idx="463">
                  <c:v>-7</c:v>
                </c:pt>
                <c:pt idx="464">
                  <c:v>-8</c:v>
                </c:pt>
                <c:pt idx="465">
                  <c:v>-9</c:v>
                </c:pt>
                <c:pt idx="466">
                  <c:v>-10</c:v>
                </c:pt>
                <c:pt idx="467">
                  <c:v>-11</c:v>
                </c:pt>
                <c:pt idx="468">
                  <c:v>-12</c:v>
                </c:pt>
                <c:pt idx="469">
                  <c:v>-13</c:v>
                </c:pt>
                <c:pt idx="470">
                  <c:v>-14</c:v>
                </c:pt>
                <c:pt idx="471">
                  <c:v>-15</c:v>
                </c:pt>
                <c:pt idx="472">
                  <c:v>-16</c:v>
                </c:pt>
                <c:pt idx="473">
                  <c:v>-17</c:v>
                </c:pt>
                <c:pt idx="474">
                  <c:v>-18</c:v>
                </c:pt>
                <c:pt idx="475">
                  <c:v>-19</c:v>
                </c:pt>
                <c:pt idx="476">
                  <c:v>-20</c:v>
                </c:pt>
                <c:pt idx="477">
                  <c:v>-21</c:v>
                </c:pt>
                <c:pt idx="478">
                  <c:v>-22</c:v>
                </c:pt>
                <c:pt idx="479">
                  <c:v>-23</c:v>
                </c:pt>
                <c:pt idx="480">
                  <c:v>-24</c:v>
                </c:pt>
                <c:pt idx="481">
                  <c:v>-25</c:v>
                </c:pt>
                <c:pt idx="482">
                  <c:v>-26</c:v>
                </c:pt>
                <c:pt idx="483">
                  <c:v>-27</c:v>
                </c:pt>
                <c:pt idx="484">
                  <c:v>-28</c:v>
                </c:pt>
                <c:pt idx="485">
                  <c:v>-29</c:v>
                </c:pt>
                <c:pt idx="486">
                  <c:v>-30</c:v>
                </c:pt>
                <c:pt idx="487">
                  <c:v>-31</c:v>
                </c:pt>
                <c:pt idx="488">
                  <c:v>-32</c:v>
                </c:pt>
                <c:pt idx="489">
                  <c:v>-33</c:v>
                </c:pt>
                <c:pt idx="490">
                  <c:v>-34</c:v>
                </c:pt>
                <c:pt idx="491">
                  <c:v>-35</c:v>
                </c:pt>
                <c:pt idx="492">
                  <c:v>-36</c:v>
                </c:pt>
                <c:pt idx="493">
                  <c:v>-37</c:v>
                </c:pt>
                <c:pt idx="494">
                  <c:v>-38</c:v>
                </c:pt>
                <c:pt idx="495">
                  <c:v>-39</c:v>
                </c:pt>
                <c:pt idx="496">
                  <c:v>-40</c:v>
                </c:pt>
                <c:pt idx="497">
                  <c:v>-41</c:v>
                </c:pt>
                <c:pt idx="498">
                  <c:v>-42</c:v>
                </c:pt>
                <c:pt idx="499">
                  <c:v>-43</c:v>
                </c:pt>
                <c:pt idx="500">
                  <c:v>-44</c:v>
                </c:pt>
                <c:pt idx="501">
                  <c:v>-45</c:v>
                </c:pt>
                <c:pt idx="502">
                  <c:v>-46</c:v>
                </c:pt>
                <c:pt idx="503">
                  <c:v>-47</c:v>
                </c:pt>
                <c:pt idx="504">
                  <c:v>-48</c:v>
                </c:pt>
                <c:pt idx="505">
                  <c:v>-49</c:v>
                </c:pt>
                <c:pt idx="506">
                  <c:v>-50</c:v>
                </c:pt>
                <c:pt idx="507">
                  <c:v>-51</c:v>
                </c:pt>
                <c:pt idx="508">
                  <c:v>-52</c:v>
                </c:pt>
                <c:pt idx="509">
                  <c:v>-53</c:v>
                </c:pt>
                <c:pt idx="510">
                  <c:v>-54</c:v>
                </c:pt>
                <c:pt idx="511">
                  <c:v>-55</c:v>
                </c:pt>
                <c:pt idx="512">
                  <c:v>-56</c:v>
                </c:pt>
                <c:pt idx="513">
                  <c:v>-57</c:v>
                </c:pt>
                <c:pt idx="514">
                  <c:v>-58</c:v>
                </c:pt>
                <c:pt idx="515">
                  <c:v>-59</c:v>
                </c:pt>
                <c:pt idx="516">
                  <c:v>-60</c:v>
                </c:pt>
                <c:pt idx="517">
                  <c:v>-61</c:v>
                </c:pt>
                <c:pt idx="518">
                  <c:v>-62</c:v>
                </c:pt>
                <c:pt idx="519">
                  <c:v>-63</c:v>
                </c:pt>
                <c:pt idx="520">
                  <c:v>-64</c:v>
                </c:pt>
                <c:pt idx="521">
                  <c:v>-65</c:v>
                </c:pt>
                <c:pt idx="522">
                  <c:v>-66</c:v>
                </c:pt>
                <c:pt idx="523">
                  <c:v>-67</c:v>
                </c:pt>
                <c:pt idx="524">
                  <c:v>-68</c:v>
                </c:pt>
                <c:pt idx="525">
                  <c:v>-69</c:v>
                </c:pt>
                <c:pt idx="526">
                  <c:v>-70</c:v>
                </c:pt>
                <c:pt idx="527">
                  <c:v>-71</c:v>
                </c:pt>
                <c:pt idx="528">
                  <c:v>-72</c:v>
                </c:pt>
                <c:pt idx="529">
                  <c:v>-73</c:v>
                </c:pt>
                <c:pt idx="530">
                  <c:v>-74</c:v>
                </c:pt>
                <c:pt idx="531">
                  <c:v>-75</c:v>
                </c:pt>
                <c:pt idx="532">
                  <c:v>-76</c:v>
                </c:pt>
                <c:pt idx="533">
                  <c:v>-77</c:v>
                </c:pt>
                <c:pt idx="534">
                  <c:v>-78</c:v>
                </c:pt>
                <c:pt idx="535">
                  <c:v>-79</c:v>
                </c:pt>
                <c:pt idx="536">
                  <c:v>-80</c:v>
                </c:pt>
                <c:pt idx="537">
                  <c:v>-81</c:v>
                </c:pt>
                <c:pt idx="538">
                  <c:v>-82</c:v>
                </c:pt>
                <c:pt idx="539">
                  <c:v>-83</c:v>
                </c:pt>
                <c:pt idx="540">
                  <c:v>-84</c:v>
                </c:pt>
                <c:pt idx="541">
                  <c:v>-85</c:v>
                </c:pt>
                <c:pt idx="542">
                  <c:v>-86</c:v>
                </c:pt>
                <c:pt idx="543">
                  <c:v>-87</c:v>
                </c:pt>
                <c:pt idx="544">
                  <c:v>-88</c:v>
                </c:pt>
                <c:pt idx="545">
                  <c:v>-89</c:v>
                </c:pt>
                <c:pt idx="546">
                  <c:v>-90</c:v>
                </c:pt>
                <c:pt idx="547">
                  <c:v>-91</c:v>
                </c:pt>
                <c:pt idx="548">
                  <c:v>-92</c:v>
                </c:pt>
                <c:pt idx="549">
                  <c:v>-93</c:v>
                </c:pt>
                <c:pt idx="550">
                  <c:v>-94</c:v>
                </c:pt>
                <c:pt idx="551">
                  <c:v>-95</c:v>
                </c:pt>
                <c:pt idx="552">
                  <c:v>-96</c:v>
                </c:pt>
                <c:pt idx="553">
                  <c:v>-97</c:v>
                </c:pt>
                <c:pt idx="554">
                  <c:v>-98</c:v>
                </c:pt>
                <c:pt idx="555">
                  <c:v>-99</c:v>
                </c:pt>
                <c:pt idx="556">
                  <c:v>-100</c:v>
                </c:pt>
                <c:pt idx="557">
                  <c:v>-101</c:v>
                </c:pt>
                <c:pt idx="558">
                  <c:v>-102</c:v>
                </c:pt>
                <c:pt idx="559">
                  <c:v>-103</c:v>
                </c:pt>
                <c:pt idx="560">
                  <c:v>-104</c:v>
                </c:pt>
                <c:pt idx="561">
                  <c:v>-105</c:v>
                </c:pt>
                <c:pt idx="562">
                  <c:v>-106</c:v>
                </c:pt>
                <c:pt idx="563">
                  <c:v>-107</c:v>
                </c:pt>
                <c:pt idx="564">
                  <c:v>-108</c:v>
                </c:pt>
                <c:pt idx="565">
                  <c:v>-109</c:v>
                </c:pt>
                <c:pt idx="566">
                  <c:v>-110</c:v>
                </c:pt>
                <c:pt idx="567">
                  <c:v>-111</c:v>
                </c:pt>
                <c:pt idx="568">
                  <c:v>-112</c:v>
                </c:pt>
                <c:pt idx="569">
                  <c:v>-113</c:v>
                </c:pt>
                <c:pt idx="570">
                  <c:v>-114</c:v>
                </c:pt>
                <c:pt idx="571">
                  <c:v>-115</c:v>
                </c:pt>
                <c:pt idx="572">
                  <c:v>-116</c:v>
                </c:pt>
                <c:pt idx="573">
                  <c:v>-117</c:v>
                </c:pt>
                <c:pt idx="574">
                  <c:v>-118</c:v>
                </c:pt>
                <c:pt idx="575">
                  <c:v>-119</c:v>
                </c:pt>
                <c:pt idx="576">
                  <c:v>-120</c:v>
                </c:pt>
                <c:pt idx="577">
                  <c:v>-121</c:v>
                </c:pt>
                <c:pt idx="578">
                  <c:v>-122</c:v>
                </c:pt>
                <c:pt idx="579">
                  <c:v>-123</c:v>
                </c:pt>
                <c:pt idx="580">
                  <c:v>-124</c:v>
                </c:pt>
                <c:pt idx="581">
                  <c:v>-125</c:v>
                </c:pt>
                <c:pt idx="582">
                  <c:v>-126</c:v>
                </c:pt>
                <c:pt idx="583">
                  <c:v>-127</c:v>
                </c:pt>
                <c:pt idx="584">
                  <c:v>-128</c:v>
                </c:pt>
                <c:pt idx="585">
                  <c:v>-129</c:v>
                </c:pt>
                <c:pt idx="586">
                  <c:v>-130</c:v>
                </c:pt>
                <c:pt idx="587">
                  <c:v>-131</c:v>
                </c:pt>
                <c:pt idx="588">
                  <c:v>-132</c:v>
                </c:pt>
                <c:pt idx="589">
                  <c:v>-133</c:v>
                </c:pt>
                <c:pt idx="590">
                  <c:v>-134</c:v>
                </c:pt>
                <c:pt idx="591">
                  <c:v>-135</c:v>
                </c:pt>
                <c:pt idx="592">
                  <c:v>-136</c:v>
                </c:pt>
                <c:pt idx="593">
                  <c:v>-137</c:v>
                </c:pt>
                <c:pt idx="594">
                  <c:v>-138</c:v>
                </c:pt>
                <c:pt idx="595">
                  <c:v>-139</c:v>
                </c:pt>
                <c:pt idx="596">
                  <c:v>-140</c:v>
                </c:pt>
                <c:pt idx="597">
                  <c:v>-141</c:v>
                </c:pt>
                <c:pt idx="598">
                  <c:v>-142</c:v>
                </c:pt>
                <c:pt idx="599">
                  <c:v>-143</c:v>
                </c:pt>
                <c:pt idx="600">
                  <c:v>-144</c:v>
                </c:pt>
                <c:pt idx="601">
                  <c:v>-145</c:v>
                </c:pt>
                <c:pt idx="602">
                  <c:v>-146</c:v>
                </c:pt>
                <c:pt idx="603">
                  <c:v>-147</c:v>
                </c:pt>
                <c:pt idx="604">
                  <c:v>-148</c:v>
                </c:pt>
                <c:pt idx="605">
                  <c:v>-149</c:v>
                </c:pt>
                <c:pt idx="606">
                  <c:v>-150</c:v>
                </c:pt>
                <c:pt idx="607">
                  <c:v>-151</c:v>
                </c:pt>
                <c:pt idx="608">
                  <c:v>-152</c:v>
                </c:pt>
                <c:pt idx="609">
                  <c:v>-153</c:v>
                </c:pt>
                <c:pt idx="610">
                  <c:v>-154</c:v>
                </c:pt>
                <c:pt idx="611">
                  <c:v>-155</c:v>
                </c:pt>
                <c:pt idx="612">
                  <c:v>-156</c:v>
                </c:pt>
                <c:pt idx="613">
                  <c:v>-157</c:v>
                </c:pt>
                <c:pt idx="614">
                  <c:v>-158</c:v>
                </c:pt>
                <c:pt idx="615">
                  <c:v>-159</c:v>
                </c:pt>
                <c:pt idx="616">
                  <c:v>-160</c:v>
                </c:pt>
                <c:pt idx="617">
                  <c:v>-161</c:v>
                </c:pt>
                <c:pt idx="618">
                  <c:v>-162</c:v>
                </c:pt>
                <c:pt idx="619">
                  <c:v>-163</c:v>
                </c:pt>
                <c:pt idx="620">
                  <c:v>-164</c:v>
                </c:pt>
                <c:pt idx="621">
                  <c:v>-165</c:v>
                </c:pt>
                <c:pt idx="622">
                  <c:v>-166</c:v>
                </c:pt>
                <c:pt idx="623">
                  <c:v>-167</c:v>
                </c:pt>
                <c:pt idx="624">
                  <c:v>-168</c:v>
                </c:pt>
                <c:pt idx="625">
                  <c:v>-169</c:v>
                </c:pt>
                <c:pt idx="626">
                  <c:v>-170</c:v>
                </c:pt>
                <c:pt idx="627">
                  <c:v>-171</c:v>
                </c:pt>
                <c:pt idx="628">
                  <c:v>-172</c:v>
                </c:pt>
                <c:pt idx="629">
                  <c:v>-173</c:v>
                </c:pt>
                <c:pt idx="630">
                  <c:v>-174</c:v>
                </c:pt>
                <c:pt idx="631">
                  <c:v>-175</c:v>
                </c:pt>
                <c:pt idx="632">
                  <c:v>-176</c:v>
                </c:pt>
                <c:pt idx="633">
                  <c:v>-177</c:v>
                </c:pt>
                <c:pt idx="634">
                  <c:v>-178</c:v>
                </c:pt>
                <c:pt idx="635">
                  <c:v>-179</c:v>
                </c:pt>
                <c:pt idx="636">
                  <c:v>-180</c:v>
                </c:pt>
                <c:pt idx="637">
                  <c:v>-181</c:v>
                </c:pt>
                <c:pt idx="638">
                  <c:v>-182</c:v>
                </c:pt>
                <c:pt idx="639">
                  <c:v>-183</c:v>
                </c:pt>
                <c:pt idx="640">
                  <c:v>-184</c:v>
                </c:pt>
                <c:pt idx="641">
                  <c:v>-185</c:v>
                </c:pt>
                <c:pt idx="642">
                  <c:v>-186</c:v>
                </c:pt>
                <c:pt idx="643">
                  <c:v>-187</c:v>
                </c:pt>
                <c:pt idx="644">
                  <c:v>-188</c:v>
                </c:pt>
                <c:pt idx="645">
                  <c:v>-189</c:v>
                </c:pt>
                <c:pt idx="646">
                  <c:v>-190</c:v>
                </c:pt>
                <c:pt idx="647">
                  <c:v>-191</c:v>
                </c:pt>
                <c:pt idx="648">
                  <c:v>-192</c:v>
                </c:pt>
                <c:pt idx="649">
                  <c:v>-193</c:v>
                </c:pt>
                <c:pt idx="650">
                  <c:v>-194</c:v>
                </c:pt>
                <c:pt idx="651">
                  <c:v>-195</c:v>
                </c:pt>
                <c:pt idx="652">
                  <c:v>-196</c:v>
                </c:pt>
                <c:pt idx="653">
                  <c:v>-197</c:v>
                </c:pt>
                <c:pt idx="654">
                  <c:v>-198</c:v>
                </c:pt>
                <c:pt idx="655">
                  <c:v>-199</c:v>
                </c:pt>
                <c:pt idx="656">
                  <c:v>-200</c:v>
                </c:pt>
                <c:pt idx="657">
                  <c:v>-201</c:v>
                </c:pt>
                <c:pt idx="658">
                  <c:v>-202</c:v>
                </c:pt>
                <c:pt idx="659">
                  <c:v>-203</c:v>
                </c:pt>
                <c:pt idx="660">
                  <c:v>-204</c:v>
                </c:pt>
                <c:pt idx="661">
                  <c:v>-205</c:v>
                </c:pt>
                <c:pt idx="662">
                  <c:v>-206</c:v>
                </c:pt>
                <c:pt idx="663">
                  <c:v>-207</c:v>
                </c:pt>
                <c:pt idx="664">
                  <c:v>-208</c:v>
                </c:pt>
                <c:pt idx="665">
                  <c:v>-209</c:v>
                </c:pt>
                <c:pt idx="666">
                  <c:v>-210</c:v>
                </c:pt>
                <c:pt idx="667">
                  <c:v>-211</c:v>
                </c:pt>
                <c:pt idx="668">
                  <c:v>-212</c:v>
                </c:pt>
                <c:pt idx="669">
                  <c:v>-213</c:v>
                </c:pt>
                <c:pt idx="670">
                  <c:v>-214</c:v>
                </c:pt>
                <c:pt idx="671">
                  <c:v>-215</c:v>
                </c:pt>
                <c:pt idx="672">
                  <c:v>-216</c:v>
                </c:pt>
                <c:pt idx="673">
                  <c:v>-217</c:v>
                </c:pt>
                <c:pt idx="674">
                  <c:v>-218</c:v>
                </c:pt>
                <c:pt idx="675">
                  <c:v>-219</c:v>
                </c:pt>
                <c:pt idx="676">
                  <c:v>-220</c:v>
                </c:pt>
                <c:pt idx="677">
                  <c:v>-221</c:v>
                </c:pt>
                <c:pt idx="678">
                  <c:v>-222</c:v>
                </c:pt>
                <c:pt idx="679">
                  <c:v>-223</c:v>
                </c:pt>
                <c:pt idx="680">
                  <c:v>-224</c:v>
                </c:pt>
                <c:pt idx="681">
                  <c:v>-225</c:v>
                </c:pt>
                <c:pt idx="682">
                  <c:v>-226</c:v>
                </c:pt>
                <c:pt idx="683">
                  <c:v>-227</c:v>
                </c:pt>
                <c:pt idx="684">
                  <c:v>-228</c:v>
                </c:pt>
                <c:pt idx="685">
                  <c:v>-229</c:v>
                </c:pt>
                <c:pt idx="686">
                  <c:v>-230</c:v>
                </c:pt>
                <c:pt idx="687">
                  <c:v>-231</c:v>
                </c:pt>
                <c:pt idx="688">
                  <c:v>-232</c:v>
                </c:pt>
                <c:pt idx="689">
                  <c:v>-233</c:v>
                </c:pt>
                <c:pt idx="690">
                  <c:v>-234</c:v>
                </c:pt>
                <c:pt idx="691">
                  <c:v>-235</c:v>
                </c:pt>
                <c:pt idx="692">
                  <c:v>-236</c:v>
                </c:pt>
                <c:pt idx="693">
                  <c:v>-237</c:v>
                </c:pt>
                <c:pt idx="694">
                  <c:v>-238</c:v>
                </c:pt>
                <c:pt idx="695">
                  <c:v>-239</c:v>
                </c:pt>
                <c:pt idx="696">
                  <c:v>-240</c:v>
                </c:pt>
                <c:pt idx="697">
                  <c:v>-241</c:v>
                </c:pt>
                <c:pt idx="698">
                  <c:v>-242</c:v>
                </c:pt>
                <c:pt idx="699">
                  <c:v>-243</c:v>
                </c:pt>
                <c:pt idx="700">
                  <c:v>-244</c:v>
                </c:pt>
                <c:pt idx="701">
                  <c:v>-245</c:v>
                </c:pt>
                <c:pt idx="702">
                  <c:v>-246</c:v>
                </c:pt>
                <c:pt idx="703">
                  <c:v>-247</c:v>
                </c:pt>
                <c:pt idx="704">
                  <c:v>-248</c:v>
                </c:pt>
                <c:pt idx="705">
                  <c:v>-249</c:v>
                </c:pt>
                <c:pt idx="706">
                  <c:v>-250</c:v>
                </c:pt>
                <c:pt idx="707">
                  <c:v>-251</c:v>
                </c:pt>
                <c:pt idx="708">
                  <c:v>-252</c:v>
                </c:pt>
                <c:pt idx="709">
                  <c:v>-253</c:v>
                </c:pt>
                <c:pt idx="710">
                  <c:v>-254</c:v>
                </c:pt>
                <c:pt idx="711">
                  <c:v>-255</c:v>
                </c:pt>
                <c:pt idx="712">
                  <c:v>-256</c:v>
                </c:pt>
                <c:pt idx="713">
                  <c:v>-257</c:v>
                </c:pt>
                <c:pt idx="714">
                  <c:v>-258</c:v>
                </c:pt>
                <c:pt idx="715">
                  <c:v>-259</c:v>
                </c:pt>
                <c:pt idx="716">
                  <c:v>-260</c:v>
                </c:pt>
                <c:pt idx="717">
                  <c:v>-261</c:v>
                </c:pt>
                <c:pt idx="718">
                  <c:v>-262</c:v>
                </c:pt>
                <c:pt idx="719">
                  <c:v>-263</c:v>
                </c:pt>
                <c:pt idx="720">
                  <c:v>-264</c:v>
                </c:pt>
                <c:pt idx="721">
                  <c:v>-265</c:v>
                </c:pt>
                <c:pt idx="722">
                  <c:v>-266</c:v>
                </c:pt>
                <c:pt idx="723">
                  <c:v>-267</c:v>
                </c:pt>
                <c:pt idx="724">
                  <c:v>-268</c:v>
                </c:pt>
                <c:pt idx="725">
                  <c:v>-269</c:v>
                </c:pt>
                <c:pt idx="726">
                  <c:v>-270</c:v>
                </c:pt>
                <c:pt idx="727">
                  <c:v>-271</c:v>
                </c:pt>
                <c:pt idx="728">
                  <c:v>-272</c:v>
                </c:pt>
                <c:pt idx="729">
                  <c:v>-273</c:v>
                </c:pt>
                <c:pt idx="730">
                  <c:v>-274</c:v>
                </c:pt>
                <c:pt idx="731">
                  <c:v>-275</c:v>
                </c:pt>
                <c:pt idx="732">
                  <c:v>-276</c:v>
                </c:pt>
                <c:pt idx="733">
                  <c:v>-277</c:v>
                </c:pt>
                <c:pt idx="734">
                  <c:v>-278</c:v>
                </c:pt>
                <c:pt idx="735">
                  <c:v>-279</c:v>
                </c:pt>
                <c:pt idx="736">
                  <c:v>-280</c:v>
                </c:pt>
                <c:pt idx="737">
                  <c:v>-281</c:v>
                </c:pt>
                <c:pt idx="738">
                  <c:v>-282</c:v>
                </c:pt>
                <c:pt idx="739">
                  <c:v>-283</c:v>
                </c:pt>
                <c:pt idx="740">
                  <c:v>-284</c:v>
                </c:pt>
                <c:pt idx="741">
                  <c:v>-285</c:v>
                </c:pt>
                <c:pt idx="742">
                  <c:v>-286</c:v>
                </c:pt>
                <c:pt idx="743">
                  <c:v>-287</c:v>
                </c:pt>
                <c:pt idx="744">
                  <c:v>-288</c:v>
                </c:pt>
                <c:pt idx="745">
                  <c:v>-289</c:v>
                </c:pt>
                <c:pt idx="746">
                  <c:v>-290</c:v>
                </c:pt>
                <c:pt idx="747">
                  <c:v>-291</c:v>
                </c:pt>
                <c:pt idx="748">
                  <c:v>-292</c:v>
                </c:pt>
                <c:pt idx="749">
                  <c:v>-293</c:v>
                </c:pt>
              </c:numCache>
            </c:numRef>
          </c:xVal>
          <c:yVal>
            <c:numRef>
              <c:f>Feuil1!$D$2:$D$751</c:f>
              <c:numCache>
                <c:formatCode>0.00</c:formatCode>
                <c:ptCount val="750"/>
                <c:pt idx="0">
                  <c:v>6.7667913447741303E-5</c:v>
                </c:pt>
                <c:pt idx="1">
                  <c:v>7.1850275531101297E-5</c:v>
                </c:pt>
                <c:pt idx="2">
                  <c:v>7.63792027625522E-5</c:v>
                </c:pt>
                <c:pt idx="3">
                  <c:v>8.13199841563001E-5</c:v>
                </c:pt>
                <c:pt idx="4">
                  <c:v>8.6705497562504806E-5</c:v>
                </c:pt>
                <c:pt idx="5">
                  <c:v>9.2584047648964994E-5</c:v>
                </c:pt>
                <c:pt idx="6">
                  <c:v>9.9012834697713597E-5</c:v>
                </c:pt>
                <c:pt idx="7">
                  <c:v>1.06062229304846E-4</c:v>
                </c:pt>
                <c:pt idx="8">
                  <c:v>1.13777024236329E-4</c:v>
                </c:pt>
                <c:pt idx="9">
                  <c:v>1.2227477380073E-4</c:v>
                </c:pt>
                <c:pt idx="10">
                  <c:v>1.31619857007268E-4</c:v>
                </c:pt>
                <c:pt idx="11">
                  <c:v>1.4192523243322099E-4</c:v>
                </c:pt>
                <c:pt idx="12">
                  <c:v>1.5330288122646001E-4</c:v>
                </c:pt>
                <c:pt idx="13">
                  <c:v>1.65880314382343E-4</c:v>
                </c:pt>
                <c:pt idx="14">
                  <c:v>1.7981946258146701E-4</c:v>
                </c:pt>
                <c:pt idx="15">
                  <c:v>1.9526888532495301E-4</c:v>
                </c:pt>
                <c:pt idx="16">
                  <c:v>2.1243524494998301E-4</c:v>
                </c:pt>
                <c:pt idx="17">
                  <c:v>2.3151875962250799E-4</c:v>
                </c:pt>
                <c:pt idx="18">
                  <c:v>2.5278133823733001E-4</c:v>
                </c:pt>
                <c:pt idx="19">
                  <c:v>2.7651296562117099E-4</c:v>
                </c:pt>
                <c:pt idx="20">
                  <c:v>3.0298587239751201E-4</c:v>
                </c:pt>
                <c:pt idx="21">
                  <c:v>3.3261695644901497E-4</c:v>
                </c:pt>
                <c:pt idx="22">
                  <c:v>3.6580762623226001E-4</c:v>
                </c:pt>
                <c:pt idx="23">
                  <c:v>4.02999979945168E-4</c:v>
                </c:pt>
                <c:pt idx="24">
                  <c:v>4.44777362607688E-4</c:v>
                </c:pt>
                <c:pt idx="25">
                  <c:v>4.9174143292564604E-4</c:v>
                </c:pt>
                <c:pt idx="26">
                  <c:v>5.4460147254360497E-4</c:v>
                </c:pt>
                <c:pt idx="27">
                  <c:v>6.0415795419431495E-4</c:v>
                </c:pt>
                <c:pt idx="28">
                  <c:v>6.7138067919051303E-4</c:v>
                </c:pt>
                <c:pt idx="29">
                  <c:v>7.4735055621237502E-4</c:v>
                </c:pt>
                <c:pt idx="30">
                  <c:v>8.3324329104384203E-4</c:v>
                </c:pt>
                <c:pt idx="31">
                  <c:v>9.30517335476923E-4</c:v>
                </c:pt>
                <c:pt idx="32">
                  <c:v>1.0408279422434101E-3</c:v>
                </c:pt>
                <c:pt idx="33">
                  <c:v>1.1660169637464201E-3</c:v>
                </c:pt>
                <c:pt idx="34">
                  <c:v>1.30828816973885E-3</c:v>
                </c:pt>
                <c:pt idx="35">
                  <c:v>1.4701514528701501E-3</c:v>
                </c:pt>
                <c:pt idx="36">
                  <c:v>1.6544945456286801E-3</c:v>
                </c:pt>
                <c:pt idx="37">
                  <c:v>1.8647309050718E-3</c:v>
                </c:pt>
                <c:pt idx="38">
                  <c:v>2.1047187803484402E-3</c:v>
                </c:pt>
                <c:pt idx="39">
                  <c:v>2.37898059833988E-3</c:v>
                </c:pt>
                <c:pt idx="40">
                  <c:v>2.6927667691267801E-3</c:v>
                </c:pt>
                <c:pt idx="41">
                  <c:v>3.0522052457500701E-3</c:v>
                </c:pt>
                <c:pt idx="42">
                  <c:v>3.4644417173664999E-3</c:v>
                </c:pt>
                <c:pt idx="43">
                  <c:v>3.9376619279578298E-3</c:v>
                </c:pt>
                <c:pt idx="44">
                  <c:v>4.48159099661718E-3</c:v>
                </c:pt>
                <c:pt idx="45">
                  <c:v>5.1074912515805398E-3</c:v>
                </c:pt>
                <c:pt idx="46">
                  <c:v>5.8285391248421702E-3</c:v>
                </c:pt>
                <c:pt idx="47">
                  <c:v>6.6601682174919604E-3</c:v>
                </c:pt>
                <c:pt idx="48">
                  <c:v>7.6204864496342501E-3</c:v>
                </c:pt>
                <c:pt idx="49">
                  <c:v>8.7307537405487603E-3</c:v>
                </c:pt>
                <c:pt idx="50">
                  <c:v>1.0015844908209399E-2</c:v>
                </c:pt>
                <c:pt idx="51">
                  <c:v>1.1505210169965399E-2</c:v>
                </c:pt>
                <c:pt idx="52">
                  <c:v>1.3233353797638301E-2</c:v>
                </c:pt>
                <c:pt idx="53">
                  <c:v>1.5241040457325401E-2</c:v>
                </c:pt>
                <c:pt idx="54">
                  <c:v>1.7411595136905201E-2</c:v>
                </c:pt>
                <c:pt idx="55">
                  <c:v>2.05156653958092E-2</c:v>
                </c:pt>
                <c:pt idx="56">
                  <c:v>2.3707803017215701E-2</c:v>
                </c:pt>
                <c:pt idx="57">
                  <c:v>2.7296261295698902E-2</c:v>
                </c:pt>
                <c:pt idx="58">
                  <c:v>3.1542537856163497E-2</c:v>
                </c:pt>
                <c:pt idx="59">
                  <c:v>3.65274201036856E-2</c:v>
                </c:pt>
                <c:pt idx="60">
                  <c:v>4.2411863347903297E-2</c:v>
                </c:pt>
                <c:pt idx="61">
                  <c:v>4.9369888504496598E-2</c:v>
                </c:pt>
                <c:pt idx="62">
                  <c:v>5.7602061372839401E-2</c:v>
                </c:pt>
                <c:pt idx="63">
                  <c:v>6.7296228291537599E-2</c:v>
                </c:pt>
                <c:pt idx="64">
                  <c:v>7.8737838398337506E-2</c:v>
                </c:pt>
                <c:pt idx="65">
                  <c:v>9.2255671911976006E-2</c:v>
                </c:pt>
                <c:pt idx="66">
                  <c:v>0.10832612471323</c:v>
                </c:pt>
                <c:pt idx="67">
                  <c:v>0.127225826995116</c:v>
                </c:pt>
                <c:pt idx="68">
                  <c:v>0.14931298936819401</c:v>
                </c:pt>
                <c:pt idx="69">
                  <c:v>0.17651714010623901</c:v>
                </c:pt>
                <c:pt idx="70">
                  <c:v>0.208370509672581</c:v>
                </c:pt>
                <c:pt idx="71">
                  <c:v>0.24617077377860899</c:v>
                </c:pt>
                <c:pt idx="72">
                  <c:v>0.29110845612562902</c:v>
                </c:pt>
                <c:pt idx="73">
                  <c:v>0.34492110150661798</c:v>
                </c:pt>
                <c:pt idx="74">
                  <c:v>0.40940132041470101</c:v>
                </c:pt>
                <c:pt idx="75">
                  <c:v>0.486554163342589</c:v>
                </c:pt>
                <c:pt idx="76">
                  <c:v>0.57948786483010095</c:v>
                </c:pt>
                <c:pt idx="77">
                  <c:v>0.68982849717999495</c:v>
                </c:pt>
                <c:pt idx="78">
                  <c:v>0.82385189924526503</c:v>
                </c:pt>
                <c:pt idx="79">
                  <c:v>0.98718546071512303</c:v>
                </c:pt>
                <c:pt idx="80">
                  <c:v>1.1844234924518999</c:v>
                </c:pt>
                <c:pt idx="81">
                  <c:v>1.4226855064587101</c:v>
                </c:pt>
                <c:pt idx="82">
                  <c:v>1.7077099673363001</c:v>
                </c:pt>
                <c:pt idx="83">
                  <c:v>2.0525494318803399</c:v>
                </c:pt>
                <c:pt idx="84">
                  <c:v>2.4683246224723701</c:v>
                </c:pt>
                <c:pt idx="85">
                  <c:v>2.9690205829441201</c:v>
                </c:pt>
                <c:pt idx="86">
                  <c:v>3.5707757625572398</c:v>
                </c:pt>
                <c:pt idx="87">
                  <c:v>4.2917874755339298</c:v>
                </c:pt>
                <c:pt idx="88">
                  <c:v>5.15277545241449</c:v>
                </c:pt>
                <c:pt idx="89">
                  <c:v>6.1740633298823999</c:v>
                </c:pt>
                <c:pt idx="90">
                  <c:v>7.3772093338251503</c:v>
                </c:pt>
                <c:pt idx="91">
                  <c:v>8.7801706533603294</c:v>
                </c:pt>
                <c:pt idx="92">
                  <c:v>10.3985895344727</c:v>
                </c:pt>
                <c:pt idx="93">
                  <c:v>12.2393006456787</c:v>
                </c:pt>
                <c:pt idx="94">
                  <c:v>14.2936068969023</c:v>
                </c:pt>
                <c:pt idx="95">
                  <c:v>16.539520220706901</c:v>
                </c:pt>
                <c:pt idx="96">
                  <c:v>18.930297610080299</c:v>
                </c:pt>
                <c:pt idx="97">
                  <c:v>21.409204502793902</c:v>
                </c:pt>
                <c:pt idx="98">
                  <c:v>23.906954942901599</c:v>
                </c:pt>
                <c:pt idx="99">
                  <c:v>26.349585543615799</c:v>
                </c:pt>
                <c:pt idx="100">
                  <c:v>28.671656307373599</c:v>
                </c:pt>
                <c:pt idx="101">
                  <c:v>30.8220950589408</c:v>
                </c:pt>
                <c:pt idx="102">
                  <c:v>32.768244948740701</c:v>
                </c:pt>
                <c:pt idx="103">
                  <c:v>34.494290848127697</c:v>
                </c:pt>
                <c:pt idx="104">
                  <c:v>35.970481986819998</c:v>
                </c:pt>
                <c:pt idx="105">
                  <c:v>37.294781032049301</c:v>
                </c:pt>
                <c:pt idx="106">
                  <c:v>38.394689129159097</c:v>
                </c:pt>
                <c:pt idx="107">
                  <c:v>39.323481446882603</c:v>
                </c:pt>
                <c:pt idx="108">
                  <c:v>40.100407451314403</c:v>
                </c:pt>
                <c:pt idx="109">
                  <c:v>40.747177352822</c:v>
                </c:pt>
                <c:pt idx="110">
                  <c:v>41.278623808407602</c:v>
                </c:pt>
                <c:pt idx="111">
                  <c:v>41.712420292066</c:v>
                </c:pt>
                <c:pt idx="112">
                  <c:v>42.064810003025002</c:v>
                </c:pt>
                <c:pt idx="113">
                  <c:v>42.346190715519</c:v>
                </c:pt>
                <c:pt idx="114">
                  <c:v>42.5675654809855</c:v>
                </c:pt>
                <c:pt idx="115">
                  <c:v>42.735062568773003</c:v>
                </c:pt>
                <c:pt idx="116">
                  <c:v>42.859884070556298</c:v>
                </c:pt>
                <c:pt idx="117">
                  <c:v>42.942411087839702</c:v>
                </c:pt>
                <c:pt idx="118">
                  <c:v>42.986604845102697</c:v>
                </c:pt>
                <c:pt idx="119">
                  <c:v>42.994388382316203</c:v>
                </c:pt>
                <c:pt idx="120">
                  <c:v>42.966666424537799</c:v>
                </c:pt>
                <c:pt idx="121">
                  <c:v>42.903590899525199</c:v>
                </c:pt>
                <c:pt idx="122">
                  <c:v>42.8045154812094</c:v>
                </c:pt>
                <c:pt idx="123">
                  <c:v>42.665657498994399</c:v>
                </c:pt>
                <c:pt idx="124">
                  <c:v>42.484982814280698</c:v>
                </c:pt>
                <c:pt idx="125">
                  <c:v>42.255195982564899</c:v>
                </c:pt>
                <c:pt idx="126">
                  <c:v>41.967917673958802</c:v>
                </c:pt>
                <c:pt idx="127">
                  <c:v>41.621144542082703</c:v>
                </c:pt>
                <c:pt idx="128">
                  <c:v>41.202009437585097</c:v>
                </c:pt>
                <c:pt idx="129">
                  <c:v>40.6915044679088</c:v>
                </c:pt>
                <c:pt idx="130">
                  <c:v>40.077847614147203</c:v>
                </c:pt>
                <c:pt idx="131">
                  <c:v>39.328845015427902</c:v>
                </c:pt>
                <c:pt idx="132">
                  <c:v>38.410949665425903</c:v>
                </c:pt>
                <c:pt idx="133">
                  <c:v>37.280409624034803</c:v>
                </c:pt>
                <c:pt idx="134">
                  <c:v>35.869136880277097</c:v>
                </c:pt>
                <c:pt idx="135">
                  <c:v>34.1114870731869</c:v>
                </c:pt>
                <c:pt idx="136">
                  <c:v>31.920893802079298</c:v>
                </c:pt>
                <c:pt idx="137">
                  <c:v>29.184629359612</c:v>
                </c:pt>
                <c:pt idx="138">
                  <c:v>25.770662554203099</c:v>
                </c:pt>
                <c:pt idx="139">
                  <c:v>21.540394792001099</c:v>
                </c:pt>
                <c:pt idx="140">
                  <c:v>16.344451643061898</c:v>
                </c:pt>
                <c:pt idx="141">
                  <c:v>10.0185205552323</c:v>
                </c:pt>
                <c:pt idx="142">
                  <c:v>2.4773033953530801</c:v>
                </c:pt>
                <c:pt idx="143">
                  <c:v>-6.3094098818475102</c:v>
                </c:pt>
                <c:pt idx="144">
                  <c:v>-16.228618620447499</c:v>
                </c:pt>
                <c:pt idx="145">
                  <c:v>-26.9786023797841</c:v>
                </c:pt>
                <c:pt idx="146">
                  <c:v>-38.082164363428703</c:v>
                </c:pt>
                <c:pt idx="147">
                  <c:v>-48.9057499125921</c:v>
                </c:pt>
                <c:pt idx="148">
                  <c:v>-58.776505404003203</c:v>
                </c:pt>
                <c:pt idx="149">
                  <c:v>-67.018606605857897</c:v>
                </c:pt>
                <c:pt idx="150">
                  <c:v>-73.063370537414897</c:v>
                </c:pt>
                <c:pt idx="151">
                  <c:v>-76.608179796663904</c:v>
                </c:pt>
                <c:pt idx="152">
                  <c:v>-77.583353866093901</c:v>
                </c:pt>
                <c:pt idx="153">
                  <c:v>-76.170043014327803</c:v>
                </c:pt>
                <c:pt idx="154">
                  <c:v>-72.825897579308702</c:v>
                </c:pt>
                <c:pt idx="155">
                  <c:v>-68.068730876565695</c:v>
                </c:pt>
                <c:pt idx="156">
                  <c:v>-62.593748300893502</c:v>
                </c:pt>
                <c:pt idx="157">
                  <c:v>-56.962491329731201</c:v>
                </c:pt>
                <c:pt idx="158">
                  <c:v>-51.676187968172599</c:v>
                </c:pt>
                <c:pt idx="159">
                  <c:v>-47.116251392574</c:v>
                </c:pt>
                <c:pt idx="160">
                  <c:v>-43.303559372297499</c:v>
                </c:pt>
                <c:pt idx="161">
                  <c:v>-40.315013352778799</c:v>
                </c:pt>
                <c:pt idx="162">
                  <c:v>-37.8921761543332</c:v>
                </c:pt>
                <c:pt idx="163">
                  <c:v>-35.826616993243803</c:v>
                </c:pt>
                <c:pt idx="164">
                  <c:v>-33.950560075208699</c:v>
                </c:pt>
                <c:pt idx="165">
                  <c:v>-32.092235348411798</c:v>
                </c:pt>
                <c:pt idx="166">
                  <c:v>-30.220396471502401</c:v>
                </c:pt>
                <c:pt idx="167">
                  <c:v>-28.237860805109801</c:v>
                </c:pt>
                <c:pt idx="168">
                  <c:v>-26.2504772595851</c:v>
                </c:pt>
                <c:pt idx="169">
                  <c:v>-24.1961959547513</c:v>
                </c:pt>
                <c:pt idx="170">
                  <c:v>-22.064087033611301</c:v>
                </c:pt>
                <c:pt idx="171">
                  <c:v>-19.755569292625299</c:v>
                </c:pt>
                <c:pt idx="172">
                  <c:v>-17.300745471499098</c:v>
                </c:pt>
                <c:pt idx="173">
                  <c:v>-14.631195714668101</c:v>
                </c:pt>
                <c:pt idx="174">
                  <c:v>-11.6494711855663</c:v>
                </c:pt>
                <c:pt idx="175">
                  <c:v>-8.3797870528215199</c:v>
                </c:pt>
                <c:pt idx="176">
                  <c:v>-5.0401420399536301</c:v>
                </c:pt>
                <c:pt idx="177">
                  <c:v>-1.44837618783267</c:v>
                </c:pt>
                <c:pt idx="178">
                  <c:v>2.1128456883619799</c:v>
                </c:pt>
                <c:pt idx="179">
                  <c:v>5.7427795915050304</c:v>
                </c:pt>
                <c:pt idx="180">
                  <c:v>9.1660715511322692</c:v>
                </c:pt>
                <c:pt idx="181">
                  <c:v>12.4630845402344</c:v>
                </c:pt>
                <c:pt idx="182">
                  <c:v>15.584876263759</c:v>
                </c:pt>
                <c:pt idx="183">
                  <c:v>18.443587833116101</c:v>
                </c:pt>
                <c:pt idx="184">
                  <c:v>21.112695819459798</c:v>
                </c:pt>
                <c:pt idx="185">
                  <c:v>23.488639167495599</c:v>
                </c:pt>
                <c:pt idx="186">
                  <c:v>25.6358635386757</c:v>
                </c:pt>
                <c:pt idx="187">
                  <c:v>27.654190758471898</c:v>
                </c:pt>
                <c:pt idx="188">
                  <c:v>29.421727399242499</c:v>
                </c:pt>
                <c:pt idx="189">
                  <c:v>30.9730887837758</c:v>
                </c:pt>
                <c:pt idx="190">
                  <c:v>32.429531237724703</c:v>
                </c:pt>
                <c:pt idx="191">
                  <c:v>33.675925574564602</c:v>
                </c:pt>
                <c:pt idx="192">
                  <c:v>34.726150384326203</c:v>
                </c:pt>
                <c:pt idx="193">
                  <c:v>35.763167995601002</c:v>
                </c:pt>
                <c:pt idx="194">
                  <c:v>36.606338174184799</c:v>
                </c:pt>
                <c:pt idx="195">
                  <c:v>37.321683887709298</c:v>
                </c:pt>
                <c:pt idx="196">
                  <c:v>38.006933107584999</c:v>
                </c:pt>
                <c:pt idx="197">
                  <c:v>38.554929898294098</c:v>
                </c:pt>
                <c:pt idx="198">
                  <c:v>39.002355839468201</c:v>
                </c:pt>
                <c:pt idx="199">
                  <c:v>39.405753110536097</c:v>
                </c:pt>
                <c:pt idx="200">
                  <c:v>39.786084842141101</c:v>
                </c:pt>
                <c:pt idx="201">
                  <c:v>40.084754239177101</c:v>
                </c:pt>
                <c:pt idx="202">
                  <c:v>40.350376833930198</c:v>
                </c:pt>
                <c:pt idx="203">
                  <c:v>40.571370198638398</c:v>
                </c:pt>
                <c:pt idx="204">
                  <c:v>40.823133405376701</c:v>
                </c:pt>
                <c:pt idx="205">
                  <c:v>41.001142842340101</c:v>
                </c:pt>
                <c:pt idx="206">
                  <c:v>41.212519886431302</c:v>
                </c:pt>
                <c:pt idx="207">
                  <c:v>41.3707637441847</c:v>
                </c:pt>
                <c:pt idx="208">
                  <c:v>41.519266677771803</c:v>
                </c:pt>
                <c:pt idx="209">
                  <c:v>41.666320998286899</c:v>
                </c:pt>
                <c:pt idx="210">
                  <c:v>41.836258768973302</c:v>
                </c:pt>
                <c:pt idx="211">
                  <c:v>41.967232247173897</c:v>
                </c:pt>
                <c:pt idx="212">
                  <c:v>42.100061638959502</c:v>
                </c:pt>
                <c:pt idx="213">
                  <c:v>42.215482975145399</c:v>
                </c:pt>
                <c:pt idx="214">
                  <c:v>42.349295786804497</c:v>
                </c:pt>
                <c:pt idx="215">
                  <c:v>42.452450127739098</c:v>
                </c:pt>
                <c:pt idx="216">
                  <c:v>42.549784491313503</c:v>
                </c:pt>
                <c:pt idx="217">
                  <c:v>42.647986968602602</c:v>
                </c:pt>
                <c:pt idx="218">
                  <c:v>42.732611850925302</c:v>
                </c:pt>
                <c:pt idx="219">
                  <c:v>42.819197840113297</c:v>
                </c:pt>
                <c:pt idx="220">
                  <c:v>42.907671295872497</c:v>
                </c:pt>
                <c:pt idx="221">
                  <c:v>42.982782517193002</c:v>
                </c:pt>
                <c:pt idx="222">
                  <c:v>43.036915370157899</c:v>
                </c:pt>
                <c:pt idx="223">
                  <c:v>43.099632874221399</c:v>
                </c:pt>
                <c:pt idx="224">
                  <c:v>43.157949424178803</c:v>
                </c:pt>
                <c:pt idx="225">
                  <c:v>43.215343098239899</c:v>
                </c:pt>
                <c:pt idx="226">
                  <c:v>43.264955116979898</c:v>
                </c:pt>
                <c:pt idx="227">
                  <c:v>43.312812947063698</c:v>
                </c:pt>
                <c:pt idx="228">
                  <c:v>43.360542818969598</c:v>
                </c:pt>
                <c:pt idx="229">
                  <c:v>43.403352831749601</c:v>
                </c:pt>
                <c:pt idx="230">
                  <c:v>43.443068455259201</c:v>
                </c:pt>
                <c:pt idx="231">
                  <c:v>43.484742848205101</c:v>
                </c:pt>
                <c:pt idx="232">
                  <c:v>43.5234090646737</c:v>
                </c:pt>
                <c:pt idx="233">
                  <c:v>43.559470167368701</c:v>
                </c:pt>
                <c:pt idx="234">
                  <c:v>43.592657890138199</c:v>
                </c:pt>
                <c:pt idx="235">
                  <c:v>43.621869052455899</c:v>
                </c:pt>
                <c:pt idx="236">
                  <c:v>43.650925134189798</c:v>
                </c:pt>
                <c:pt idx="237">
                  <c:v>43.685669573786797</c:v>
                </c:pt>
                <c:pt idx="238">
                  <c:v>43.725552156419702</c:v>
                </c:pt>
                <c:pt idx="239">
                  <c:v>43.762942899983003</c:v>
                </c:pt>
                <c:pt idx="240">
                  <c:v>43.796014399349502</c:v>
                </c:pt>
                <c:pt idx="241">
                  <c:v>43.831107171049403</c:v>
                </c:pt>
                <c:pt idx="242">
                  <c:v>43.867064560319101</c:v>
                </c:pt>
                <c:pt idx="243">
                  <c:v>43.903426644278099</c:v>
                </c:pt>
                <c:pt idx="244">
                  <c:v>43.941301077546498</c:v>
                </c:pt>
                <c:pt idx="245">
                  <c:v>43.978307556025598</c:v>
                </c:pt>
                <c:pt idx="246">
                  <c:v>44.0181061979223</c:v>
                </c:pt>
                <c:pt idx="247">
                  <c:v>44.057592413025397</c:v>
                </c:pt>
                <c:pt idx="248">
                  <c:v>44.099408427872298</c:v>
                </c:pt>
                <c:pt idx="249">
                  <c:v>44.111913976748902</c:v>
                </c:pt>
                <c:pt idx="250">
                  <c:v>44.183201719811599</c:v>
                </c:pt>
                <c:pt idx="251">
                  <c:v>44.227017558735902</c:v>
                </c:pt>
                <c:pt idx="252">
                  <c:v>44.273021252215997</c:v>
                </c:pt>
                <c:pt idx="253">
                  <c:v>44.321300888151796</c:v>
                </c:pt>
                <c:pt idx="254">
                  <c:v>44.370663655514598</c:v>
                </c:pt>
                <c:pt idx="255">
                  <c:v>44.418135360370897</c:v>
                </c:pt>
                <c:pt idx="256">
                  <c:v>44.468955735977303</c:v>
                </c:pt>
                <c:pt idx="257">
                  <c:v>44.521731628731096</c:v>
                </c:pt>
                <c:pt idx="258">
                  <c:v>44.574576683286203</c:v>
                </c:pt>
                <c:pt idx="259">
                  <c:v>44.6265195477284</c:v>
                </c:pt>
                <c:pt idx="260">
                  <c:v>44.679466428831198</c:v>
                </c:pt>
                <c:pt idx="261">
                  <c:v>44.736403250741901</c:v>
                </c:pt>
                <c:pt idx="262">
                  <c:v>44.796452821784001</c:v>
                </c:pt>
                <c:pt idx="263">
                  <c:v>44.856704341059398</c:v>
                </c:pt>
                <c:pt idx="264">
                  <c:v>44.913453744209697</c:v>
                </c:pt>
                <c:pt idx="265">
                  <c:v>44.971385922402597</c:v>
                </c:pt>
                <c:pt idx="266">
                  <c:v>45.034314926710501</c:v>
                </c:pt>
                <c:pt idx="267">
                  <c:v>45.097584287035303</c:v>
                </c:pt>
                <c:pt idx="268">
                  <c:v>45.161942121729602</c:v>
                </c:pt>
                <c:pt idx="269">
                  <c:v>45.220053455952801</c:v>
                </c:pt>
                <c:pt idx="270">
                  <c:v>45.279649332727097</c:v>
                </c:pt>
                <c:pt idx="271">
                  <c:v>45.339975020377302</c:v>
                </c:pt>
                <c:pt idx="272">
                  <c:v>45.3989490653762</c:v>
                </c:pt>
                <c:pt idx="273">
                  <c:v>45.451353131853303</c:v>
                </c:pt>
                <c:pt idx="274">
                  <c:v>45.498583398039798</c:v>
                </c:pt>
                <c:pt idx="275">
                  <c:v>45.543726222582102</c:v>
                </c:pt>
                <c:pt idx="276">
                  <c:v>45.588200676651397</c:v>
                </c:pt>
                <c:pt idx="277">
                  <c:v>45.5950407821569</c:v>
                </c:pt>
                <c:pt idx="278">
                  <c:v>45.620044611098997</c:v>
                </c:pt>
                <c:pt idx="279">
                  <c:v>45.65828772882</c:v>
                </c:pt>
                <c:pt idx="280">
                  <c:v>45.656098625425997</c:v>
                </c:pt>
                <c:pt idx="281">
                  <c:v>45.641419263279502</c:v>
                </c:pt>
                <c:pt idx="282">
                  <c:v>45.6118363702792</c:v>
                </c:pt>
                <c:pt idx="283">
                  <c:v>45.5579653420981</c:v>
                </c:pt>
                <c:pt idx="284">
                  <c:v>45.474797869059401</c:v>
                </c:pt>
                <c:pt idx="285">
                  <c:v>45.366151384315103</c:v>
                </c:pt>
                <c:pt idx="286">
                  <c:v>45.223732049875501</c:v>
                </c:pt>
                <c:pt idx="287">
                  <c:v>45.048637855216199</c:v>
                </c:pt>
                <c:pt idx="288">
                  <c:v>44.825203304636197</c:v>
                </c:pt>
                <c:pt idx="289">
                  <c:v>44.564828755239702</c:v>
                </c:pt>
                <c:pt idx="290">
                  <c:v>44.255100888720797</c:v>
                </c:pt>
                <c:pt idx="291">
                  <c:v>43.895609624744502</c:v>
                </c:pt>
                <c:pt idx="292">
                  <c:v>43.482751944940297</c:v>
                </c:pt>
                <c:pt idx="293">
                  <c:v>43.012824340815499</c:v>
                </c:pt>
                <c:pt idx="294">
                  <c:v>42.4915416533373</c:v>
                </c:pt>
                <c:pt idx="295">
                  <c:v>41.915963201248204</c:v>
                </c:pt>
                <c:pt idx="296">
                  <c:v>41.291751915545497</c:v>
                </c:pt>
                <c:pt idx="297">
                  <c:v>40.617929745446503</c:v>
                </c:pt>
                <c:pt idx="298">
                  <c:v>39.904956159454599</c:v>
                </c:pt>
                <c:pt idx="299">
                  <c:v>39.160488724901498</c:v>
                </c:pt>
                <c:pt idx="300">
                  <c:v>38.391111362969802</c:v>
                </c:pt>
                <c:pt idx="301">
                  <c:v>37.6032014403144</c:v>
                </c:pt>
                <c:pt idx="302">
                  <c:v>36.799669456706098</c:v>
                </c:pt>
                <c:pt idx="303">
                  <c:v>35.998615064020797</c:v>
                </c:pt>
                <c:pt idx="304">
                  <c:v>35.210018192832301</c:v>
                </c:pt>
                <c:pt idx="305">
                  <c:v>34.434260095500399</c:v>
                </c:pt>
                <c:pt idx="306">
                  <c:v>33.6757064767841</c:v>
                </c:pt>
                <c:pt idx="307">
                  <c:v>32.936447893505097</c:v>
                </c:pt>
                <c:pt idx="308">
                  <c:v>32.222485029068501</c:v>
                </c:pt>
                <c:pt idx="309">
                  <c:v>31.5435330929987</c:v>
                </c:pt>
                <c:pt idx="310">
                  <c:v>30.891807931071298</c:v>
                </c:pt>
                <c:pt idx="311">
                  <c:v>30.267382552724801</c:v>
                </c:pt>
                <c:pt idx="312">
                  <c:v>29.6684831748561</c:v>
                </c:pt>
                <c:pt idx="313">
                  <c:v>29.0954104451836</c:v>
                </c:pt>
                <c:pt idx="314">
                  <c:v>28.543556218250799</c:v>
                </c:pt>
                <c:pt idx="315">
                  <c:v>28.019822655984399</c:v>
                </c:pt>
                <c:pt idx="316">
                  <c:v>27.520772243301899</c:v>
                </c:pt>
                <c:pt idx="317">
                  <c:v>27.0301514963876</c:v>
                </c:pt>
                <c:pt idx="318">
                  <c:v>26.555449194557902</c:v>
                </c:pt>
                <c:pt idx="319">
                  <c:v>26.087283777053901</c:v>
                </c:pt>
                <c:pt idx="320">
                  <c:v>25.634649691032099</c:v>
                </c:pt>
                <c:pt idx="321">
                  <c:v>25.201586566195701</c:v>
                </c:pt>
                <c:pt idx="322">
                  <c:v>24.7675620744631</c:v>
                </c:pt>
                <c:pt idx="323">
                  <c:v>24.340157915353501</c:v>
                </c:pt>
                <c:pt idx="324">
                  <c:v>23.918418357484899</c:v>
                </c:pt>
                <c:pt idx="325">
                  <c:v>23.5012014739699</c:v>
                </c:pt>
                <c:pt idx="326">
                  <c:v>23.090210842605199</c:v>
                </c:pt>
                <c:pt idx="327">
                  <c:v>22.676959765305501</c:v>
                </c:pt>
                <c:pt idx="328">
                  <c:v>22.2618529966071</c:v>
                </c:pt>
                <c:pt idx="329">
                  <c:v>21.857071337480299</c:v>
                </c:pt>
                <c:pt idx="330">
                  <c:v>21.447317388359401</c:v>
                </c:pt>
                <c:pt idx="331">
                  <c:v>21.033771465342699</c:v>
                </c:pt>
                <c:pt idx="332">
                  <c:v>20.6164880887269</c:v>
                </c:pt>
                <c:pt idx="333">
                  <c:v>20.2038692273916</c:v>
                </c:pt>
                <c:pt idx="334">
                  <c:v>19.792804042379402</c:v>
                </c:pt>
                <c:pt idx="335">
                  <c:v>19.391501284334201</c:v>
                </c:pt>
                <c:pt idx="336">
                  <c:v>18.975013317222899</c:v>
                </c:pt>
                <c:pt idx="337">
                  <c:v>18.545513558665199</c:v>
                </c:pt>
                <c:pt idx="338">
                  <c:v>18.1266775130937</c:v>
                </c:pt>
                <c:pt idx="339">
                  <c:v>17.708176162359901</c:v>
                </c:pt>
                <c:pt idx="340">
                  <c:v>17.298442250895999</c:v>
                </c:pt>
                <c:pt idx="341">
                  <c:v>16.881027566598199</c:v>
                </c:pt>
                <c:pt idx="342">
                  <c:v>16.447592929665099</c:v>
                </c:pt>
                <c:pt idx="343">
                  <c:v>16.024366381917101</c:v>
                </c:pt>
                <c:pt idx="344">
                  <c:v>15.602364050995</c:v>
                </c:pt>
                <c:pt idx="345">
                  <c:v>15.1856222412707</c:v>
                </c:pt>
                <c:pt idx="346">
                  <c:v>14.755842313208399</c:v>
                </c:pt>
                <c:pt idx="347">
                  <c:v>14.3362045558787</c:v>
                </c:pt>
                <c:pt idx="348">
                  <c:v>13.9029847543851</c:v>
                </c:pt>
                <c:pt idx="349">
                  <c:v>13.4555598368886</c:v>
                </c:pt>
                <c:pt idx="350">
                  <c:v>13.039614251243799</c:v>
                </c:pt>
                <c:pt idx="351">
                  <c:v>12.6370451502307</c:v>
                </c:pt>
                <c:pt idx="352">
                  <c:v>12.222037806115001</c:v>
                </c:pt>
                <c:pt idx="353">
                  <c:v>11.7982261126119</c:v>
                </c:pt>
                <c:pt idx="354">
                  <c:v>11.384329662627801</c:v>
                </c:pt>
                <c:pt idx="355">
                  <c:v>10.977103691445199</c:v>
                </c:pt>
                <c:pt idx="356">
                  <c:v>10.5591912898405</c:v>
                </c:pt>
                <c:pt idx="357">
                  <c:v>10.1505230693674</c:v>
                </c:pt>
                <c:pt idx="358">
                  <c:v>9.7511622511576004</c:v>
                </c:pt>
                <c:pt idx="359">
                  <c:v>9.3425723032813206</c:v>
                </c:pt>
                <c:pt idx="360">
                  <c:v>8.9472777914292898</c:v>
                </c:pt>
                <c:pt idx="361">
                  <c:v>8.5452468511482795</c:v>
                </c:pt>
                <c:pt idx="362">
                  <c:v>8.1555313377646002</c:v>
                </c:pt>
                <c:pt idx="363">
                  <c:v>7.7792007884984304</c:v>
                </c:pt>
                <c:pt idx="364">
                  <c:v>7.3935770920349499</c:v>
                </c:pt>
                <c:pt idx="365">
                  <c:v>7.0249204751442198</c:v>
                </c:pt>
                <c:pt idx="366">
                  <c:v>6.6481029218538996</c:v>
                </c:pt>
                <c:pt idx="367">
                  <c:v>6.2865336640120502</c:v>
                </c:pt>
                <c:pt idx="368">
                  <c:v>5.9320846797715303</c:v>
                </c:pt>
                <c:pt idx="369">
                  <c:v>5.5970239227706999</c:v>
                </c:pt>
                <c:pt idx="370">
                  <c:v>5.2437461252436703</c:v>
                </c:pt>
                <c:pt idx="371">
                  <c:v>4.9095279452602103</c:v>
                </c:pt>
                <c:pt idx="372">
                  <c:v>4.5838595361104399</c:v>
                </c:pt>
                <c:pt idx="373">
                  <c:v>4.2665295134730403</c:v>
                </c:pt>
                <c:pt idx="374">
                  <c:v>3.96513579891137</c:v>
                </c:pt>
                <c:pt idx="375">
                  <c:v>3.6520235149907601</c:v>
                </c:pt>
                <c:pt idx="376">
                  <c:v>3.3595635476292198</c:v>
                </c:pt>
                <c:pt idx="377">
                  <c:v>3.0781381062251301</c:v>
                </c:pt>
                <c:pt idx="378">
                  <c:v>2.7790323750717101</c:v>
                </c:pt>
                <c:pt idx="379">
                  <c:v>2.5566003665561001</c:v>
                </c:pt>
                <c:pt idx="380">
                  <c:v>2.2943133418938002</c:v>
                </c:pt>
                <c:pt idx="381">
                  <c:v>2.0565930723715602</c:v>
                </c:pt>
                <c:pt idx="382">
                  <c:v>1.8345034595344201</c:v>
                </c:pt>
                <c:pt idx="383">
                  <c:v>1.62036020492011</c:v>
                </c:pt>
                <c:pt idx="384">
                  <c:v>1.4096518500967301</c:v>
                </c:pt>
                <c:pt idx="385">
                  <c:v>1.21217456667019</c:v>
                </c:pt>
                <c:pt idx="386">
                  <c:v>1.02649519336463</c:v>
                </c:pt>
                <c:pt idx="387">
                  <c:v>0.84614680092403205</c:v>
                </c:pt>
                <c:pt idx="388">
                  <c:v>0.68200329483016797</c:v>
                </c:pt>
                <c:pt idx="389">
                  <c:v>0.53307058613779901</c:v>
                </c:pt>
                <c:pt idx="390">
                  <c:v>0.39719868043933398</c:v>
                </c:pt>
                <c:pt idx="391">
                  <c:v>0.27084788572038199</c:v>
                </c:pt>
                <c:pt idx="392">
                  <c:v>0.162499094537713</c:v>
                </c:pt>
                <c:pt idx="393">
                  <c:v>8.8502399280220703E-2</c:v>
                </c:pt>
                <c:pt idx="394">
                  <c:v>-1.37638999875374E-2</c:v>
                </c:pt>
                <c:pt idx="395">
                  <c:v>-8.3652937806225194E-2</c:v>
                </c:pt>
                <c:pt idx="396">
                  <c:v>-0.13850532699613499</c:v>
                </c:pt>
                <c:pt idx="397">
                  <c:v>-0.18221138948381799</c:v>
                </c:pt>
                <c:pt idx="398">
                  <c:v>-0.21343171561073301</c:v>
                </c:pt>
                <c:pt idx="399">
                  <c:v>-0.23545831446148699</c:v>
                </c:pt>
                <c:pt idx="400">
                  <c:v>-0.23342701388325801</c:v>
                </c:pt>
                <c:pt idx="401">
                  <c:v>-0.25580384759110097</c:v>
                </c:pt>
                <c:pt idx="402">
                  <c:v>-0.25465451286671997</c:v>
                </c:pt>
                <c:pt idx="403">
                  <c:v>-0.25518711846923797</c:v>
                </c:pt>
                <c:pt idx="404">
                  <c:v>-0.25295409749310799</c:v>
                </c:pt>
                <c:pt idx="405">
                  <c:v>-0.240775298693953</c:v>
                </c:pt>
                <c:pt idx="406">
                  <c:v>-0.25227652161324898</c:v>
                </c:pt>
                <c:pt idx="407">
                  <c:v>-0.23064815502772401</c:v>
                </c:pt>
                <c:pt idx="408">
                  <c:v>-0.25135951872707801</c:v>
                </c:pt>
                <c:pt idx="409">
                  <c:v>-0.25149903760346498</c:v>
                </c:pt>
                <c:pt idx="410">
                  <c:v>-0.24014108626611599</c:v>
                </c:pt>
                <c:pt idx="411">
                  <c:v>-0.25421966707737897</c:v>
                </c:pt>
                <c:pt idx="412">
                  <c:v>-0.25753210239426799</c:v>
                </c:pt>
                <c:pt idx="413">
                  <c:v>-0.255142873769935</c:v>
                </c:pt>
                <c:pt idx="414">
                  <c:v>-0.247243021990909</c:v>
                </c:pt>
                <c:pt idx="415">
                  <c:v>-0.25028019865818901</c:v>
                </c:pt>
                <c:pt idx="416">
                  <c:v>-0.25086495489575</c:v>
                </c:pt>
                <c:pt idx="417">
                  <c:v>-0.25236081522785597</c:v>
                </c:pt>
                <c:pt idx="418">
                  <c:v>-0.260687391712218</c:v>
                </c:pt>
                <c:pt idx="419">
                  <c:v>-0.27019349750899802</c:v>
                </c:pt>
                <c:pt idx="420">
                  <c:v>-0.27479114214232397</c:v>
                </c:pt>
                <c:pt idx="421">
                  <c:v>-0.27361638290423501</c:v>
                </c:pt>
                <c:pt idx="422">
                  <c:v>-0.275188692185943</c:v>
                </c:pt>
                <c:pt idx="423">
                  <c:v>-0.27496110982338301</c:v>
                </c:pt>
                <c:pt idx="424">
                  <c:v>-0.27577641424981802</c:v>
                </c:pt>
                <c:pt idx="425">
                  <c:v>-0.27508548481948403</c:v>
                </c:pt>
                <c:pt idx="426">
                  <c:v>-0.27600694932361602</c:v>
                </c:pt>
                <c:pt idx="427">
                  <c:v>-0.27582375784556601</c:v>
                </c:pt>
                <c:pt idx="428">
                  <c:v>-0.27654394637441598</c:v>
                </c:pt>
                <c:pt idx="429">
                  <c:v>-0.27659845573824099</c:v>
                </c:pt>
                <c:pt idx="430">
                  <c:v>-0.276446211516505</c:v>
                </c:pt>
                <c:pt idx="431">
                  <c:v>-0.27702965553555903</c:v>
                </c:pt>
                <c:pt idx="432">
                  <c:v>-0.27839676289267701</c:v>
                </c:pt>
                <c:pt idx="433">
                  <c:v>-0.278031304933818</c:v>
                </c:pt>
                <c:pt idx="434">
                  <c:v>-0.27839510700436798</c:v>
                </c:pt>
                <c:pt idx="435">
                  <c:v>-0.27727287046613502</c:v>
                </c:pt>
                <c:pt idx="436">
                  <c:v>-0.27734941250348599</c:v>
                </c:pt>
                <c:pt idx="437">
                  <c:v>-0.27837690387286501</c:v>
                </c:pt>
                <c:pt idx="438">
                  <c:v>-0.27767228019036899</c:v>
                </c:pt>
                <c:pt idx="439">
                  <c:v>-0.27728538510247103</c:v>
                </c:pt>
                <c:pt idx="440">
                  <c:v>-0.27634686260042701</c:v>
                </c:pt>
                <c:pt idx="441">
                  <c:v>-0.27633240685605998</c:v>
                </c:pt>
                <c:pt idx="442">
                  <c:v>-0.275654428264482</c:v>
                </c:pt>
                <c:pt idx="443">
                  <c:v>-0.27529452852122999</c:v>
                </c:pt>
                <c:pt idx="444">
                  <c:v>-0.27629399973743002</c:v>
                </c:pt>
                <c:pt idx="445">
                  <c:v>-0.27566345692169802</c:v>
                </c:pt>
                <c:pt idx="446">
                  <c:v>-0.27584638722037902</c:v>
                </c:pt>
                <c:pt idx="447">
                  <c:v>-0.275801889518132</c:v>
                </c:pt>
                <c:pt idx="448">
                  <c:v>-0.27587028152982002</c:v>
                </c:pt>
                <c:pt idx="449">
                  <c:v>-0.27607175658875299</c:v>
                </c:pt>
                <c:pt idx="450">
                  <c:v>-0.275710708610092</c:v>
                </c:pt>
                <c:pt idx="451">
                  <c:v>-0.27400543811403599</c:v>
                </c:pt>
                <c:pt idx="452">
                  <c:v>-0.275596793509157</c:v>
                </c:pt>
                <c:pt idx="453">
                  <c:v>-0.27546782647874501</c:v>
                </c:pt>
                <c:pt idx="454">
                  <c:v>-0.27517422807417302</c:v>
                </c:pt>
                <c:pt idx="455">
                  <c:v>-0.27508464010661299</c:v>
                </c:pt>
                <c:pt idx="456">
                  <c:v>-0.274702688189013</c:v>
                </c:pt>
                <c:pt idx="457">
                  <c:v>-0.27469423332536402</c:v>
                </c:pt>
                <c:pt idx="458">
                  <c:v>-0.27453814197301601</c:v>
                </c:pt>
                <c:pt idx="459">
                  <c:v>-0.274333434812774</c:v>
                </c:pt>
                <c:pt idx="460">
                  <c:v>-0.274644426492202</c:v>
                </c:pt>
                <c:pt idx="461">
                  <c:v>-0.27475086183665998</c:v>
                </c:pt>
                <c:pt idx="462">
                  <c:v>-0.27450411942902703</c:v>
                </c:pt>
                <c:pt idx="463">
                  <c:v>-0.274094095354531</c:v>
                </c:pt>
                <c:pt idx="464">
                  <c:v>-0.27394687075637503</c:v>
                </c:pt>
                <c:pt idx="465">
                  <c:v>-0.274796036522509</c:v>
                </c:pt>
                <c:pt idx="466">
                  <c:v>-0.27409289317289498</c:v>
                </c:pt>
                <c:pt idx="467">
                  <c:v>-0.27388818614037902</c:v>
                </c:pt>
                <c:pt idx="468">
                  <c:v>-0.27413841149177798</c:v>
                </c:pt>
                <c:pt idx="469">
                  <c:v>-0.27392822148826201</c:v>
                </c:pt>
                <c:pt idx="470">
                  <c:v>-0.274352584327962</c:v>
                </c:pt>
                <c:pt idx="471">
                  <c:v>-0.27322750752525898</c:v>
                </c:pt>
                <c:pt idx="472">
                  <c:v>-0.27396441361259999</c:v>
                </c:pt>
                <c:pt idx="473">
                  <c:v>-0.27382617860875502</c:v>
                </c:pt>
                <c:pt idx="474">
                  <c:v>-0.27315894654142803</c:v>
                </c:pt>
                <c:pt idx="475">
                  <c:v>-0.27326676592603</c:v>
                </c:pt>
                <c:pt idx="476">
                  <c:v>-0.273262033718078</c:v>
                </c:pt>
                <c:pt idx="477">
                  <c:v>-0.27325781909965802</c:v>
                </c:pt>
                <c:pt idx="478">
                  <c:v>-0.27329379283712202</c:v>
                </c:pt>
                <c:pt idx="479">
                  <c:v>-0.27272544367046597</c:v>
                </c:pt>
                <c:pt idx="480">
                  <c:v>-0.27298655607651601</c:v>
                </c:pt>
                <c:pt idx="481">
                  <c:v>-0.27305029008093301</c:v>
                </c:pt>
                <c:pt idx="482">
                  <c:v>-0.27278977920457997</c:v>
                </c:pt>
                <c:pt idx="483">
                  <c:v>-0.27256855573737698</c:v>
                </c:pt>
                <c:pt idx="484">
                  <c:v>-0.27240912764401898</c:v>
                </c:pt>
                <c:pt idx="485">
                  <c:v>-0.272067433397428</c:v>
                </c:pt>
                <c:pt idx="486">
                  <c:v>-0.27219493082719898</c:v>
                </c:pt>
                <c:pt idx="487">
                  <c:v>-0.272240384308712</c:v>
                </c:pt>
                <c:pt idx="488">
                  <c:v>-0.27180042592355502</c:v>
                </c:pt>
                <c:pt idx="489">
                  <c:v>-0.27218770020748101</c:v>
                </c:pt>
                <c:pt idx="490">
                  <c:v>-0.27212639225901603</c:v>
                </c:pt>
                <c:pt idx="491">
                  <c:v>-0.27179377943226102</c:v>
                </c:pt>
                <c:pt idx="492">
                  <c:v>-0.27192973749869997</c:v>
                </c:pt>
                <c:pt idx="493">
                  <c:v>-0.27151832990653701</c:v>
                </c:pt>
                <c:pt idx="494">
                  <c:v>-0.27165616136030901</c:v>
                </c:pt>
                <c:pt idx="495">
                  <c:v>-0.27142303756709102</c:v>
                </c:pt>
                <c:pt idx="496">
                  <c:v>-0.271780419812367</c:v>
                </c:pt>
                <c:pt idx="497">
                  <c:v>-0.271529837712086</c:v>
                </c:pt>
                <c:pt idx="498">
                  <c:v>-0.27167260225668999</c:v>
                </c:pt>
                <c:pt idx="499">
                  <c:v>-0.27158737483994</c:v>
                </c:pt>
                <c:pt idx="500">
                  <c:v>-0.27124263309894903</c:v>
                </c:pt>
                <c:pt idx="501">
                  <c:v>-0.27108582633448303</c:v>
                </c:pt>
                <c:pt idx="502">
                  <c:v>-0.27106099380916698</c:v>
                </c:pt>
                <c:pt idx="503">
                  <c:v>-0.27111346766035099</c:v>
                </c:pt>
                <c:pt idx="504">
                  <c:v>-0.27109587457051798</c:v>
                </c:pt>
                <c:pt idx="505">
                  <c:v>-0.27074943328105799</c:v>
                </c:pt>
                <c:pt idx="506">
                  <c:v>-0.270723611303539</c:v>
                </c:pt>
                <c:pt idx="507">
                  <c:v>-0.27074194172636801</c:v>
                </c:pt>
                <c:pt idx="508">
                  <c:v>-0.27052771682732901</c:v>
                </c:pt>
                <c:pt idx="509">
                  <c:v>-0.270691178084285</c:v>
                </c:pt>
                <c:pt idx="510">
                  <c:v>-0.27031484483536999</c:v>
                </c:pt>
                <c:pt idx="511">
                  <c:v>-0.27017033875216001</c:v>
                </c:pt>
                <c:pt idx="512">
                  <c:v>-0.270006304042262</c:v>
                </c:pt>
                <c:pt idx="513">
                  <c:v>-0.27036397031137499</c:v>
                </c:pt>
                <c:pt idx="514">
                  <c:v>-0.27004208288231502</c:v>
                </c:pt>
                <c:pt idx="515">
                  <c:v>-0.26969330480326997</c:v>
                </c:pt>
                <c:pt idx="516">
                  <c:v>-0.26954588169613602</c:v>
                </c:pt>
                <c:pt idx="517">
                  <c:v>-0.26943381991944398</c:v>
                </c:pt>
                <c:pt idx="518">
                  <c:v>-0.26955191858428601</c:v>
                </c:pt>
                <c:pt idx="519">
                  <c:v>-0.26910066125316401</c:v>
                </c:pt>
                <c:pt idx="520">
                  <c:v>-0.26895745243346503</c:v>
                </c:pt>
                <c:pt idx="521">
                  <c:v>-0.269126661610813</c:v>
                </c:pt>
                <c:pt idx="522">
                  <c:v>-0.26867284033991901</c:v>
                </c:pt>
                <c:pt idx="523">
                  <c:v>-0.26855149896783898</c:v>
                </c:pt>
                <c:pt idx="524">
                  <c:v>-0.26846736853872799</c:v>
                </c:pt>
                <c:pt idx="525">
                  <c:v>-0.26805717085967201</c:v>
                </c:pt>
                <c:pt idx="526">
                  <c:v>-0.26781292175133797</c:v>
                </c:pt>
                <c:pt idx="527">
                  <c:v>-0.26788441735436802</c:v>
                </c:pt>
                <c:pt idx="528">
                  <c:v>-0.26759285233897601</c:v>
                </c:pt>
                <c:pt idx="529">
                  <c:v>-0.267416624585465</c:v>
                </c:pt>
                <c:pt idx="530">
                  <c:v>-0.267289711690823</c:v>
                </c:pt>
                <c:pt idx="531">
                  <c:v>-0.26660292446061301</c:v>
                </c:pt>
                <c:pt idx="532">
                  <c:v>-0.26680851230136998</c:v>
                </c:pt>
                <c:pt idx="533">
                  <c:v>-0.26640206215504703</c:v>
                </c:pt>
                <c:pt idx="534">
                  <c:v>-0.26617048237013602</c:v>
                </c:pt>
                <c:pt idx="535">
                  <c:v>-0.26592629134978601</c:v>
                </c:pt>
                <c:pt idx="536">
                  <c:v>-0.26566069952435101</c:v>
                </c:pt>
                <c:pt idx="537">
                  <c:v>-0.26532149936810101</c:v>
                </c:pt>
                <c:pt idx="538">
                  <c:v>-0.26472802152174402</c:v>
                </c:pt>
                <c:pt idx="539">
                  <c:v>-0.26452009520338199</c:v>
                </c:pt>
                <c:pt idx="540">
                  <c:v>-0.26441103214338402</c:v>
                </c:pt>
                <c:pt idx="541">
                  <c:v>-0.26367582333249701</c:v>
                </c:pt>
                <c:pt idx="542">
                  <c:v>-0.26333464849465699</c:v>
                </c:pt>
                <c:pt idx="543">
                  <c:v>-0.26327679482066002</c:v>
                </c:pt>
                <c:pt idx="544">
                  <c:v>-0.26312227486916701</c:v>
                </c:pt>
                <c:pt idx="545">
                  <c:v>-0.261861398557861</c:v>
                </c:pt>
                <c:pt idx="546">
                  <c:v>-0.26128725823079302</c:v>
                </c:pt>
                <c:pt idx="547">
                  <c:v>-0.26052640471553201</c:v>
                </c:pt>
                <c:pt idx="548">
                  <c:v>-0.25947086933324898</c:v>
                </c:pt>
                <c:pt idx="549">
                  <c:v>-0.25826958352698698</c:v>
                </c:pt>
                <c:pt idx="550">
                  <c:v>-0.257073839433899</c:v>
                </c:pt>
                <c:pt idx="551">
                  <c:v>-0.25617087624365797</c:v>
                </c:pt>
                <c:pt idx="552">
                  <c:v>-0.25501461905162198</c:v>
                </c:pt>
                <c:pt idx="553">
                  <c:v>-0.25355074302129499</c:v>
                </c:pt>
                <c:pt idx="554">
                  <c:v>-0.252681934403435</c:v>
                </c:pt>
                <c:pt idx="555">
                  <c:v>-0.25105372802725301</c:v>
                </c:pt>
                <c:pt idx="556">
                  <c:v>-0.25114458329202599</c:v>
                </c:pt>
                <c:pt idx="557">
                  <c:v>-0.25130212233680199</c:v>
                </c:pt>
                <c:pt idx="558">
                  <c:v>-0.25243579754962397</c:v>
                </c:pt>
                <c:pt idx="559">
                  <c:v>-0.25435690617597201</c:v>
                </c:pt>
                <c:pt idx="560">
                  <c:v>-0.26020631226052798</c:v>
                </c:pt>
                <c:pt idx="561">
                  <c:v>-0.25865308657761599</c:v>
                </c:pt>
                <c:pt idx="562">
                  <c:v>-0.25360090523222401</c:v>
                </c:pt>
                <c:pt idx="563">
                  <c:v>-0.25097583048246003</c:v>
                </c:pt>
                <c:pt idx="564">
                  <c:v>-0.249669130660159</c:v>
                </c:pt>
                <c:pt idx="565">
                  <c:v>-0.25147200773962097</c:v>
                </c:pt>
                <c:pt idx="566">
                  <c:v>-0.26883787925761399</c:v>
                </c:pt>
                <c:pt idx="567">
                  <c:v>-0.27463957749992302</c:v>
                </c:pt>
                <c:pt idx="568">
                  <c:v>-0.26655448359683298</c:v>
                </c:pt>
                <c:pt idx="569">
                  <c:v>-0.25619412151048998</c:v>
                </c:pt>
                <c:pt idx="570">
                  <c:v>-0.25430766240008701</c:v>
                </c:pt>
                <c:pt idx="571">
                  <c:v>-0.25400203838187702</c:v>
                </c:pt>
                <c:pt idx="572">
                  <c:v>-0.25432299788742802</c:v>
                </c:pt>
                <c:pt idx="573">
                  <c:v>-0.254283715838933</c:v>
                </c:pt>
                <c:pt idx="574">
                  <c:v>-0.26067105101770199</c:v>
                </c:pt>
                <c:pt idx="575">
                  <c:v>-0.25535288281488</c:v>
                </c:pt>
                <c:pt idx="576">
                  <c:v>-0.25683434157588703</c:v>
                </c:pt>
                <c:pt idx="577">
                  <c:v>-0.25740084918675199</c:v>
                </c:pt>
                <c:pt idx="578">
                  <c:v>-0.25346851497497702</c:v>
                </c:pt>
                <c:pt idx="579">
                  <c:v>-0.254508211295848</c:v>
                </c:pt>
                <c:pt idx="580">
                  <c:v>-0.24998868429757501</c:v>
                </c:pt>
                <c:pt idx="581">
                  <c:v>-0.24790114002584501</c:v>
                </c:pt>
                <c:pt idx="582">
                  <c:v>-0.26113558064820402</c:v>
                </c:pt>
                <c:pt idx="583">
                  <c:v>-0.27723259178916099</c:v>
                </c:pt>
                <c:pt idx="584">
                  <c:v>-0.26878006274251698</c:v>
                </c:pt>
                <c:pt idx="585">
                  <c:v>-0.28512673590009502</c:v>
                </c:pt>
                <c:pt idx="586">
                  <c:v>-0.29748704045472801</c:v>
                </c:pt>
                <c:pt idx="587">
                  <c:v>-0.33751056246022099</c:v>
                </c:pt>
                <c:pt idx="588">
                  <c:v>-0.361562043256344</c:v>
                </c:pt>
                <c:pt idx="589">
                  <c:v>-0.30441115551831199</c:v>
                </c:pt>
                <c:pt idx="590">
                  <c:v>-0.29877141683362402</c:v>
                </c:pt>
                <c:pt idx="591">
                  <c:v>-0.28265199407663799</c:v>
                </c:pt>
                <c:pt idx="592">
                  <c:v>-0.28647554907895001</c:v>
                </c:pt>
                <c:pt idx="593">
                  <c:v>-0.31611225608903898</c:v>
                </c:pt>
                <c:pt idx="594">
                  <c:v>-0.35367923729602302</c:v>
                </c:pt>
                <c:pt idx="595">
                  <c:v>-0.32013834588356599</c:v>
                </c:pt>
                <c:pt idx="596">
                  <c:v>-0.36873848239663498</c:v>
                </c:pt>
                <c:pt idx="597">
                  <c:v>-0.49826702407353501</c:v>
                </c:pt>
                <c:pt idx="598">
                  <c:v>-0.508413506446453</c:v>
                </c:pt>
                <c:pt idx="599">
                  <c:v>-0.56064913328440802</c:v>
                </c:pt>
                <c:pt idx="600">
                  <c:v>-0.70759482686587705</c:v>
                </c:pt>
                <c:pt idx="601">
                  <c:v>-0.976557485655415</c:v>
                </c:pt>
                <c:pt idx="602">
                  <c:v>-1.24664059347107</c:v>
                </c:pt>
                <c:pt idx="603">
                  <c:v>-1.5940711604958799</c:v>
                </c:pt>
                <c:pt idx="604">
                  <c:v>-2.1147581785486702</c:v>
                </c:pt>
                <c:pt idx="605">
                  <c:v>-2.6623844785305102</c:v>
                </c:pt>
                <c:pt idx="606">
                  <c:v>-3.2778934903535899</c:v>
                </c:pt>
                <c:pt idx="607">
                  <c:v>-3.91501371328446</c:v>
                </c:pt>
                <c:pt idx="608">
                  <c:v>-4.6762999924184898</c:v>
                </c:pt>
                <c:pt idx="609">
                  <c:v>-5.5692071428566496</c:v>
                </c:pt>
                <c:pt idx="610">
                  <c:v>-6.6663323503893803</c:v>
                </c:pt>
                <c:pt idx="611">
                  <c:v>-7.8667188300832303</c:v>
                </c:pt>
                <c:pt idx="612">
                  <c:v>-9.2140003048630899</c:v>
                </c:pt>
                <c:pt idx="613">
                  <c:v>-10.7518360163811</c:v>
                </c:pt>
                <c:pt idx="614">
                  <c:v>-12.473530935097701</c:v>
                </c:pt>
                <c:pt idx="615">
                  <c:v>-14.071779310936099</c:v>
                </c:pt>
                <c:pt idx="616">
                  <c:v>-15.9054261570615</c:v>
                </c:pt>
                <c:pt idx="617">
                  <c:v>-17.8633837496856</c:v>
                </c:pt>
                <c:pt idx="618">
                  <c:v>-19.630114401301199</c:v>
                </c:pt>
                <c:pt idx="619">
                  <c:v>-21.351264075876401</c:v>
                </c:pt>
                <c:pt idx="620">
                  <c:v>-22.830102675804198</c:v>
                </c:pt>
                <c:pt idx="621">
                  <c:v>-23.806770780295899</c:v>
                </c:pt>
                <c:pt idx="622">
                  <c:v>-24.176532641073202</c:v>
                </c:pt>
                <c:pt idx="623">
                  <c:v>-23.793234985026299</c:v>
                </c:pt>
                <c:pt idx="624">
                  <c:v>-22.547447900151699</c:v>
                </c:pt>
                <c:pt idx="625">
                  <c:v>-20.325243571075099</c:v>
                </c:pt>
                <c:pt idx="626">
                  <c:v>-17.146864206575799</c:v>
                </c:pt>
                <c:pt idx="627">
                  <c:v>-12.9135690547562</c:v>
                </c:pt>
                <c:pt idx="628">
                  <c:v>-7.6800758184087297</c:v>
                </c:pt>
                <c:pt idx="629">
                  <c:v>-1.62857281968057</c:v>
                </c:pt>
                <c:pt idx="630">
                  <c:v>5.2730808102024902</c:v>
                </c:pt>
                <c:pt idx="631">
                  <c:v>13.1295846207809</c:v>
                </c:pt>
                <c:pt idx="632">
                  <c:v>21.971182936199899</c:v>
                </c:pt>
                <c:pt idx="633">
                  <c:v>31.841595956729201</c:v>
                </c:pt>
                <c:pt idx="634">
                  <c:v>42.529158427725697</c:v>
                </c:pt>
                <c:pt idx="635">
                  <c:v>53.650171425482199</c:v>
                </c:pt>
                <c:pt idx="636">
                  <c:v>64.704652328178497</c:v>
                </c:pt>
                <c:pt idx="637">
                  <c:v>75.1081423713551</c:v>
                </c:pt>
                <c:pt idx="638">
                  <c:v>84.252349178196795</c:v>
                </c:pt>
                <c:pt idx="639">
                  <c:v>91.525927152914207</c:v>
                </c:pt>
                <c:pt idx="640">
                  <c:v>96.515470711577805</c:v>
                </c:pt>
                <c:pt idx="641">
                  <c:v>99.030504315105702</c:v>
                </c:pt>
                <c:pt idx="642">
                  <c:v>98.821935002540101</c:v>
                </c:pt>
                <c:pt idx="643">
                  <c:v>96.312379219747697</c:v>
                </c:pt>
                <c:pt idx="644">
                  <c:v>91.240953171870899</c:v>
                </c:pt>
                <c:pt idx="645">
                  <c:v>83.817668715159499</c:v>
                </c:pt>
                <c:pt idx="646">
                  <c:v>74.549548006906804</c:v>
                </c:pt>
                <c:pt idx="647">
                  <c:v>63.2972702513147</c:v>
                </c:pt>
                <c:pt idx="648">
                  <c:v>50.455321476310303</c:v>
                </c:pt>
                <c:pt idx="649">
                  <c:v>36.2710949670304</c:v>
                </c:pt>
                <c:pt idx="650">
                  <c:v>21.038164895627801</c:v>
                </c:pt>
                <c:pt idx="651">
                  <c:v>5.1227528606730504</c:v>
                </c:pt>
                <c:pt idx="652">
                  <c:v>-11.0212826268026</c:v>
                </c:pt>
                <c:pt idx="653">
                  <c:v>-26.899459371122799</c:v>
                </c:pt>
                <c:pt idx="654">
                  <c:v>-41.998571577890303</c:v>
                </c:pt>
                <c:pt idx="655">
                  <c:v>-55.645672178548502</c:v>
                </c:pt>
                <c:pt idx="656">
                  <c:v>-67.340435652374694</c:v>
                </c:pt>
                <c:pt idx="657">
                  <c:v>-76.514950143266205</c:v>
                </c:pt>
                <c:pt idx="658">
                  <c:v>-82.731063826650498</c:v>
                </c:pt>
                <c:pt idx="659">
                  <c:v>-85.780857436306903</c:v>
                </c:pt>
                <c:pt idx="660">
                  <c:v>-85.645146841341102</c:v>
                </c:pt>
                <c:pt idx="661">
                  <c:v>-82.569804981683006</c:v>
                </c:pt>
                <c:pt idx="662">
                  <c:v>-77.105036568794304</c:v>
                </c:pt>
                <c:pt idx="663">
                  <c:v>-69.887330222514805</c:v>
                </c:pt>
                <c:pt idx="664">
                  <c:v>-61.641233578302803</c:v>
                </c:pt>
                <c:pt idx="665">
                  <c:v>-53.085777506088597</c:v>
                </c:pt>
                <c:pt idx="666">
                  <c:v>-44.805939204062703</c:v>
                </c:pt>
                <c:pt idx="667">
                  <c:v>-37.205143006803098</c:v>
                </c:pt>
                <c:pt idx="668">
                  <c:v>-30.516620616630501</c:v>
                </c:pt>
                <c:pt idx="669">
                  <c:v>-24.847640637519799</c:v>
                </c:pt>
                <c:pt idx="670">
                  <c:v>-20.152342884343</c:v>
                </c:pt>
                <c:pt idx="671">
                  <c:v>-16.333631142397799</c:v>
                </c:pt>
                <c:pt idx="672">
                  <c:v>-13.235385092393599</c:v>
                </c:pt>
                <c:pt idx="673">
                  <c:v>-10.759314885521</c:v>
                </c:pt>
                <c:pt idx="674">
                  <c:v>-8.7828210241530797</c:v>
                </c:pt>
                <c:pt idx="675">
                  <c:v>-7.1986910257331997</c:v>
                </c:pt>
                <c:pt idx="676">
                  <c:v>-5.9296196754606196</c:v>
                </c:pt>
                <c:pt idx="677">
                  <c:v>-4.8999017538600498</c:v>
                </c:pt>
                <c:pt idx="678">
                  <c:v>-4.0779376488563903</c:v>
                </c:pt>
                <c:pt idx="679">
                  <c:v>-3.40441055500651</c:v>
                </c:pt>
                <c:pt idx="680">
                  <c:v>-2.8528220913286599</c:v>
                </c:pt>
                <c:pt idx="681">
                  <c:v>-2.3985406549556298</c:v>
                </c:pt>
                <c:pt idx="682">
                  <c:v>-2.0141415218473302</c:v>
                </c:pt>
                <c:pt idx="683">
                  <c:v>-1.6911633766528</c:v>
                </c:pt>
                <c:pt idx="684">
                  <c:v>-1.4166464369817</c:v>
                </c:pt>
                <c:pt idx="685">
                  <c:v>-1.18720494929508</c:v>
                </c:pt>
                <c:pt idx="686">
                  <c:v>-0.99046254552004098</c:v>
                </c:pt>
                <c:pt idx="687">
                  <c:v>-0.82521908868237404</c:v>
                </c:pt>
                <c:pt idx="688">
                  <c:v>-0.68433919868633997</c:v>
                </c:pt>
                <c:pt idx="689">
                  <c:v>-0.56598147561613099</c:v>
                </c:pt>
                <c:pt idx="690">
                  <c:v>-0.46812365509784398</c:v>
                </c:pt>
                <c:pt idx="691">
                  <c:v>-0.38790767132385301</c:v>
                </c:pt>
                <c:pt idx="692">
                  <c:v>-0.32207404170585502</c:v>
                </c:pt>
                <c:pt idx="693">
                  <c:v>-0.26479763742337298</c:v>
                </c:pt>
                <c:pt idx="694">
                  <c:v>-0.21849309715409801</c:v>
                </c:pt>
                <c:pt idx="695">
                  <c:v>-0.17802442509382599</c:v>
                </c:pt>
                <c:pt idx="696">
                  <c:v>-0.144388688397873</c:v>
                </c:pt>
                <c:pt idx="697">
                  <c:v>-0.116515023702622</c:v>
                </c:pt>
                <c:pt idx="698">
                  <c:v>-9.3485685340718605E-2</c:v>
                </c:pt>
                <c:pt idx="699">
                  <c:v>-7.4517062750312807E-2</c:v>
                </c:pt>
                <c:pt idx="700">
                  <c:v>-5.8949676885218003E-2</c:v>
                </c:pt>
                <c:pt idx="701">
                  <c:v>-4.6216514062738002E-2</c:v>
                </c:pt>
                <c:pt idx="702">
                  <c:v>-3.5842383683115597E-2</c:v>
                </c:pt>
                <c:pt idx="703">
                  <c:v>-2.7425677107877501E-2</c:v>
                </c:pt>
                <c:pt idx="704">
                  <c:v>-2.0629524727895001E-2</c:v>
                </c:pt>
                <c:pt idx="705">
                  <c:v>-1.5168811058388E-2</c:v>
                </c:pt>
                <c:pt idx="706">
                  <c:v>-1.0807955318751099E-2</c:v>
                </c:pt>
                <c:pt idx="707">
                  <c:v>-7.34800350004014E-3</c:v>
                </c:pt>
                <c:pt idx="708">
                  <c:v>-4.6247074210405102E-3</c:v>
                </c:pt>
                <c:pt idx="709">
                  <c:v>-2.5006178169352101E-3</c:v>
                </c:pt>
                <c:pt idx="710">
                  <c:v>-8.6306607262692195E-4</c:v>
                </c:pt>
                <c:pt idx="711">
                  <c:v>3.8170113700774198E-4</c:v>
                </c:pt>
                <c:pt idx="712">
                  <c:v>1.3112009752512101E-3</c:v>
                </c:pt>
                <c:pt idx="713">
                  <c:v>1.9882390199833099E-3</c:v>
                </c:pt>
                <c:pt idx="714">
                  <c:v>2.46471824080205E-3</c:v>
                </c:pt>
                <c:pt idx="715">
                  <c:v>2.7832203234626502E-3</c:v>
                </c:pt>
                <c:pt idx="716">
                  <c:v>2.97737039815853E-3</c:v>
                </c:pt>
                <c:pt idx="717">
                  <c:v>3.0759256290099398E-3</c:v>
                </c:pt>
                <c:pt idx="718">
                  <c:v>3.1012557910913801E-3</c:v>
                </c:pt>
                <c:pt idx="719">
                  <c:v>3.0707455430726799E-3</c:v>
                </c:pt>
                <c:pt idx="720">
                  <c:v>2.99964641035068E-3</c:v>
                </c:pt>
                <c:pt idx="721">
                  <c:v>2.8993247496071298E-3</c:v>
                </c:pt>
                <c:pt idx="722">
                  <c:v>2.7790438405053499E-3</c:v>
                </c:pt>
                <c:pt idx="723">
                  <c:v>2.64502936096986E-3</c:v>
                </c:pt>
                <c:pt idx="724">
                  <c:v>2.5041588601456299E-3</c:v>
                </c:pt>
                <c:pt idx="725">
                  <c:v>2.3596110084970301E-3</c:v>
                </c:pt>
                <c:pt idx="726">
                  <c:v>2.2150834321142099E-3</c:v>
                </c:pt>
                <c:pt idx="727">
                  <c:v>2.07298130803144E-3</c:v>
                </c:pt>
                <c:pt idx="728">
                  <c:v>1.9349761317269899E-3</c:v>
                </c:pt>
                <c:pt idx="729">
                  <c:v>1.8025270960969899E-3</c:v>
                </c:pt>
                <c:pt idx="730">
                  <c:v>1.67599843819224E-3</c:v>
                </c:pt>
                <c:pt idx="731">
                  <c:v>1.5564879845386601E-3</c:v>
                </c:pt>
                <c:pt idx="732">
                  <c:v>1.4438399511890101E-3</c:v>
                </c:pt>
                <c:pt idx="733">
                  <c:v>1.33830871215894E-3</c:v>
                </c:pt>
                <c:pt idx="734">
                  <c:v>1.23960462875265E-3</c:v>
                </c:pt>
                <c:pt idx="735">
                  <c:v>1.14781456825719E-3</c:v>
                </c:pt>
                <c:pt idx="736">
                  <c:v>1.0625879984181099E-3</c:v>
                </c:pt>
                <c:pt idx="737">
                  <c:v>9.8367704106132499E-4</c:v>
                </c:pt>
                <c:pt idx="738">
                  <c:v>9.1073607105650301E-4</c:v>
                </c:pt>
                <c:pt idx="739">
                  <c:v>8.4339183160272199E-4</c:v>
                </c:pt>
                <c:pt idx="740">
                  <c:v>7.8131879472070496E-4</c:v>
                </c:pt>
                <c:pt idx="741">
                  <c:v>7.2419731457097299E-4</c:v>
                </c:pt>
                <c:pt idx="742">
                  <c:v>6.7162008184014799E-4</c:v>
                </c:pt>
                <c:pt idx="743">
                  <c:v>6.2320846532871099E-4</c:v>
                </c:pt>
                <c:pt idx="744">
                  <c:v>5.7878111655127904E-4</c:v>
                </c:pt>
                <c:pt idx="745">
                  <c:v>5.3798056444048401E-4</c:v>
                </c:pt>
                <c:pt idx="746">
                  <c:v>5.0044450814240896E-4</c:v>
                </c:pt>
                <c:pt idx="747">
                  <c:v>4.6604656115722297E-4</c:v>
                </c:pt>
                <c:pt idx="748">
                  <c:v>4.3440083823152698E-4</c:v>
                </c:pt>
                <c:pt idx="749">
                  <c:v>4.0530450002149599E-4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844-4B41-B488-65050A287E24}"/>
            </c:ext>
          </c:extLst>
        </c:ser>
        <c:ser>
          <c:idx val="2"/>
          <c:order val="2"/>
          <c:tx>
            <c:v>b_10 ROXIE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'[1]assemblage totale aimant'!$B$2:$B$839</c:f>
              <c:numCache>
                <c:formatCode>General</c:formatCode>
                <c:ptCount val="838"/>
                <c:pt idx="0">
                  <c:v>-260</c:v>
                </c:pt>
                <c:pt idx="1">
                  <c:v>-259.24</c:v>
                </c:pt>
                <c:pt idx="2">
                  <c:v>-258.48</c:v>
                </c:pt>
                <c:pt idx="3">
                  <c:v>-257.73</c:v>
                </c:pt>
                <c:pt idx="4">
                  <c:v>-256.97000000000003</c:v>
                </c:pt>
                <c:pt idx="5">
                  <c:v>-256.20999999999998</c:v>
                </c:pt>
                <c:pt idx="6">
                  <c:v>-255.45</c:v>
                </c:pt>
                <c:pt idx="7">
                  <c:v>-254.7</c:v>
                </c:pt>
                <c:pt idx="8">
                  <c:v>-253.94</c:v>
                </c:pt>
                <c:pt idx="9">
                  <c:v>-253.18</c:v>
                </c:pt>
                <c:pt idx="10">
                  <c:v>-252.42</c:v>
                </c:pt>
                <c:pt idx="11">
                  <c:v>-251.67</c:v>
                </c:pt>
                <c:pt idx="12">
                  <c:v>-250.91</c:v>
                </c:pt>
                <c:pt idx="13">
                  <c:v>-250.15</c:v>
                </c:pt>
                <c:pt idx="14">
                  <c:v>-249.39</c:v>
                </c:pt>
                <c:pt idx="15">
                  <c:v>-248.64</c:v>
                </c:pt>
                <c:pt idx="16">
                  <c:v>-247.88</c:v>
                </c:pt>
                <c:pt idx="17">
                  <c:v>-247.12</c:v>
                </c:pt>
                <c:pt idx="18">
                  <c:v>-246.36</c:v>
                </c:pt>
                <c:pt idx="19">
                  <c:v>-245.61</c:v>
                </c:pt>
                <c:pt idx="20">
                  <c:v>-244.85</c:v>
                </c:pt>
                <c:pt idx="21">
                  <c:v>-244.09</c:v>
                </c:pt>
                <c:pt idx="22">
                  <c:v>-243.33</c:v>
                </c:pt>
                <c:pt idx="23">
                  <c:v>-242.58</c:v>
                </c:pt>
                <c:pt idx="24">
                  <c:v>-241.82</c:v>
                </c:pt>
                <c:pt idx="25">
                  <c:v>-241.06</c:v>
                </c:pt>
                <c:pt idx="26">
                  <c:v>-240.3</c:v>
                </c:pt>
                <c:pt idx="27">
                  <c:v>-239.55</c:v>
                </c:pt>
                <c:pt idx="28">
                  <c:v>-238.79</c:v>
                </c:pt>
                <c:pt idx="29">
                  <c:v>-238.03</c:v>
                </c:pt>
                <c:pt idx="30">
                  <c:v>-237.27</c:v>
                </c:pt>
                <c:pt idx="31">
                  <c:v>-236.52</c:v>
                </c:pt>
                <c:pt idx="32">
                  <c:v>-235.76</c:v>
                </c:pt>
                <c:pt idx="33">
                  <c:v>-235</c:v>
                </c:pt>
                <c:pt idx="34">
                  <c:v>-234.24</c:v>
                </c:pt>
                <c:pt idx="35">
                  <c:v>-233.48</c:v>
                </c:pt>
                <c:pt idx="36">
                  <c:v>-232.73</c:v>
                </c:pt>
                <c:pt idx="37">
                  <c:v>-231.97</c:v>
                </c:pt>
                <c:pt idx="38">
                  <c:v>-231.21</c:v>
                </c:pt>
                <c:pt idx="39">
                  <c:v>-230.45</c:v>
                </c:pt>
                <c:pt idx="40">
                  <c:v>-229.7</c:v>
                </c:pt>
                <c:pt idx="41">
                  <c:v>-228.94</c:v>
                </c:pt>
                <c:pt idx="42">
                  <c:v>-228.18</c:v>
                </c:pt>
                <c:pt idx="43">
                  <c:v>-227.42</c:v>
                </c:pt>
                <c:pt idx="44">
                  <c:v>-226.67</c:v>
                </c:pt>
                <c:pt idx="45">
                  <c:v>-225.91</c:v>
                </c:pt>
                <c:pt idx="46">
                  <c:v>-225.15</c:v>
                </c:pt>
                <c:pt idx="47">
                  <c:v>-224.39</c:v>
                </c:pt>
                <c:pt idx="48">
                  <c:v>-223.64</c:v>
                </c:pt>
                <c:pt idx="49">
                  <c:v>-222.88</c:v>
                </c:pt>
                <c:pt idx="50">
                  <c:v>-222.12</c:v>
                </c:pt>
                <c:pt idx="51">
                  <c:v>-221.36</c:v>
                </c:pt>
                <c:pt idx="52">
                  <c:v>-220.61</c:v>
                </c:pt>
                <c:pt idx="53">
                  <c:v>-219.85</c:v>
                </c:pt>
                <c:pt idx="54">
                  <c:v>-219.09</c:v>
                </c:pt>
                <c:pt idx="55">
                  <c:v>-218.33</c:v>
                </c:pt>
                <c:pt idx="56">
                  <c:v>-217.58</c:v>
                </c:pt>
                <c:pt idx="57">
                  <c:v>-216.82</c:v>
                </c:pt>
                <c:pt idx="58">
                  <c:v>-216.06</c:v>
                </c:pt>
                <c:pt idx="59">
                  <c:v>-215.3</c:v>
                </c:pt>
                <c:pt idx="60">
                  <c:v>-214.55</c:v>
                </c:pt>
                <c:pt idx="61">
                  <c:v>-213.79</c:v>
                </c:pt>
                <c:pt idx="62">
                  <c:v>-213.03</c:v>
                </c:pt>
                <c:pt idx="63">
                  <c:v>-212.27</c:v>
                </c:pt>
                <c:pt idx="64">
                  <c:v>-211.52</c:v>
                </c:pt>
                <c:pt idx="65">
                  <c:v>-210.76</c:v>
                </c:pt>
                <c:pt idx="66">
                  <c:v>-210</c:v>
                </c:pt>
                <c:pt idx="67">
                  <c:v>-209.24</c:v>
                </c:pt>
                <c:pt idx="68">
                  <c:v>-208.48</c:v>
                </c:pt>
                <c:pt idx="69">
                  <c:v>-207.73</c:v>
                </c:pt>
                <c:pt idx="70">
                  <c:v>-206.97</c:v>
                </c:pt>
                <c:pt idx="71">
                  <c:v>-206.21</c:v>
                </c:pt>
                <c:pt idx="72">
                  <c:v>-205.45</c:v>
                </c:pt>
                <c:pt idx="73">
                  <c:v>-204.7</c:v>
                </c:pt>
                <c:pt idx="74">
                  <c:v>-203.94</c:v>
                </c:pt>
                <c:pt idx="75">
                  <c:v>-203.18</c:v>
                </c:pt>
                <c:pt idx="76">
                  <c:v>-202.42</c:v>
                </c:pt>
                <c:pt idx="77">
                  <c:v>-201.67</c:v>
                </c:pt>
                <c:pt idx="78">
                  <c:v>-200.91</c:v>
                </c:pt>
                <c:pt idx="79">
                  <c:v>-200.15</c:v>
                </c:pt>
                <c:pt idx="80">
                  <c:v>-199.39</c:v>
                </c:pt>
                <c:pt idx="81">
                  <c:v>-198.64</c:v>
                </c:pt>
                <c:pt idx="82">
                  <c:v>-197.88</c:v>
                </c:pt>
                <c:pt idx="83">
                  <c:v>-197.12</c:v>
                </c:pt>
                <c:pt idx="84">
                  <c:v>-196.36</c:v>
                </c:pt>
                <c:pt idx="85">
                  <c:v>-195.61</c:v>
                </c:pt>
                <c:pt idx="86">
                  <c:v>-194.85</c:v>
                </c:pt>
                <c:pt idx="87">
                  <c:v>-194.09</c:v>
                </c:pt>
                <c:pt idx="88">
                  <c:v>-193.33</c:v>
                </c:pt>
                <c:pt idx="89">
                  <c:v>-192.58</c:v>
                </c:pt>
                <c:pt idx="90">
                  <c:v>-191.82</c:v>
                </c:pt>
                <c:pt idx="91">
                  <c:v>-191.06</c:v>
                </c:pt>
                <c:pt idx="92">
                  <c:v>-190.3</c:v>
                </c:pt>
                <c:pt idx="93">
                  <c:v>-189.55</c:v>
                </c:pt>
                <c:pt idx="94">
                  <c:v>-188.79</c:v>
                </c:pt>
                <c:pt idx="95">
                  <c:v>-188.03</c:v>
                </c:pt>
                <c:pt idx="96">
                  <c:v>-187.27</c:v>
                </c:pt>
                <c:pt idx="97">
                  <c:v>-186.52</c:v>
                </c:pt>
                <c:pt idx="98">
                  <c:v>-185.76</c:v>
                </c:pt>
                <c:pt idx="99">
                  <c:v>-185</c:v>
                </c:pt>
                <c:pt idx="100">
                  <c:v>-184.24</c:v>
                </c:pt>
                <c:pt idx="101">
                  <c:v>-183.48</c:v>
                </c:pt>
                <c:pt idx="102">
                  <c:v>-182.73</c:v>
                </c:pt>
                <c:pt idx="103">
                  <c:v>-181.97</c:v>
                </c:pt>
                <c:pt idx="104">
                  <c:v>-181.21</c:v>
                </c:pt>
                <c:pt idx="105">
                  <c:v>-180.45</c:v>
                </c:pt>
                <c:pt idx="106">
                  <c:v>-179.7</c:v>
                </c:pt>
                <c:pt idx="107">
                  <c:v>-178.94</c:v>
                </c:pt>
                <c:pt idx="108">
                  <c:v>-178.18</c:v>
                </c:pt>
                <c:pt idx="109">
                  <c:v>-177.42</c:v>
                </c:pt>
                <c:pt idx="110">
                  <c:v>-176.67</c:v>
                </c:pt>
                <c:pt idx="111">
                  <c:v>-175.91</c:v>
                </c:pt>
                <c:pt idx="112">
                  <c:v>-175.15</c:v>
                </c:pt>
                <c:pt idx="113">
                  <c:v>-174.39</c:v>
                </c:pt>
                <c:pt idx="114">
                  <c:v>-173.64</c:v>
                </c:pt>
                <c:pt idx="115">
                  <c:v>-172.88</c:v>
                </c:pt>
                <c:pt idx="116">
                  <c:v>-172.12</c:v>
                </c:pt>
                <c:pt idx="117">
                  <c:v>-171.36</c:v>
                </c:pt>
                <c:pt idx="118">
                  <c:v>-170.61</c:v>
                </c:pt>
                <c:pt idx="119">
                  <c:v>-169.85</c:v>
                </c:pt>
                <c:pt idx="120">
                  <c:v>-169.09</c:v>
                </c:pt>
                <c:pt idx="121">
                  <c:v>-168.33</c:v>
                </c:pt>
                <c:pt idx="122">
                  <c:v>-167.58</c:v>
                </c:pt>
                <c:pt idx="123">
                  <c:v>-166.82</c:v>
                </c:pt>
                <c:pt idx="124">
                  <c:v>-166.06</c:v>
                </c:pt>
                <c:pt idx="125">
                  <c:v>-165.3</c:v>
                </c:pt>
                <c:pt idx="126">
                  <c:v>-164.55</c:v>
                </c:pt>
                <c:pt idx="127">
                  <c:v>-163.79</c:v>
                </c:pt>
                <c:pt idx="128">
                  <c:v>-163.03</c:v>
                </c:pt>
                <c:pt idx="129">
                  <c:v>-162.27000000000001</c:v>
                </c:pt>
                <c:pt idx="130">
                  <c:v>-161.52000000000001</c:v>
                </c:pt>
                <c:pt idx="131">
                  <c:v>-160.76</c:v>
                </c:pt>
                <c:pt idx="132">
                  <c:v>-160</c:v>
                </c:pt>
                <c:pt idx="133">
                  <c:v>-159.24</c:v>
                </c:pt>
                <c:pt idx="134">
                  <c:v>-158.47999999999999</c:v>
                </c:pt>
                <c:pt idx="135">
                  <c:v>-157.72999999999999</c:v>
                </c:pt>
                <c:pt idx="136">
                  <c:v>-156.97</c:v>
                </c:pt>
                <c:pt idx="137">
                  <c:v>-156.21</c:v>
                </c:pt>
                <c:pt idx="138">
                  <c:v>-155.44999999999999</c:v>
                </c:pt>
                <c:pt idx="139">
                  <c:v>-154.69999999999999</c:v>
                </c:pt>
                <c:pt idx="140">
                  <c:v>-153.94</c:v>
                </c:pt>
                <c:pt idx="141">
                  <c:v>-153.18</c:v>
                </c:pt>
                <c:pt idx="142">
                  <c:v>-152.41999999999999</c:v>
                </c:pt>
                <c:pt idx="143">
                  <c:v>-151.66999999999999</c:v>
                </c:pt>
                <c:pt idx="144">
                  <c:v>-150.91</c:v>
                </c:pt>
                <c:pt idx="145">
                  <c:v>-150.15</c:v>
                </c:pt>
                <c:pt idx="146">
                  <c:v>-149.38999999999999</c:v>
                </c:pt>
                <c:pt idx="147">
                  <c:v>-148.63999999999999</c:v>
                </c:pt>
                <c:pt idx="148">
                  <c:v>-147.88</c:v>
                </c:pt>
                <c:pt idx="149">
                  <c:v>-147.12</c:v>
                </c:pt>
                <c:pt idx="150">
                  <c:v>-146.36000000000001</c:v>
                </c:pt>
                <c:pt idx="151">
                  <c:v>-145.61000000000001</c:v>
                </c:pt>
                <c:pt idx="152">
                  <c:v>-144.85</c:v>
                </c:pt>
                <c:pt idx="153">
                  <c:v>-144.09</c:v>
                </c:pt>
                <c:pt idx="154">
                  <c:v>-143.33000000000001</c:v>
                </c:pt>
                <c:pt idx="155">
                  <c:v>-142.58000000000001</c:v>
                </c:pt>
                <c:pt idx="156">
                  <c:v>-141.82</c:v>
                </c:pt>
                <c:pt idx="157">
                  <c:v>-141.06</c:v>
                </c:pt>
                <c:pt idx="158">
                  <c:v>-140.30000000000001</c:v>
                </c:pt>
                <c:pt idx="159">
                  <c:v>-139.55000000000001</c:v>
                </c:pt>
                <c:pt idx="160">
                  <c:v>-138.79</c:v>
                </c:pt>
                <c:pt idx="161">
                  <c:v>-138.03</c:v>
                </c:pt>
                <c:pt idx="162">
                  <c:v>-137.27000000000001</c:v>
                </c:pt>
                <c:pt idx="163">
                  <c:v>-136.52000000000001</c:v>
                </c:pt>
                <c:pt idx="164">
                  <c:v>-135.76</c:v>
                </c:pt>
                <c:pt idx="165">
                  <c:v>-135</c:v>
                </c:pt>
                <c:pt idx="166">
                  <c:v>-134.24</c:v>
                </c:pt>
                <c:pt idx="167">
                  <c:v>-133.47999999999999</c:v>
                </c:pt>
                <c:pt idx="168">
                  <c:v>-132.72999999999999</c:v>
                </c:pt>
                <c:pt idx="169">
                  <c:v>-131.97</c:v>
                </c:pt>
                <c:pt idx="170">
                  <c:v>-131.21</c:v>
                </c:pt>
                <c:pt idx="171">
                  <c:v>-130.44999999999999</c:v>
                </c:pt>
                <c:pt idx="172">
                  <c:v>-129.69999999999999</c:v>
                </c:pt>
                <c:pt idx="173">
                  <c:v>-128.94</c:v>
                </c:pt>
                <c:pt idx="174">
                  <c:v>-128.18</c:v>
                </c:pt>
                <c:pt idx="175">
                  <c:v>-127.42</c:v>
                </c:pt>
                <c:pt idx="176">
                  <c:v>-126.67</c:v>
                </c:pt>
                <c:pt idx="177">
                  <c:v>-125.91</c:v>
                </c:pt>
                <c:pt idx="178">
                  <c:v>-125.15</c:v>
                </c:pt>
                <c:pt idx="179">
                  <c:v>-124.39</c:v>
                </c:pt>
                <c:pt idx="180">
                  <c:v>-123.64</c:v>
                </c:pt>
                <c:pt idx="181">
                  <c:v>-122.88</c:v>
                </c:pt>
                <c:pt idx="182">
                  <c:v>-122.12</c:v>
                </c:pt>
                <c:pt idx="183">
                  <c:v>-121.36</c:v>
                </c:pt>
                <c:pt idx="184">
                  <c:v>-120.61</c:v>
                </c:pt>
                <c:pt idx="185">
                  <c:v>-119.85</c:v>
                </c:pt>
                <c:pt idx="186">
                  <c:v>-119.09</c:v>
                </c:pt>
                <c:pt idx="187">
                  <c:v>-118.33</c:v>
                </c:pt>
                <c:pt idx="188">
                  <c:v>-117.58</c:v>
                </c:pt>
                <c:pt idx="189">
                  <c:v>-116.82</c:v>
                </c:pt>
                <c:pt idx="190">
                  <c:v>-116.06</c:v>
                </c:pt>
                <c:pt idx="191">
                  <c:v>-115.3</c:v>
                </c:pt>
                <c:pt idx="192">
                  <c:v>-114.55</c:v>
                </c:pt>
                <c:pt idx="193">
                  <c:v>-113.79</c:v>
                </c:pt>
                <c:pt idx="194">
                  <c:v>-113.03</c:v>
                </c:pt>
                <c:pt idx="195">
                  <c:v>-112.27</c:v>
                </c:pt>
                <c:pt idx="196">
                  <c:v>-111.52</c:v>
                </c:pt>
                <c:pt idx="197">
                  <c:v>-110.76</c:v>
                </c:pt>
                <c:pt idx="198">
                  <c:v>-110</c:v>
                </c:pt>
                <c:pt idx="199">
                  <c:v>-109</c:v>
                </c:pt>
                <c:pt idx="200">
                  <c:v>-108</c:v>
                </c:pt>
                <c:pt idx="201">
                  <c:v>-107</c:v>
                </c:pt>
                <c:pt idx="202">
                  <c:v>-106</c:v>
                </c:pt>
                <c:pt idx="203">
                  <c:v>-105</c:v>
                </c:pt>
                <c:pt idx="204">
                  <c:v>-104</c:v>
                </c:pt>
                <c:pt idx="205">
                  <c:v>-103</c:v>
                </c:pt>
                <c:pt idx="206">
                  <c:v>-102</c:v>
                </c:pt>
                <c:pt idx="207">
                  <c:v>-101</c:v>
                </c:pt>
                <c:pt idx="208">
                  <c:v>-100</c:v>
                </c:pt>
                <c:pt idx="209">
                  <c:v>-99</c:v>
                </c:pt>
                <c:pt idx="210">
                  <c:v>-98</c:v>
                </c:pt>
                <c:pt idx="211">
                  <c:v>-97</c:v>
                </c:pt>
                <c:pt idx="212">
                  <c:v>-96</c:v>
                </c:pt>
                <c:pt idx="213">
                  <c:v>-95</c:v>
                </c:pt>
                <c:pt idx="214">
                  <c:v>-94</c:v>
                </c:pt>
                <c:pt idx="215">
                  <c:v>-93</c:v>
                </c:pt>
                <c:pt idx="216">
                  <c:v>-92</c:v>
                </c:pt>
                <c:pt idx="217">
                  <c:v>-91</c:v>
                </c:pt>
                <c:pt idx="218">
                  <c:v>-90</c:v>
                </c:pt>
                <c:pt idx="219">
                  <c:v>-89</c:v>
                </c:pt>
                <c:pt idx="220">
                  <c:v>-88</c:v>
                </c:pt>
                <c:pt idx="221">
                  <c:v>-87</c:v>
                </c:pt>
                <c:pt idx="222">
                  <c:v>-86</c:v>
                </c:pt>
                <c:pt idx="223">
                  <c:v>-85</c:v>
                </c:pt>
                <c:pt idx="224">
                  <c:v>-84</c:v>
                </c:pt>
                <c:pt idx="225">
                  <c:v>-83</c:v>
                </c:pt>
                <c:pt idx="226">
                  <c:v>-82</c:v>
                </c:pt>
                <c:pt idx="227">
                  <c:v>-81</c:v>
                </c:pt>
                <c:pt idx="228">
                  <c:v>-80</c:v>
                </c:pt>
                <c:pt idx="229">
                  <c:v>-79</c:v>
                </c:pt>
                <c:pt idx="230">
                  <c:v>-78</c:v>
                </c:pt>
                <c:pt idx="231">
                  <c:v>-77</c:v>
                </c:pt>
                <c:pt idx="232">
                  <c:v>-76</c:v>
                </c:pt>
                <c:pt idx="233">
                  <c:v>-75</c:v>
                </c:pt>
                <c:pt idx="234">
                  <c:v>-74</c:v>
                </c:pt>
                <c:pt idx="235">
                  <c:v>-73</c:v>
                </c:pt>
                <c:pt idx="236">
                  <c:v>-72</c:v>
                </c:pt>
                <c:pt idx="237">
                  <c:v>-71</c:v>
                </c:pt>
                <c:pt idx="238">
                  <c:v>-70</c:v>
                </c:pt>
                <c:pt idx="239">
                  <c:v>-69</c:v>
                </c:pt>
                <c:pt idx="240">
                  <c:v>-68</c:v>
                </c:pt>
                <c:pt idx="241">
                  <c:v>-67</c:v>
                </c:pt>
                <c:pt idx="242">
                  <c:v>-66</c:v>
                </c:pt>
                <c:pt idx="243">
                  <c:v>-65</c:v>
                </c:pt>
                <c:pt idx="244">
                  <c:v>-64</c:v>
                </c:pt>
                <c:pt idx="245">
                  <c:v>-63</c:v>
                </c:pt>
                <c:pt idx="246">
                  <c:v>-62</c:v>
                </c:pt>
                <c:pt idx="247">
                  <c:v>-61</c:v>
                </c:pt>
                <c:pt idx="248">
                  <c:v>-60</c:v>
                </c:pt>
                <c:pt idx="249">
                  <c:v>-59</c:v>
                </c:pt>
                <c:pt idx="250">
                  <c:v>-58</c:v>
                </c:pt>
                <c:pt idx="251">
                  <c:v>-57</c:v>
                </c:pt>
                <c:pt idx="252">
                  <c:v>-56</c:v>
                </c:pt>
                <c:pt idx="253">
                  <c:v>-55</c:v>
                </c:pt>
                <c:pt idx="254">
                  <c:v>-54</c:v>
                </c:pt>
                <c:pt idx="255">
                  <c:v>-53</c:v>
                </c:pt>
                <c:pt idx="256">
                  <c:v>-52</c:v>
                </c:pt>
                <c:pt idx="257">
                  <c:v>-51</c:v>
                </c:pt>
                <c:pt idx="258">
                  <c:v>-50</c:v>
                </c:pt>
                <c:pt idx="259">
                  <c:v>-49</c:v>
                </c:pt>
                <c:pt idx="260">
                  <c:v>-48</c:v>
                </c:pt>
                <c:pt idx="261">
                  <c:v>-47</c:v>
                </c:pt>
                <c:pt idx="262">
                  <c:v>-46</c:v>
                </c:pt>
                <c:pt idx="263">
                  <c:v>-45</c:v>
                </c:pt>
                <c:pt idx="264">
                  <c:v>-44</c:v>
                </c:pt>
                <c:pt idx="265">
                  <c:v>-43</c:v>
                </c:pt>
                <c:pt idx="266">
                  <c:v>-42</c:v>
                </c:pt>
                <c:pt idx="267">
                  <c:v>-41</c:v>
                </c:pt>
                <c:pt idx="268">
                  <c:v>-40</c:v>
                </c:pt>
                <c:pt idx="269">
                  <c:v>-39</c:v>
                </c:pt>
                <c:pt idx="270">
                  <c:v>-38</c:v>
                </c:pt>
                <c:pt idx="271">
                  <c:v>-37</c:v>
                </c:pt>
                <c:pt idx="272">
                  <c:v>-36</c:v>
                </c:pt>
                <c:pt idx="273">
                  <c:v>-35</c:v>
                </c:pt>
                <c:pt idx="274">
                  <c:v>-34</c:v>
                </c:pt>
                <c:pt idx="275">
                  <c:v>-33</c:v>
                </c:pt>
                <c:pt idx="276">
                  <c:v>-32</c:v>
                </c:pt>
                <c:pt idx="277">
                  <c:v>-31</c:v>
                </c:pt>
                <c:pt idx="278">
                  <c:v>-30</c:v>
                </c:pt>
                <c:pt idx="279">
                  <c:v>-29</c:v>
                </c:pt>
                <c:pt idx="280">
                  <c:v>-28</c:v>
                </c:pt>
                <c:pt idx="281">
                  <c:v>-27</c:v>
                </c:pt>
                <c:pt idx="282">
                  <c:v>-26</c:v>
                </c:pt>
                <c:pt idx="283">
                  <c:v>-25</c:v>
                </c:pt>
                <c:pt idx="284">
                  <c:v>-24</c:v>
                </c:pt>
                <c:pt idx="285">
                  <c:v>-23</c:v>
                </c:pt>
                <c:pt idx="286">
                  <c:v>-22</c:v>
                </c:pt>
                <c:pt idx="287">
                  <c:v>-21</c:v>
                </c:pt>
                <c:pt idx="288">
                  <c:v>-20</c:v>
                </c:pt>
                <c:pt idx="289">
                  <c:v>-19</c:v>
                </c:pt>
                <c:pt idx="290">
                  <c:v>-18</c:v>
                </c:pt>
                <c:pt idx="291">
                  <c:v>-17</c:v>
                </c:pt>
                <c:pt idx="292">
                  <c:v>-16</c:v>
                </c:pt>
                <c:pt idx="293">
                  <c:v>-15</c:v>
                </c:pt>
                <c:pt idx="294">
                  <c:v>-14</c:v>
                </c:pt>
                <c:pt idx="295">
                  <c:v>-13</c:v>
                </c:pt>
                <c:pt idx="296">
                  <c:v>-12</c:v>
                </c:pt>
                <c:pt idx="297">
                  <c:v>-11</c:v>
                </c:pt>
                <c:pt idx="298">
                  <c:v>-10</c:v>
                </c:pt>
                <c:pt idx="299">
                  <c:v>-9</c:v>
                </c:pt>
                <c:pt idx="300">
                  <c:v>-8</c:v>
                </c:pt>
                <c:pt idx="301">
                  <c:v>-7</c:v>
                </c:pt>
                <c:pt idx="302">
                  <c:v>-6</c:v>
                </c:pt>
                <c:pt idx="303">
                  <c:v>-5</c:v>
                </c:pt>
                <c:pt idx="304">
                  <c:v>-4</c:v>
                </c:pt>
                <c:pt idx="305">
                  <c:v>-3</c:v>
                </c:pt>
                <c:pt idx="306">
                  <c:v>-2</c:v>
                </c:pt>
                <c:pt idx="307">
                  <c:v>-1</c:v>
                </c:pt>
                <c:pt idx="308">
                  <c:v>0</c:v>
                </c:pt>
                <c:pt idx="309">
                  <c:v>1</c:v>
                </c:pt>
                <c:pt idx="310">
                  <c:v>2</c:v>
                </c:pt>
                <c:pt idx="311">
                  <c:v>3</c:v>
                </c:pt>
                <c:pt idx="312">
                  <c:v>4</c:v>
                </c:pt>
                <c:pt idx="313">
                  <c:v>5</c:v>
                </c:pt>
                <c:pt idx="314">
                  <c:v>6</c:v>
                </c:pt>
                <c:pt idx="315">
                  <c:v>7</c:v>
                </c:pt>
                <c:pt idx="316">
                  <c:v>8</c:v>
                </c:pt>
                <c:pt idx="317">
                  <c:v>9</c:v>
                </c:pt>
                <c:pt idx="318">
                  <c:v>10</c:v>
                </c:pt>
                <c:pt idx="319">
                  <c:v>11</c:v>
                </c:pt>
                <c:pt idx="320">
                  <c:v>12</c:v>
                </c:pt>
                <c:pt idx="321">
                  <c:v>13</c:v>
                </c:pt>
                <c:pt idx="322">
                  <c:v>14</c:v>
                </c:pt>
                <c:pt idx="323">
                  <c:v>15</c:v>
                </c:pt>
                <c:pt idx="324">
                  <c:v>16</c:v>
                </c:pt>
                <c:pt idx="325">
                  <c:v>17</c:v>
                </c:pt>
                <c:pt idx="326">
                  <c:v>18</c:v>
                </c:pt>
                <c:pt idx="327">
                  <c:v>19</c:v>
                </c:pt>
                <c:pt idx="328">
                  <c:v>20</c:v>
                </c:pt>
                <c:pt idx="329">
                  <c:v>21</c:v>
                </c:pt>
                <c:pt idx="330">
                  <c:v>22</c:v>
                </c:pt>
                <c:pt idx="331">
                  <c:v>23</c:v>
                </c:pt>
                <c:pt idx="332">
                  <c:v>24</c:v>
                </c:pt>
                <c:pt idx="333">
                  <c:v>25</c:v>
                </c:pt>
                <c:pt idx="334">
                  <c:v>26</c:v>
                </c:pt>
                <c:pt idx="335">
                  <c:v>27</c:v>
                </c:pt>
                <c:pt idx="336">
                  <c:v>28</c:v>
                </c:pt>
                <c:pt idx="337">
                  <c:v>29</c:v>
                </c:pt>
                <c:pt idx="338">
                  <c:v>30</c:v>
                </c:pt>
                <c:pt idx="339">
                  <c:v>31</c:v>
                </c:pt>
                <c:pt idx="340">
                  <c:v>32</c:v>
                </c:pt>
                <c:pt idx="341">
                  <c:v>33</c:v>
                </c:pt>
                <c:pt idx="342">
                  <c:v>34</c:v>
                </c:pt>
                <c:pt idx="343">
                  <c:v>35</c:v>
                </c:pt>
                <c:pt idx="344">
                  <c:v>36</c:v>
                </c:pt>
                <c:pt idx="345">
                  <c:v>37</c:v>
                </c:pt>
                <c:pt idx="346">
                  <c:v>38</c:v>
                </c:pt>
                <c:pt idx="347">
                  <c:v>39</c:v>
                </c:pt>
                <c:pt idx="348">
                  <c:v>40</c:v>
                </c:pt>
                <c:pt idx="349">
                  <c:v>41</c:v>
                </c:pt>
                <c:pt idx="350">
                  <c:v>42</c:v>
                </c:pt>
                <c:pt idx="351">
                  <c:v>43</c:v>
                </c:pt>
                <c:pt idx="352">
                  <c:v>44</c:v>
                </c:pt>
                <c:pt idx="353">
                  <c:v>45</c:v>
                </c:pt>
                <c:pt idx="354">
                  <c:v>46</c:v>
                </c:pt>
                <c:pt idx="355">
                  <c:v>47</c:v>
                </c:pt>
                <c:pt idx="356">
                  <c:v>48</c:v>
                </c:pt>
                <c:pt idx="357">
                  <c:v>49</c:v>
                </c:pt>
                <c:pt idx="358">
                  <c:v>-64</c:v>
                </c:pt>
                <c:pt idx="359">
                  <c:v>-63</c:v>
                </c:pt>
                <c:pt idx="360">
                  <c:v>-62</c:v>
                </c:pt>
                <c:pt idx="361">
                  <c:v>-61</c:v>
                </c:pt>
                <c:pt idx="362">
                  <c:v>-60</c:v>
                </c:pt>
                <c:pt idx="363">
                  <c:v>-59</c:v>
                </c:pt>
                <c:pt idx="364">
                  <c:v>-58</c:v>
                </c:pt>
                <c:pt idx="365">
                  <c:v>-57</c:v>
                </c:pt>
                <c:pt idx="366">
                  <c:v>-56</c:v>
                </c:pt>
                <c:pt idx="367">
                  <c:v>-55</c:v>
                </c:pt>
                <c:pt idx="368">
                  <c:v>-54</c:v>
                </c:pt>
                <c:pt idx="369">
                  <c:v>-53</c:v>
                </c:pt>
                <c:pt idx="370">
                  <c:v>-52</c:v>
                </c:pt>
                <c:pt idx="371">
                  <c:v>-51</c:v>
                </c:pt>
                <c:pt idx="372">
                  <c:v>-50</c:v>
                </c:pt>
                <c:pt idx="373">
                  <c:v>-49</c:v>
                </c:pt>
                <c:pt idx="374">
                  <c:v>-48</c:v>
                </c:pt>
                <c:pt idx="375">
                  <c:v>-47</c:v>
                </c:pt>
                <c:pt idx="376">
                  <c:v>-46</c:v>
                </c:pt>
                <c:pt idx="377">
                  <c:v>-45</c:v>
                </c:pt>
                <c:pt idx="378">
                  <c:v>-44</c:v>
                </c:pt>
                <c:pt idx="379">
                  <c:v>-43</c:v>
                </c:pt>
                <c:pt idx="380">
                  <c:v>-42</c:v>
                </c:pt>
                <c:pt idx="381">
                  <c:v>-41</c:v>
                </c:pt>
                <c:pt idx="382">
                  <c:v>-40</c:v>
                </c:pt>
                <c:pt idx="383">
                  <c:v>-39</c:v>
                </c:pt>
                <c:pt idx="384">
                  <c:v>-38</c:v>
                </c:pt>
                <c:pt idx="385">
                  <c:v>-37</c:v>
                </c:pt>
                <c:pt idx="386">
                  <c:v>-36</c:v>
                </c:pt>
                <c:pt idx="387">
                  <c:v>-35</c:v>
                </c:pt>
                <c:pt idx="388">
                  <c:v>-34</c:v>
                </c:pt>
                <c:pt idx="389">
                  <c:v>-33</c:v>
                </c:pt>
                <c:pt idx="390">
                  <c:v>-32</c:v>
                </c:pt>
                <c:pt idx="391">
                  <c:v>-31</c:v>
                </c:pt>
                <c:pt idx="392">
                  <c:v>-30</c:v>
                </c:pt>
                <c:pt idx="393">
                  <c:v>-29</c:v>
                </c:pt>
                <c:pt idx="394">
                  <c:v>-28</c:v>
                </c:pt>
                <c:pt idx="395">
                  <c:v>-27</c:v>
                </c:pt>
                <c:pt idx="396">
                  <c:v>-26</c:v>
                </c:pt>
                <c:pt idx="397">
                  <c:v>-25</c:v>
                </c:pt>
                <c:pt idx="398">
                  <c:v>-24</c:v>
                </c:pt>
                <c:pt idx="399">
                  <c:v>-23</c:v>
                </c:pt>
                <c:pt idx="400">
                  <c:v>-22</c:v>
                </c:pt>
                <c:pt idx="401">
                  <c:v>-21</c:v>
                </c:pt>
                <c:pt idx="402">
                  <c:v>-20</c:v>
                </c:pt>
                <c:pt idx="403">
                  <c:v>-19</c:v>
                </c:pt>
                <c:pt idx="404">
                  <c:v>-18</c:v>
                </c:pt>
                <c:pt idx="405">
                  <c:v>-17</c:v>
                </c:pt>
                <c:pt idx="406">
                  <c:v>-16</c:v>
                </c:pt>
                <c:pt idx="407">
                  <c:v>-15</c:v>
                </c:pt>
                <c:pt idx="408">
                  <c:v>-14</c:v>
                </c:pt>
                <c:pt idx="409">
                  <c:v>-13</c:v>
                </c:pt>
                <c:pt idx="410">
                  <c:v>-12</c:v>
                </c:pt>
                <c:pt idx="411">
                  <c:v>-11</c:v>
                </c:pt>
                <c:pt idx="412">
                  <c:v>-10</c:v>
                </c:pt>
                <c:pt idx="413">
                  <c:v>-9</c:v>
                </c:pt>
                <c:pt idx="414">
                  <c:v>-8</c:v>
                </c:pt>
                <c:pt idx="415">
                  <c:v>-7</c:v>
                </c:pt>
                <c:pt idx="416">
                  <c:v>-6</c:v>
                </c:pt>
                <c:pt idx="417">
                  <c:v>-5</c:v>
                </c:pt>
                <c:pt idx="418">
                  <c:v>-4</c:v>
                </c:pt>
                <c:pt idx="419">
                  <c:v>-3</c:v>
                </c:pt>
                <c:pt idx="420">
                  <c:v>-2</c:v>
                </c:pt>
                <c:pt idx="421">
                  <c:v>-1</c:v>
                </c:pt>
                <c:pt idx="422">
                  <c:v>0</c:v>
                </c:pt>
                <c:pt idx="423">
                  <c:v>1</c:v>
                </c:pt>
                <c:pt idx="424">
                  <c:v>2</c:v>
                </c:pt>
                <c:pt idx="425">
                  <c:v>3</c:v>
                </c:pt>
                <c:pt idx="426">
                  <c:v>4</c:v>
                </c:pt>
                <c:pt idx="427">
                  <c:v>5</c:v>
                </c:pt>
                <c:pt idx="428">
                  <c:v>6</c:v>
                </c:pt>
                <c:pt idx="429">
                  <c:v>7</c:v>
                </c:pt>
                <c:pt idx="430">
                  <c:v>8</c:v>
                </c:pt>
                <c:pt idx="431">
                  <c:v>9</c:v>
                </c:pt>
                <c:pt idx="432">
                  <c:v>10</c:v>
                </c:pt>
                <c:pt idx="433">
                  <c:v>11</c:v>
                </c:pt>
                <c:pt idx="434">
                  <c:v>12</c:v>
                </c:pt>
                <c:pt idx="435">
                  <c:v>13</c:v>
                </c:pt>
                <c:pt idx="436">
                  <c:v>14</c:v>
                </c:pt>
                <c:pt idx="437">
                  <c:v>15</c:v>
                </c:pt>
                <c:pt idx="438">
                  <c:v>16</c:v>
                </c:pt>
                <c:pt idx="439">
                  <c:v>17.210000000000008</c:v>
                </c:pt>
                <c:pt idx="440">
                  <c:v>18.419999999999987</c:v>
                </c:pt>
                <c:pt idx="441">
                  <c:v>19.639999999999986</c:v>
                </c:pt>
                <c:pt idx="442">
                  <c:v>20.849999999999994</c:v>
                </c:pt>
                <c:pt idx="443">
                  <c:v>22.060000000000002</c:v>
                </c:pt>
                <c:pt idx="444">
                  <c:v>23.27000000000001</c:v>
                </c:pt>
                <c:pt idx="445">
                  <c:v>24.47999999999999</c:v>
                </c:pt>
                <c:pt idx="446">
                  <c:v>25.699999999999989</c:v>
                </c:pt>
                <c:pt idx="447">
                  <c:v>26.909999999999997</c:v>
                </c:pt>
                <c:pt idx="448">
                  <c:v>28.120000000000005</c:v>
                </c:pt>
                <c:pt idx="449">
                  <c:v>29.330000000000013</c:v>
                </c:pt>
                <c:pt idx="450">
                  <c:v>30.550000000000011</c:v>
                </c:pt>
                <c:pt idx="451">
                  <c:v>31.759999999999991</c:v>
                </c:pt>
                <c:pt idx="452">
                  <c:v>32.97</c:v>
                </c:pt>
                <c:pt idx="453">
                  <c:v>34.180000000000007</c:v>
                </c:pt>
                <c:pt idx="454">
                  <c:v>35.389999999999986</c:v>
                </c:pt>
                <c:pt idx="455">
                  <c:v>36.610000000000014</c:v>
                </c:pt>
                <c:pt idx="456">
                  <c:v>37.819999999999993</c:v>
                </c:pt>
                <c:pt idx="457">
                  <c:v>39.03</c:v>
                </c:pt>
                <c:pt idx="458">
                  <c:v>40.240000000000009</c:v>
                </c:pt>
                <c:pt idx="459">
                  <c:v>41.449999999999989</c:v>
                </c:pt>
                <c:pt idx="460">
                  <c:v>42.669999999999987</c:v>
                </c:pt>
                <c:pt idx="461">
                  <c:v>43.879999999999995</c:v>
                </c:pt>
                <c:pt idx="462">
                  <c:v>45.09</c:v>
                </c:pt>
                <c:pt idx="463">
                  <c:v>46.300000000000011</c:v>
                </c:pt>
                <c:pt idx="464">
                  <c:v>47.52000000000001</c:v>
                </c:pt>
                <c:pt idx="465">
                  <c:v>48.72999999999999</c:v>
                </c:pt>
                <c:pt idx="466">
                  <c:v>49.94</c:v>
                </c:pt>
                <c:pt idx="467">
                  <c:v>51.150000000000006</c:v>
                </c:pt>
                <c:pt idx="468">
                  <c:v>52.360000000000014</c:v>
                </c:pt>
                <c:pt idx="469">
                  <c:v>53.580000000000013</c:v>
                </c:pt>
                <c:pt idx="470">
                  <c:v>54.789999999999992</c:v>
                </c:pt>
                <c:pt idx="471">
                  <c:v>56</c:v>
                </c:pt>
                <c:pt idx="472">
                  <c:v>57.210000000000008</c:v>
                </c:pt>
                <c:pt idx="473">
                  <c:v>58.419999999999987</c:v>
                </c:pt>
                <c:pt idx="474">
                  <c:v>59.639999999999986</c:v>
                </c:pt>
                <c:pt idx="475">
                  <c:v>60.849999999999994</c:v>
                </c:pt>
                <c:pt idx="476">
                  <c:v>62.06</c:v>
                </c:pt>
                <c:pt idx="477">
                  <c:v>63.27000000000001</c:v>
                </c:pt>
                <c:pt idx="478">
                  <c:v>64.47999999999999</c:v>
                </c:pt>
                <c:pt idx="479">
                  <c:v>65.699999999999989</c:v>
                </c:pt>
                <c:pt idx="480">
                  <c:v>66.91</c:v>
                </c:pt>
                <c:pt idx="481">
                  <c:v>68.12</c:v>
                </c:pt>
                <c:pt idx="482">
                  <c:v>69.330000000000013</c:v>
                </c:pt>
                <c:pt idx="483">
                  <c:v>70.550000000000011</c:v>
                </c:pt>
                <c:pt idx="484">
                  <c:v>71.759999999999991</c:v>
                </c:pt>
                <c:pt idx="485">
                  <c:v>72.97</c:v>
                </c:pt>
                <c:pt idx="486">
                  <c:v>74.180000000000007</c:v>
                </c:pt>
                <c:pt idx="487">
                  <c:v>75.389999999999986</c:v>
                </c:pt>
                <c:pt idx="488">
                  <c:v>76.610000000000014</c:v>
                </c:pt>
                <c:pt idx="489">
                  <c:v>77.819999999999993</c:v>
                </c:pt>
                <c:pt idx="490">
                  <c:v>79.03</c:v>
                </c:pt>
                <c:pt idx="491">
                  <c:v>80.240000000000009</c:v>
                </c:pt>
                <c:pt idx="492">
                  <c:v>81.449999999999989</c:v>
                </c:pt>
                <c:pt idx="493">
                  <c:v>82.669999999999987</c:v>
                </c:pt>
                <c:pt idx="494">
                  <c:v>83.88</c:v>
                </c:pt>
                <c:pt idx="495">
                  <c:v>85.09</c:v>
                </c:pt>
                <c:pt idx="496">
                  <c:v>86.300000000000011</c:v>
                </c:pt>
                <c:pt idx="497">
                  <c:v>87.52000000000001</c:v>
                </c:pt>
                <c:pt idx="498">
                  <c:v>88.72999999999999</c:v>
                </c:pt>
                <c:pt idx="499">
                  <c:v>89.94</c:v>
                </c:pt>
                <c:pt idx="500">
                  <c:v>91.15</c:v>
                </c:pt>
                <c:pt idx="501">
                  <c:v>92.360000000000014</c:v>
                </c:pt>
                <c:pt idx="502">
                  <c:v>93.580000000000013</c:v>
                </c:pt>
                <c:pt idx="503">
                  <c:v>94.789999999999992</c:v>
                </c:pt>
                <c:pt idx="504">
                  <c:v>96</c:v>
                </c:pt>
                <c:pt idx="505">
                  <c:v>97.210000000000008</c:v>
                </c:pt>
                <c:pt idx="506">
                  <c:v>98.419999999999987</c:v>
                </c:pt>
                <c:pt idx="507">
                  <c:v>99.639999999999986</c:v>
                </c:pt>
                <c:pt idx="508">
                  <c:v>100.85</c:v>
                </c:pt>
                <c:pt idx="509">
                  <c:v>102.06</c:v>
                </c:pt>
                <c:pt idx="510">
                  <c:v>103.27000000000001</c:v>
                </c:pt>
                <c:pt idx="511">
                  <c:v>104.47999999999999</c:v>
                </c:pt>
                <c:pt idx="512">
                  <c:v>105.69999999999999</c:v>
                </c:pt>
                <c:pt idx="513">
                  <c:v>106.91</c:v>
                </c:pt>
                <c:pt idx="514">
                  <c:v>108.12</c:v>
                </c:pt>
                <c:pt idx="515">
                  <c:v>109.33000000000001</c:v>
                </c:pt>
                <c:pt idx="516">
                  <c:v>110.55000000000001</c:v>
                </c:pt>
                <c:pt idx="517">
                  <c:v>111.75999999999999</c:v>
                </c:pt>
                <c:pt idx="518">
                  <c:v>112.97</c:v>
                </c:pt>
                <c:pt idx="519">
                  <c:v>114.18</c:v>
                </c:pt>
                <c:pt idx="520">
                  <c:v>115.38999999999999</c:v>
                </c:pt>
                <c:pt idx="521">
                  <c:v>116.61000000000001</c:v>
                </c:pt>
                <c:pt idx="522">
                  <c:v>117.82</c:v>
                </c:pt>
                <c:pt idx="523">
                  <c:v>119.03</c:v>
                </c:pt>
                <c:pt idx="524">
                  <c:v>120.24000000000001</c:v>
                </c:pt>
                <c:pt idx="525">
                  <c:v>121.44999999999999</c:v>
                </c:pt>
                <c:pt idx="526">
                  <c:v>122.66999999999999</c:v>
                </c:pt>
                <c:pt idx="527">
                  <c:v>123.88</c:v>
                </c:pt>
                <c:pt idx="528">
                  <c:v>125.09</c:v>
                </c:pt>
                <c:pt idx="529">
                  <c:v>126.30000000000001</c:v>
                </c:pt>
                <c:pt idx="530">
                  <c:v>127.52000000000001</c:v>
                </c:pt>
                <c:pt idx="531">
                  <c:v>128.72999999999999</c:v>
                </c:pt>
                <c:pt idx="532">
                  <c:v>129.94</c:v>
                </c:pt>
                <c:pt idx="533">
                  <c:v>131.15</c:v>
                </c:pt>
                <c:pt idx="534">
                  <c:v>132.36000000000001</c:v>
                </c:pt>
                <c:pt idx="535">
                  <c:v>133.58000000000001</c:v>
                </c:pt>
                <c:pt idx="536">
                  <c:v>134.79</c:v>
                </c:pt>
                <c:pt idx="537">
                  <c:v>136</c:v>
                </c:pt>
                <c:pt idx="538">
                  <c:v>137</c:v>
                </c:pt>
                <c:pt idx="539">
                  <c:v>138.1</c:v>
                </c:pt>
                <c:pt idx="540">
                  <c:v>139.19999999999999</c:v>
                </c:pt>
                <c:pt idx="541">
                  <c:v>140.30000000000001</c:v>
                </c:pt>
                <c:pt idx="542">
                  <c:v>141.4</c:v>
                </c:pt>
                <c:pt idx="543">
                  <c:v>142.51</c:v>
                </c:pt>
                <c:pt idx="544">
                  <c:v>143.61000000000001</c:v>
                </c:pt>
                <c:pt idx="545">
                  <c:v>144.70999999999998</c:v>
                </c:pt>
                <c:pt idx="546">
                  <c:v>145.81</c:v>
                </c:pt>
                <c:pt idx="547">
                  <c:v>146.91000000000003</c:v>
                </c:pt>
                <c:pt idx="548">
                  <c:v>148.01</c:v>
                </c:pt>
                <c:pt idx="549">
                  <c:v>149.11000000000001</c:v>
                </c:pt>
                <c:pt idx="550">
                  <c:v>150.20999999999998</c:v>
                </c:pt>
                <c:pt idx="551">
                  <c:v>151.31</c:v>
                </c:pt>
                <c:pt idx="552">
                  <c:v>152.41000000000003</c:v>
                </c:pt>
                <c:pt idx="553">
                  <c:v>153.51999999999998</c:v>
                </c:pt>
                <c:pt idx="554">
                  <c:v>154.62</c:v>
                </c:pt>
                <c:pt idx="555">
                  <c:v>155.72000000000003</c:v>
                </c:pt>
                <c:pt idx="556">
                  <c:v>156.82</c:v>
                </c:pt>
                <c:pt idx="557">
                  <c:v>157.92000000000002</c:v>
                </c:pt>
                <c:pt idx="558">
                  <c:v>159.01999999999998</c:v>
                </c:pt>
                <c:pt idx="559">
                  <c:v>160.12</c:v>
                </c:pt>
                <c:pt idx="560">
                  <c:v>161.22000000000003</c:v>
                </c:pt>
                <c:pt idx="561">
                  <c:v>162.32</c:v>
                </c:pt>
                <c:pt idx="562">
                  <c:v>163.42000000000002</c:v>
                </c:pt>
                <c:pt idx="563">
                  <c:v>164.52999999999997</c:v>
                </c:pt>
                <c:pt idx="564">
                  <c:v>165.63</c:v>
                </c:pt>
                <c:pt idx="565">
                  <c:v>166.73000000000002</c:v>
                </c:pt>
                <c:pt idx="566">
                  <c:v>167.82999999999998</c:v>
                </c:pt>
                <c:pt idx="567">
                  <c:v>168.93</c:v>
                </c:pt>
                <c:pt idx="568">
                  <c:v>170.02999999999997</c:v>
                </c:pt>
                <c:pt idx="569">
                  <c:v>171.13</c:v>
                </c:pt>
                <c:pt idx="570">
                  <c:v>172.23000000000002</c:v>
                </c:pt>
                <c:pt idx="571">
                  <c:v>173.32999999999998</c:v>
                </c:pt>
                <c:pt idx="572">
                  <c:v>174.43</c:v>
                </c:pt>
                <c:pt idx="573">
                  <c:v>175.54000000000002</c:v>
                </c:pt>
                <c:pt idx="574">
                  <c:v>176.64</c:v>
                </c:pt>
                <c:pt idx="575">
                  <c:v>177.74</c:v>
                </c:pt>
                <c:pt idx="576">
                  <c:v>178.83999999999997</c:v>
                </c:pt>
                <c:pt idx="577">
                  <c:v>179.94</c:v>
                </c:pt>
                <c:pt idx="578">
                  <c:v>181.04000000000002</c:v>
                </c:pt>
                <c:pt idx="579">
                  <c:v>182.14</c:v>
                </c:pt>
                <c:pt idx="580">
                  <c:v>183.24</c:v>
                </c:pt>
                <c:pt idx="581">
                  <c:v>184.33999999999997</c:v>
                </c:pt>
                <c:pt idx="582">
                  <c:v>185.44</c:v>
                </c:pt>
                <c:pt idx="583">
                  <c:v>186.55</c:v>
                </c:pt>
                <c:pt idx="584">
                  <c:v>187.64999999999998</c:v>
                </c:pt>
                <c:pt idx="585">
                  <c:v>188.75</c:v>
                </c:pt>
                <c:pt idx="586">
                  <c:v>189.85000000000002</c:v>
                </c:pt>
                <c:pt idx="587">
                  <c:v>190.95</c:v>
                </c:pt>
                <c:pt idx="588">
                  <c:v>192.05</c:v>
                </c:pt>
                <c:pt idx="589">
                  <c:v>193.14999999999998</c:v>
                </c:pt>
                <c:pt idx="590">
                  <c:v>194.25</c:v>
                </c:pt>
                <c:pt idx="591">
                  <c:v>195.35000000000002</c:v>
                </c:pt>
                <c:pt idx="592">
                  <c:v>196.45</c:v>
                </c:pt>
                <c:pt idx="593">
                  <c:v>197.56</c:v>
                </c:pt>
                <c:pt idx="594">
                  <c:v>198.66000000000003</c:v>
                </c:pt>
                <c:pt idx="595">
                  <c:v>199.76</c:v>
                </c:pt>
                <c:pt idx="596">
                  <c:v>200.86</c:v>
                </c:pt>
                <c:pt idx="597">
                  <c:v>201.95999999999998</c:v>
                </c:pt>
                <c:pt idx="598">
                  <c:v>203.06</c:v>
                </c:pt>
                <c:pt idx="599">
                  <c:v>204.16000000000003</c:v>
                </c:pt>
                <c:pt idx="600">
                  <c:v>205.26</c:v>
                </c:pt>
                <c:pt idx="601">
                  <c:v>206.36</c:v>
                </c:pt>
                <c:pt idx="602">
                  <c:v>207.45999999999998</c:v>
                </c:pt>
                <c:pt idx="603">
                  <c:v>208.57</c:v>
                </c:pt>
                <c:pt idx="604">
                  <c:v>209.67000000000002</c:v>
                </c:pt>
                <c:pt idx="605">
                  <c:v>210.76999999999998</c:v>
                </c:pt>
                <c:pt idx="606">
                  <c:v>211.87</c:v>
                </c:pt>
                <c:pt idx="607">
                  <c:v>212.97000000000003</c:v>
                </c:pt>
                <c:pt idx="608">
                  <c:v>214.07</c:v>
                </c:pt>
                <c:pt idx="609">
                  <c:v>215.17000000000002</c:v>
                </c:pt>
                <c:pt idx="610">
                  <c:v>216.26999999999998</c:v>
                </c:pt>
                <c:pt idx="611">
                  <c:v>217.37</c:v>
                </c:pt>
                <c:pt idx="612">
                  <c:v>218.47000000000003</c:v>
                </c:pt>
                <c:pt idx="613">
                  <c:v>219.57999999999998</c:v>
                </c:pt>
                <c:pt idx="614">
                  <c:v>220.68</c:v>
                </c:pt>
                <c:pt idx="615">
                  <c:v>221.77999999999997</c:v>
                </c:pt>
                <c:pt idx="616">
                  <c:v>222.88</c:v>
                </c:pt>
                <c:pt idx="617">
                  <c:v>223.98000000000002</c:v>
                </c:pt>
                <c:pt idx="618">
                  <c:v>225.07999999999998</c:v>
                </c:pt>
                <c:pt idx="619">
                  <c:v>226.18</c:v>
                </c:pt>
                <c:pt idx="620">
                  <c:v>227.27999999999997</c:v>
                </c:pt>
                <c:pt idx="621">
                  <c:v>228.38</c:v>
                </c:pt>
                <c:pt idx="622">
                  <c:v>229.48000000000002</c:v>
                </c:pt>
                <c:pt idx="623">
                  <c:v>230.58999999999997</c:v>
                </c:pt>
                <c:pt idx="624">
                  <c:v>231.69</c:v>
                </c:pt>
                <c:pt idx="625">
                  <c:v>232.79000000000002</c:v>
                </c:pt>
                <c:pt idx="626">
                  <c:v>233.89</c:v>
                </c:pt>
                <c:pt idx="627">
                  <c:v>234.99</c:v>
                </c:pt>
                <c:pt idx="628">
                  <c:v>236.08999999999997</c:v>
                </c:pt>
                <c:pt idx="629">
                  <c:v>237.19</c:v>
                </c:pt>
                <c:pt idx="630">
                  <c:v>238.29000000000002</c:v>
                </c:pt>
                <c:pt idx="631">
                  <c:v>239.39</c:v>
                </c:pt>
                <c:pt idx="632">
                  <c:v>240.49</c:v>
                </c:pt>
                <c:pt idx="633">
                  <c:v>241.60000000000002</c:v>
                </c:pt>
                <c:pt idx="634">
                  <c:v>242.7</c:v>
                </c:pt>
                <c:pt idx="635">
                  <c:v>243.8</c:v>
                </c:pt>
                <c:pt idx="636">
                  <c:v>244.89999999999998</c:v>
                </c:pt>
                <c:pt idx="637">
                  <c:v>246</c:v>
                </c:pt>
                <c:pt idx="638">
                  <c:v>247</c:v>
                </c:pt>
                <c:pt idx="639">
                  <c:v>247.8</c:v>
                </c:pt>
                <c:pt idx="640">
                  <c:v>248.60000000000002</c:v>
                </c:pt>
                <c:pt idx="641">
                  <c:v>249.39</c:v>
                </c:pt>
                <c:pt idx="642">
                  <c:v>250.19</c:v>
                </c:pt>
                <c:pt idx="643">
                  <c:v>250.99</c:v>
                </c:pt>
                <c:pt idx="644">
                  <c:v>251.79000000000002</c:v>
                </c:pt>
                <c:pt idx="645">
                  <c:v>252.58999999999997</c:v>
                </c:pt>
                <c:pt idx="646">
                  <c:v>253.38</c:v>
                </c:pt>
                <c:pt idx="647">
                  <c:v>254.18</c:v>
                </c:pt>
                <c:pt idx="648">
                  <c:v>254.98000000000002</c:v>
                </c:pt>
                <c:pt idx="649">
                  <c:v>255.77999999999997</c:v>
                </c:pt>
                <c:pt idx="650">
                  <c:v>256.58</c:v>
                </c:pt>
                <c:pt idx="651">
                  <c:v>257.37</c:v>
                </c:pt>
                <c:pt idx="652">
                  <c:v>258.17</c:v>
                </c:pt>
                <c:pt idx="653">
                  <c:v>258.97000000000003</c:v>
                </c:pt>
                <c:pt idx="654">
                  <c:v>259.77</c:v>
                </c:pt>
                <c:pt idx="655">
                  <c:v>260.57</c:v>
                </c:pt>
                <c:pt idx="656">
                  <c:v>261.36</c:v>
                </c:pt>
                <c:pt idx="657">
                  <c:v>262.16000000000003</c:v>
                </c:pt>
                <c:pt idx="658">
                  <c:v>262.95999999999998</c:v>
                </c:pt>
                <c:pt idx="659">
                  <c:v>263.76</c:v>
                </c:pt>
                <c:pt idx="660">
                  <c:v>264.56</c:v>
                </c:pt>
                <c:pt idx="661">
                  <c:v>265.35000000000002</c:v>
                </c:pt>
                <c:pt idx="662">
                  <c:v>266.14999999999998</c:v>
                </c:pt>
                <c:pt idx="663">
                  <c:v>266.95</c:v>
                </c:pt>
                <c:pt idx="664">
                  <c:v>267.75</c:v>
                </c:pt>
                <c:pt idx="665">
                  <c:v>268.55</c:v>
                </c:pt>
                <c:pt idx="666">
                  <c:v>269.33999999999997</c:v>
                </c:pt>
                <c:pt idx="667">
                  <c:v>270.14</c:v>
                </c:pt>
                <c:pt idx="668">
                  <c:v>270.94</c:v>
                </c:pt>
                <c:pt idx="669">
                  <c:v>271.74</c:v>
                </c:pt>
                <c:pt idx="670">
                  <c:v>272.54000000000002</c:v>
                </c:pt>
                <c:pt idx="671">
                  <c:v>273.33</c:v>
                </c:pt>
                <c:pt idx="672">
                  <c:v>274.13</c:v>
                </c:pt>
                <c:pt idx="673">
                  <c:v>274.93</c:v>
                </c:pt>
                <c:pt idx="674">
                  <c:v>275.73</c:v>
                </c:pt>
                <c:pt idx="675">
                  <c:v>276.52999999999997</c:v>
                </c:pt>
                <c:pt idx="676">
                  <c:v>277.32</c:v>
                </c:pt>
                <c:pt idx="677">
                  <c:v>278.12</c:v>
                </c:pt>
                <c:pt idx="678">
                  <c:v>278.92</c:v>
                </c:pt>
                <c:pt idx="679">
                  <c:v>279.72000000000003</c:v>
                </c:pt>
                <c:pt idx="680">
                  <c:v>280.52</c:v>
                </c:pt>
                <c:pt idx="681">
                  <c:v>281.31</c:v>
                </c:pt>
                <c:pt idx="682">
                  <c:v>282.11</c:v>
                </c:pt>
                <c:pt idx="683">
                  <c:v>282.91000000000003</c:v>
                </c:pt>
                <c:pt idx="684">
                  <c:v>283.70999999999998</c:v>
                </c:pt>
                <c:pt idx="685">
                  <c:v>284.51</c:v>
                </c:pt>
                <c:pt idx="686">
                  <c:v>285.3</c:v>
                </c:pt>
                <c:pt idx="687">
                  <c:v>286.10000000000002</c:v>
                </c:pt>
                <c:pt idx="688">
                  <c:v>286.89999999999998</c:v>
                </c:pt>
                <c:pt idx="689">
                  <c:v>287.7</c:v>
                </c:pt>
                <c:pt idx="690">
                  <c:v>288.49</c:v>
                </c:pt>
                <c:pt idx="691">
                  <c:v>289.29000000000002</c:v>
                </c:pt>
                <c:pt idx="692">
                  <c:v>290.08999999999997</c:v>
                </c:pt>
                <c:pt idx="693">
                  <c:v>290.89</c:v>
                </c:pt>
                <c:pt idx="694">
                  <c:v>291.69</c:v>
                </c:pt>
                <c:pt idx="695">
                  <c:v>292.48</c:v>
                </c:pt>
                <c:pt idx="696">
                  <c:v>293.27999999999997</c:v>
                </c:pt>
                <c:pt idx="697">
                  <c:v>294.08</c:v>
                </c:pt>
                <c:pt idx="698">
                  <c:v>294.88</c:v>
                </c:pt>
                <c:pt idx="699">
                  <c:v>295.68</c:v>
                </c:pt>
                <c:pt idx="700">
                  <c:v>296.47000000000003</c:v>
                </c:pt>
                <c:pt idx="701">
                  <c:v>297.27</c:v>
                </c:pt>
                <c:pt idx="702">
                  <c:v>298.07</c:v>
                </c:pt>
                <c:pt idx="703">
                  <c:v>298.87</c:v>
                </c:pt>
                <c:pt idx="704">
                  <c:v>299.67</c:v>
                </c:pt>
                <c:pt idx="705">
                  <c:v>300.45999999999998</c:v>
                </c:pt>
                <c:pt idx="706">
                  <c:v>301.26</c:v>
                </c:pt>
                <c:pt idx="707">
                  <c:v>302.06</c:v>
                </c:pt>
                <c:pt idx="708">
                  <c:v>302.86</c:v>
                </c:pt>
                <c:pt idx="709">
                  <c:v>303.66000000000003</c:v>
                </c:pt>
                <c:pt idx="710">
                  <c:v>304.45</c:v>
                </c:pt>
                <c:pt idx="711">
                  <c:v>305.25</c:v>
                </c:pt>
                <c:pt idx="712">
                  <c:v>306.05</c:v>
                </c:pt>
                <c:pt idx="713">
                  <c:v>306.85000000000002</c:v>
                </c:pt>
                <c:pt idx="714">
                  <c:v>307.64999999999998</c:v>
                </c:pt>
                <c:pt idx="715">
                  <c:v>308.44</c:v>
                </c:pt>
                <c:pt idx="716">
                  <c:v>309.24</c:v>
                </c:pt>
                <c:pt idx="717">
                  <c:v>310.04000000000002</c:v>
                </c:pt>
                <c:pt idx="718">
                  <c:v>310.83999999999997</c:v>
                </c:pt>
                <c:pt idx="719">
                  <c:v>311.64</c:v>
                </c:pt>
                <c:pt idx="720">
                  <c:v>312.43</c:v>
                </c:pt>
                <c:pt idx="721">
                  <c:v>313.23</c:v>
                </c:pt>
                <c:pt idx="722">
                  <c:v>314.02999999999997</c:v>
                </c:pt>
                <c:pt idx="723">
                  <c:v>314.83</c:v>
                </c:pt>
                <c:pt idx="724">
                  <c:v>315.63</c:v>
                </c:pt>
                <c:pt idx="725">
                  <c:v>316.42</c:v>
                </c:pt>
                <c:pt idx="726">
                  <c:v>317.22000000000003</c:v>
                </c:pt>
                <c:pt idx="727">
                  <c:v>318.02</c:v>
                </c:pt>
                <c:pt idx="728">
                  <c:v>318.82</c:v>
                </c:pt>
                <c:pt idx="729">
                  <c:v>319.62</c:v>
                </c:pt>
                <c:pt idx="730">
                  <c:v>320.41000000000003</c:v>
                </c:pt>
                <c:pt idx="731">
                  <c:v>321.20999999999998</c:v>
                </c:pt>
                <c:pt idx="732">
                  <c:v>322.01</c:v>
                </c:pt>
                <c:pt idx="733">
                  <c:v>322.81</c:v>
                </c:pt>
                <c:pt idx="734">
                  <c:v>323.61</c:v>
                </c:pt>
                <c:pt idx="735">
                  <c:v>324.39999999999998</c:v>
                </c:pt>
                <c:pt idx="736">
                  <c:v>325.2</c:v>
                </c:pt>
                <c:pt idx="737">
                  <c:v>326</c:v>
                </c:pt>
                <c:pt idx="738">
                  <c:v>327</c:v>
                </c:pt>
                <c:pt idx="739">
                  <c:v>327.8</c:v>
                </c:pt>
                <c:pt idx="740">
                  <c:v>328.6</c:v>
                </c:pt>
                <c:pt idx="741">
                  <c:v>329.39</c:v>
                </c:pt>
                <c:pt idx="742">
                  <c:v>330.19</c:v>
                </c:pt>
                <c:pt idx="743">
                  <c:v>330.99</c:v>
                </c:pt>
                <c:pt idx="744">
                  <c:v>331.79</c:v>
                </c:pt>
                <c:pt idx="745">
                  <c:v>332.59</c:v>
                </c:pt>
                <c:pt idx="746">
                  <c:v>333.38</c:v>
                </c:pt>
                <c:pt idx="747">
                  <c:v>334.18</c:v>
                </c:pt>
                <c:pt idx="748">
                  <c:v>334.98</c:v>
                </c:pt>
                <c:pt idx="749">
                  <c:v>335.78</c:v>
                </c:pt>
                <c:pt idx="750">
                  <c:v>336.58</c:v>
                </c:pt>
                <c:pt idx="751">
                  <c:v>337.37</c:v>
                </c:pt>
                <c:pt idx="752">
                  <c:v>338.17</c:v>
                </c:pt>
                <c:pt idx="753">
                  <c:v>338.97</c:v>
                </c:pt>
                <c:pt idx="754">
                  <c:v>339.77</c:v>
                </c:pt>
                <c:pt idx="755">
                  <c:v>340.57</c:v>
                </c:pt>
                <c:pt idx="756">
                  <c:v>341.36</c:v>
                </c:pt>
                <c:pt idx="757">
                  <c:v>342.16</c:v>
                </c:pt>
                <c:pt idx="758">
                  <c:v>342.96</c:v>
                </c:pt>
                <c:pt idx="759">
                  <c:v>343.76</c:v>
                </c:pt>
                <c:pt idx="760">
                  <c:v>344.56</c:v>
                </c:pt>
                <c:pt idx="761">
                  <c:v>345.35</c:v>
                </c:pt>
                <c:pt idx="762">
                  <c:v>346.15</c:v>
                </c:pt>
                <c:pt idx="763">
                  <c:v>346.95</c:v>
                </c:pt>
                <c:pt idx="764">
                  <c:v>347.75</c:v>
                </c:pt>
                <c:pt idx="765">
                  <c:v>348.55</c:v>
                </c:pt>
                <c:pt idx="766">
                  <c:v>349.34</c:v>
                </c:pt>
                <c:pt idx="767">
                  <c:v>350.14</c:v>
                </c:pt>
                <c:pt idx="768">
                  <c:v>350.94</c:v>
                </c:pt>
                <c:pt idx="769">
                  <c:v>351.74</c:v>
                </c:pt>
                <c:pt idx="770">
                  <c:v>352.54</c:v>
                </c:pt>
                <c:pt idx="771">
                  <c:v>353.33</c:v>
                </c:pt>
                <c:pt idx="772">
                  <c:v>354.13</c:v>
                </c:pt>
                <c:pt idx="773">
                  <c:v>354.93</c:v>
                </c:pt>
                <c:pt idx="774">
                  <c:v>355.73</c:v>
                </c:pt>
                <c:pt idx="775">
                  <c:v>356.53</c:v>
                </c:pt>
                <c:pt idx="776">
                  <c:v>357.32</c:v>
                </c:pt>
                <c:pt idx="777">
                  <c:v>358.12</c:v>
                </c:pt>
                <c:pt idx="778">
                  <c:v>358.92</c:v>
                </c:pt>
                <c:pt idx="779">
                  <c:v>359.72</c:v>
                </c:pt>
                <c:pt idx="780">
                  <c:v>360.52</c:v>
                </c:pt>
                <c:pt idx="781">
                  <c:v>361.31</c:v>
                </c:pt>
                <c:pt idx="782">
                  <c:v>362.11</c:v>
                </c:pt>
                <c:pt idx="783">
                  <c:v>362.91</c:v>
                </c:pt>
                <c:pt idx="784">
                  <c:v>363.71</c:v>
                </c:pt>
                <c:pt idx="785">
                  <c:v>364.51</c:v>
                </c:pt>
                <c:pt idx="786">
                  <c:v>365.3</c:v>
                </c:pt>
                <c:pt idx="787">
                  <c:v>366.1</c:v>
                </c:pt>
                <c:pt idx="788">
                  <c:v>366.9</c:v>
                </c:pt>
                <c:pt idx="789">
                  <c:v>367.7</c:v>
                </c:pt>
                <c:pt idx="790">
                  <c:v>368.49</c:v>
                </c:pt>
                <c:pt idx="791">
                  <c:v>369.29</c:v>
                </c:pt>
                <c:pt idx="792">
                  <c:v>370.09</c:v>
                </c:pt>
                <c:pt idx="793">
                  <c:v>370.89</c:v>
                </c:pt>
                <c:pt idx="794">
                  <c:v>371.69</c:v>
                </c:pt>
                <c:pt idx="795">
                  <c:v>372.48</c:v>
                </c:pt>
                <c:pt idx="796">
                  <c:v>373.28</c:v>
                </c:pt>
                <c:pt idx="797">
                  <c:v>374.08</c:v>
                </c:pt>
                <c:pt idx="798">
                  <c:v>374.88</c:v>
                </c:pt>
                <c:pt idx="799">
                  <c:v>375.68</c:v>
                </c:pt>
                <c:pt idx="800">
                  <c:v>376.47</c:v>
                </c:pt>
                <c:pt idx="801">
                  <c:v>377.27</c:v>
                </c:pt>
                <c:pt idx="802">
                  <c:v>378.07</c:v>
                </c:pt>
                <c:pt idx="803">
                  <c:v>378.87</c:v>
                </c:pt>
                <c:pt idx="804">
                  <c:v>379.67</c:v>
                </c:pt>
                <c:pt idx="805">
                  <c:v>380.46</c:v>
                </c:pt>
                <c:pt idx="806">
                  <c:v>381.26</c:v>
                </c:pt>
                <c:pt idx="807">
                  <c:v>382.06</c:v>
                </c:pt>
                <c:pt idx="808">
                  <c:v>382.86</c:v>
                </c:pt>
                <c:pt idx="809">
                  <c:v>383.66</c:v>
                </c:pt>
                <c:pt idx="810">
                  <c:v>384.45</c:v>
                </c:pt>
                <c:pt idx="811">
                  <c:v>385.25</c:v>
                </c:pt>
                <c:pt idx="812">
                  <c:v>386.05</c:v>
                </c:pt>
                <c:pt idx="813">
                  <c:v>386.85</c:v>
                </c:pt>
                <c:pt idx="814">
                  <c:v>387.65</c:v>
                </c:pt>
                <c:pt idx="815">
                  <c:v>388.44</c:v>
                </c:pt>
                <c:pt idx="816">
                  <c:v>389.24</c:v>
                </c:pt>
                <c:pt idx="817">
                  <c:v>390.04</c:v>
                </c:pt>
                <c:pt idx="818">
                  <c:v>390.84</c:v>
                </c:pt>
                <c:pt idx="819">
                  <c:v>391.64</c:v>
                </c:pt>
                <c:pt idx="820">
                  <c:v>392.43</c:v>
                </c:pt>
                <c:pt idx="821">
                  <c:v>393.23</c:v>
                </c:pt>
                <c:pt idx="822">
                  <c:v>394.03</c:v>
                </c:pt>
                <c:pt idx="823">
                  <c:v>394.83</c:v>
                </c:pt>
                <c:pt idx="824">
                  <c:v>395.63</c:v>
                </c:pt>
                <c:pt idx="825">
                  <c:v>396.42</c:v>
                </c:pt>
                <c:pt idx="826">
                  <c:v>397.22</c:v>
                </c:pt>
                <c:pt idx="827">
                  <c:v>398.02</c:v>
                </c:pt>
                <c:pt idx="828">
                  <c:v>398.82000000000005</c:v>
                </c:pt>
                <c:pt idx="829">
                  <c:v>399.62</c:v>
                </c:pt>
                <c:pt idx="830">
                  <c:v>400.40999999999997</c:v>
                </c:pt>
                <c:pt idx="831">
                  <c:v>401.21000000000004</c:v>
                </c:pt>
                <c:pt idx="832">
                  <c:v>402.01</c:v>
                </c:pt>
                <c:pt idx="833">
                  <c:v>402.80999999999995</c:v>
                </c:pt>
                <c:pt idx="834">
                  <c:v>403.61</c:v>
                </c:pt>
                <c:pt idx="835">
                  <c:v>404.4</c:v>
                </c:pt>
                <c:pt idx="836">
                  <c:v>405.20000000000005</c:v>
                </c:pt>
                <c:pt idx="837">
                  <c:v>406</c:v>
                </c:pt>
              </c:numCache>
            </c:numRef>
          </c:xVal>
          <c:yVal>
            <c:numRef>
              <c:f>'[1]assemblage totale aimant'!$H$2:$H$839</c:f>
              <c:numCache>
                <c:formatCode>General</c:formatCode>
                <c:ptCount val="838"/>
                <c:pt idx="0">
                  <c:v>2.1025056947608201E-6</c:v>
                </c:pt>
                <c:pt idx="1">
                  <c:v>-7.7225837943377802E-10</c:v>
                </c:pt>
                <c:pt idx="2">
                  <c:v>1.3236739342661894E-6</c:v>
                </c:pt>
                <c:pt idx="3">
                  <c:v>-2.5912788805727302E-5</c:v>
                </c:pt>
                <c:pt idx="4">
                  <c:v>2.4150667100553207E-6</c:v>
                </c:pt>
                <c:pt idx="5">
                  <c:v>4.2888057273023108E-6</c:v>
                </c:pt>
                <c:pt idx="6">
                  <c:v>-9.5746827204685973E-6</c:v>
                </c:pt>
                <c:pt idx="7">
                  <c:v>4.3945655711031567E-6</c:v>
                </c:pt>
                <c:pt idx="8">
                  <c:v>3.7123332248616987E-6</c:v>
                </c:pt>
                <c:pt idx="9">
                  <c:v>6.9414253172795314E-6</c:v>
                </c:pt>
                <c:pt idx="10">
                  <c:v>8.9371949235274983E-6</c:v>
                </c:pt>
                <c:pt idx="11">
                  <c:v>1.1003091441588025E-5</c:v>
                </c:pt>
                <c:pt idx="12">
                  <c:v>1.2575658965180603E-5</c:v>
                </c:pt>
                <c:pt idx="13">
                  <c:v>1.7759518385942079E-5</c:v>
                </c:pt>
                <c:pt idx="14">
                  <c:v>2.1197526846729577E-5</c:v>
                </c:pt>
                <c:pt idx="15">
                  <c:v>8.8093068662544751E-5</c:v>
                </c:pt>
                <c:pt idx="16">
                  <c:v>3.513830133420111E-5</c:v>
                </c:pt>
                <c:pt idx="17">
                  <c:v>4.8301334201106409E-5</c:v>
                </c:pt>
                <c:pt idx="18">
                  <c:v>6.711845102505696E-5</c:v>
                </c:pt>
                <c:pt idx="19">
                  <c:v>6.0613407094044913E-5</c:v>
                </c:pt>
                <c:pt idx="20">
                  <c:v>-2.2463390823299706E-5</c:v>
                </c:pt>
                <c:pt idx="21">
                  <c:v>2.7251871135698018E-4</c:v>
                </c:pt>
                <c:pt idx="22">
                  <c:v>1.3557273023104459E-4</c:v>
                </c:pt>
                <c:pt idx="23">
                  <c:v>1.8106085258704849E-4</c:v>
                </c:pt>
                <c:pt idx="24">
                  <c:v>2.0701269118125613E-4</c:v>
                </c:pt>
                <c:pt idx="25">
                  <c:v>2.2014318255776115E-4</c:v>
                </c:pt>
                <c:pt idx="26">
                  <c:v>2.0977871786527822E-4</c:v>
                </c:pt>
                <c:pt idx="27">
                  <c:v>3.2629352424341036E-4</c:v>
                </c:pt>
                <c:pt idx="28">
                  <c:v>4.0491376505043936E-4</c:v>
                </c:pt>
                <c:pt idx="29">
                  <c:v>4.8973315977871783E-4</c:v>
                </c:pt>
                <c:pt idx="30">
                  <c:v>5.956882525219655E-4</c:v>
                </c:pt>
                <c:pt idx="31">
                  <c:v>7.1791409046534338E-4</c:v>
                </c:pt>
                <c:pt idx="32">
                  <c:v>9.418646273999349E-4</c:v>
                </c:pt>
                <c:pt idx="33">
                  <c:v>1.0694109990237552E-3</c:v>
                </c:pt>
                <c:pt idx="34">
                  <c:v>1.2283761796290271E-3</c:v>
                </c:pt>
                <c:pt idx="35">
                  <c:v>1.435112268141881E-3</c:v>
                </c:pt>
                <c:pt idx="36">
                  <c:v>1.7377155873739018E-3</c:v>
                </c:pt>
                <c:pt idx="37">
                  <c:v>2.0489749430523917E-3</c:v>
                </c:pt>
                <c:pt idx="38">
                  <c:v>2.4204360559713636E-3</c:v>
                </c:pt>
                <c:pt idx="39">
                  <c:v>2.8480312398307841E-3</c:v>
                </c:pt>
                <c:pt idx="40">
                  <c:v>3.3496583143507968E-3</c:v>
                </c:pt>
                <c:pt idx="41">
                  <c:v>3.933940774487471E-3</c:v>
                </c:pt>
                <c:pt idx="42">
                  <c:v>4.6148714611129191E-3</c:v>
                </c:pt>
                <c:pt idx="43">
                  <c:v>5.4173446143833386E-3</c:v>
                </c:pt>
                <c:pt idx="44">
                  <c:v>6.372925479986984E-3</c:v>
                </c:pt>
                <c:pt idx="45">
                  <c:v>7.5235925805401897E-3</c:v>
                </c:pt>
                <c:pt idx="46">
                  <c:v>8.9363813862674904E-3</c:v>
                </c:pt>
                <c:pt idx="47">
                  <c:v>1.068369671330947E-2</c:v>
                </c:pt>
                <c:pt idx="48">
                  <c:v>1.2896680767979174E-2</c:v>
                </c:pt>
                <c:pt idx="49">
                  <c:v>1.5781321184510252E-2</c:v>
                </c:pt>
                <c:pt idx="50">
                  <c:v>1.9557435730556461E-2</c:v>
                </c:pt>
                <c:pt idx="51">
                  <c:v>2.460136674259681E-2</c:v>
                </c:pt>
                <c:pt idx="52">
                  <c:v>3.1410673608851289E-2</c:v>
                </c:pt>
                <c:pt idx="53">
                  <c:v>4.0611780019524896E-2</c:v>
                </c:pt>
                <c:pt idx="54">
                  <c:v>5.3241132443865934E-2</c:v>
                </c:pt>
                <c:pt idx="55">
                  <c:v>7.0387243735763105E-2</c:v>
                </c:pt>
                <c:pt idx="56">
                  <c:v>9.3665798893589336E-2</c:v>
                </c:pt>
                <c:pt idx="57">
                  <c:v>0.12489749430523918</c:v>
                </c:pt>
                <c:pt idx="58">
                  <c:v>0.16633582818093068</c:v>
                </c:pt>
                <c:pt idx="59">
                  <c:v>0.22024080702896195</c:v>
                </c:pt>
                <c:pt idx="60">
                  <c:v>0.28872437357630981</c:v>
                </c:pt>
                <c:pt idx="61">
                  <c:v>0.37266514806378132</c:v>
                </c:pt>
                <c:pt idx="62">
                  <c:v>0.47198177676537589</c:v>
                </c:pt>
                <c:pt idx="63">
                  <c:v>0.58158151643345268</c:v>
                </c:pt>
                <c:pt idx="64">
                  <c:v>0.69236902050113902</c:v>
                </c:pt>
                <c:pt idx="65">
                  <c:v>0.78670680117149361</c:v>
                </c:pt>
                <c:pt idx="66">
                  <c:v>0.84005857468272049</c:v>
                </c:pt>
                <c:pt idx="67">
                  <c:v>0.81799544419134396</c:v>
                </c:pt>
                <c:pt idx="68">
                  <c:v>0.6802310445818418</c:v>
                </c:pt>
                <c:pt idx="69">
                  <c:v>0.38062154246664498</c:v>
                </c:pt>
                <c:pt idx="70">
                  <c:v>-0.11907256752359259</c:v>
                </c:pt>
                <c:pt idx="71">
                  <c:v>-0.84959323136999687</c:v>
                </c:pt>
                <c:pt idx="72">
                  <c:v>-1.8239505369345919</c:v>
                </c:pt>
                <c:pt idx="73">
                  <c:v>-3.0333550276602672</c:v>
                </c:pt>
                <c:pt idx="74">
                  <c:v>-4.4448421737715584</c:v>
                </c:pt>
                <c:pt idx="75">
                  <c:v>-6.0026033192320218</c:v>
                </c:pt>
                <c:pt idx="76">
                  <c:v>-7.6337455255450699</c:v>
                </c:pt>
                <c:pt idx="77">
                  <c:v>-9.2536609176700306</c:v>
                </c:pt>
                <c:pt idx="78">
                  <c:v>-10.776602668402214</c:v>
                </c:pt>
                <c:pt idx="79">
                  <c:v>-12.122844126260985</c:v>
                </c:pt>
                <c:pt idx="80">
                  <c:v>-13.228603970061828</c:v>
                </c:pt>
                <c:pt idx="81">
                  <c:v>-14.041164985356332</c:v>
                </c:pt>
                <c:pt idx="82">
                  <c:v>-14.539049788480312</c:v>
                </c:pt>
                <c:pt idx="83">
                  <c:v>-14.712984054669704</c:v>
                </c:pt>
                <c:pt idx="84">
                  <c:v>-14.573381060852586</c:v>
                </c:pt>
                <c:pt idx="85">
                  <c:v>-14.143019850309145</c:v>
                </c:pt>
                <c:pt idx="86">
                  <c:v>-13.454279205987634</c:v>
                </c:pt>
                <c:pt idx="87">
                  <c:v>-12.545883501464367</c:v>
                </c:pt>
                <c:pt idx="88">
                  <c:v>-11.457858769931663</c:v>
                </c:pt>
                <c:pt idx="89">
                  <c:v>-10.230068337129842</c:v>
                </c:pt>
                <c:pt idx="90">
                  <c:v>-8.8991213797591939</c:v>
                </c:pt>
                <c:pt idx="91">
                  <c:v>-7.4947933615359581</c:v>
                </c:pt>
                <c:pt idx="92">
                  <c:v>-6.0484868206963878</c:v>
                </c:pt>
                <c:pt idx="93">
                  <c:v>-4.5805401887406436</c:v>
                </c:pt>
                <c:pt idx="94">
                  <c:v>-3.1075496257728603</c:v>
                </c:pt>
                <c:pt idx="95">
                  <c:v>-1.6409046534331273</c:v>
                </c:pt>
                <c:pt idx="96">
                  <c:v>-0.18745525545069966</c:v>
                </c:pt>
                <c:pt idx="97">
                  <c:v>1.247868532378783</c:v>
                </c:pt>
                <c:pt idx="98">
                  <c:v>2.657338106085259</c:v>
                </c:pt>
                <c:pt idx="99">
                  <c:v>4.0356329319882853</c:v>
                </c:pt>
                <c:pt idx="100">
                  <c:v>5.3719492352749763</c:v>
                </c:pt>
                <c:pt idx="101">
                  <c:v>6.6444842173771557</c:v>
                </c:pt>
                <c:pt idx="102">
                  <c:v>7.8228115847705828</c:v>
                </c:pt>
                <c:pt idx="103">
                  <c:v>8.8659290595509272</c:v>
                </c:pt>
                <c:pt idx="104">
                  <c:v>9.7318581191018545</c:v>
                </c:pt>
                <c:pt idx="105">
                  <c:v>10.371623820370971</c:v>
                </c:pt>
                <c:pt idx="106">
                  <c:v>10.748291571753986</c:v>
                </c:pt>
                <c:pt idx="107">
                  <c:v>10.837780670354702</c:v>
                </c:pt>
                <c:pt idx="108">
                  <c:v>10.639114871461112</c:v>
                </c:pt>
                <c:pt idx="109">
                  <c:v>10.175398633257403</c:v>
                </c:pt>
                <c:pt idx="110">
                  <c:v>9.4941425317279524</c:v>
                </c:pt>
                <c:pt idx="111">
                  <c:v>8.6599414253172782</c:v>
                </c:pt>
                <c:pt idx="112">
                  <c:v>7.7510575984380097</c:v>
                </c:pt>
                <c:pt idx="113">
                  <c:v>6.8280182232346238</c:v>
                </c:pt>
                <c:pt idx="114">
                  <c:v>6.0065082980800533</c:v>
                </c:pt>
                <c:pt idx="115">
                  <c:v>5.2500813537260003</c:v>
                </c:pt>
                <c:pt idx="116">
                  <c:v>4.6314676212170518</c:v>
                </c:pt>
                <c:pt idx="117">
                  <c:v>4.1326065733810609</c:v>
                </c:pt>
                <c:pt idx="118">
                  <c:v>3.7390172469899126</c:v>
                </c:pt>
                <c:pt idx="119">
                  <c:v>3.4013992840872112</c:v>
                </c:pt>
                <c:pt idx="120">
                  <c:v>3.1072242108688579</c:v>
                </c:pt>
                <c:pt idx="121">
                  <c:v>2.8246013667425971</c:v>
                </c:pt>
                <c:pt idx="122">
                  <c:v>2.5370972990562968</c:v>
                </c:pt>
                <c:pt idx="123">
                  <c:v>2.2491051090139926</c:v>
                </c:pt>
                <c:pt idx="124">
                  <c:v>1.9297103807354379</c:v>
                </c:pt>
                <c:pt idx="125">
                  <c:v>1.6131630328669055</c:v>
                </c:pt>
                <c:pt idx="126">
                  <c:v>1.3058086560364466</c:v>
                </c:pt>
                <c:pt idx="127">
                  <c:v>1.0125610152945004</c:v>
                </c:pt>
                <c:pt idx="128">
                  <c:v>0.74292222583794332</c:v>
                </c:pt>
                <c:pt idx="129">
                  <c:v>0.50167588675561348</c:v>
                </c:pt>
                <c:pt idx="130">
                  <c:v>0.29179954441913442</c:v>
                </c:pt>
                <c:pt idx="131">
                  <c:v>0.11359420761470874</c:v>
                </c:pt>
                <c:pt idx="132">
                  <c:v>-3.395867230719167E-2</c:v>
                </c:pt>
                <c:pt idx="133">
                  <c:v>-0.1417751383013342</c:v>
                </c:pt>
                <c:pt idx="134">
                  <c:v>-0.24796615684998372</c:v>
                </c:pt>
                <c:pt idx="135">
                  <c:v>-0.31986657988935896</c:v>
                </c:pt>
                <c:pt idx="136">
                  <c:v>-0.3734624145785877</c:v>
                </c:pt>
                <c:pt idx="137">
                  <c:v>-0.40976244712007809</c:v>
                </c:pt>
                <c:pt idx="138">
                  <c:v>-0.43018223234624148</c:v>
                </c:pt>
                <c:pt idx="139">
                  <c:v>-0.43683696713309472</c:v>
                </c:pt>
                <c:pt idx="140">
                  <c:v>-0.43019850309144159</c:v>
                </c:pt>
                <c:pt idx="141">
                  <c:v>-0.41869508623494961</c:v>
                </c:pt>
                <c:pt idx="142">
                  <c:v>-0.39808005206638469</c:v>
                </c:pt>
                <c:pt idx="143">
                  <c:v>-0.37704197852261634</c:v>
                </c:pt>
                <c:pt idx="144">
                  <c:v>-0.35964855190367723</c:v>
                </c:pt>
                <c:pt idx="145">
                  <c:v>-0.35196876016921574</c:v>
                </c:pt>
                <c:pt idx="146">
                  <c:v>-0.35837943377806708</c:v>
                </c:pt>
                <c:pt idx="147">
                  <c:v>-0.38332248616986664</c:v>
                </c:pt>
                <c:pt idx="148">
                  <c:v>-0.42611454604620891</c:v>
                </c:pt>
                <c:pt idx="149">
                  <c:v>-0.48756915066710055</c:v>
                </c:pt>
                <c:pt idx="150">
                  <c:v>-0.56093394077448744</c:v>
                </c:pt>
                <c:pt idx="151">
                  <c:v>-0.64233647901073876</c:v>
                </c:pt>
                <c:pt idx="152">
                  <c:v>-0.72508948909860071</c:v>
                </c:pt>
                <c:pt idx="153">
                  <c:v>-0.80307517084282476</c:v>
                </c:pt>
                <c:pt idx="154">
                  <c:v>-0.87087536609176697</c:v>
                </c:pt>
                <c:pt idx="155">
                  <c:v>-0.92224210868857792</c:v>
                </c:pt>
                <c:pt idx="156">
                  <c:v>-0.95463716238203711</c:v>
                </c:pt>
                <c:pt idx="157">
                  <c:v>-0.96461112918971692</c:v>
                </c:pt>
                <c:pt idx="158">
                  <c:v>-0.95820045558086564</c:v>
                </c:pt>
                <c:pt idx="159">
                  <c:v>-0.93115847705824939</c:v>
                </c:pt>
                <c:pt idx="160">
                  <c:v>-0.88891962251871148</c:v>
                </c:pt>
                <c:pt idx="161">
                  <c:v>-0.83800846078750413</c:v>
                </c:pt>
                <c:pt idx="162">
                  <c:v>-0.78091441588024724</c:v>
                </c:pt>
                <c:pt idx="163">
                  <c:v>-0.72362512203058904</c:v>
                </c:pt>
                <c:pt idx="164">
                  <c:v>-0.67105434428896849</c:v>
                </c:pt>
                <c:pt idx="165">
                  <c:v>-0.62696062479661574</c:v>
                </c:pt>
                <c:pt idx="166">
                  <c:v>-0.59391474129515132</c:v>
                </c:pt>
                <c:pt idx="167">
                  <c:v>-0.57124959323137003</c:v>
                </c:pt>
                <c:pt idx="168">
                  <c:v>-0.56090139928408722</c:v>
                </c:pt>
                <c:pt idx="169">
                  <c:v>-0.55966482264887729</c:v>
                </c:pt>
                <c:pt idx="170">
                  <c:v>-0.56607549625772857</c:v>
                </c:pt>
                <c:pt idx="171">
                  <c:v>-0.58001952489424025</c:v>
                </c:pt>
                <c:pt idx="172">
                  <c:v>-0.58166287015945339</c:v>
                </c:pt>
                <c:pt idx="173">
                  <c:v>-0.61482264887731863</c:v>
                </c:pt>
                <c:pt idx="174">
                  <c:v>-0.63281809306866255</c:v>
                </c:pt>
                <c:pt idx="175">
                  <c:v>-0.64954441913439642</c:v>
                </c:pt>
                <c:pt idx="176">
                  <c:v>-0.66423690205011388</c:v>
                </c:pt>
                <c:pt idx="177">
                  <c:v>-0.67591929710380738</c:v>
                </c:pt>
                <c:pt idx="178">
                  <c:v>-0.68405466970387252</c:v>
                </c:pt>
                <c:pt idx="179">
                  <c:v>-0.6893426618939148</c:v>
                </c:pt>
                <c:pt idx="180">
                  <c:v>-0.691002277904328</c:v>
                </c:pt>
                <c:pt idx="181">
                  <c:v>-0.69070940449072571</c:v>
                </c:pt>
                <c:pt idx="182">
                  <c:v>-0.68865929059550934</c:v>
                </c:pt>
                <c:pt idx="183">
                  <c:v>-0.68786202408070285</c:v>
                </c:pt>
                <c:pt idx="184">
                  <c:v>-0.68125610152945004</c:v>
                </c:pt>
                <c:pt idx="185">
                  <c:v>-0.67762772534982108</c:v>
                </c:pt>
                <c:pt idx="186">
                  <c:v>-0.67465017897819723</c:v>
                </c:pt>
                <c:pt idx="187">
                  <c:v>-0.67204685974617628</c:v>
                </c:pt>
                <c:pt idx="188">
                  <c:v>-0.67051740969736406</c:v>
                </c:pt>
                <c:pt idx="189">
                  <c:v>-0.67001301659616008</c:v>
                </c:pt>
                <c:pt idx="190">
                  <c:v>-0.66311422063130498</c:v>
                </c:pt>
                <c:pt idx="191">
                  <c:v>-0.67487796941099909</c:v>
                </c:pt>
                <c:pt idx="192">
                  <c:v>-0.67072892938496576</c:v>
                </c:pt>
                <c:pt idx="193">
                  <c:v>-0.67435730556459494</c:v>
                </c:pt>
                <c:pt idx="194">
                  <c:v>-0.67640741945981131</c:v>
                </c:pt>
                <c:pt idx="195">
                  <c:v>-0.67689554181581524</c:v>
                </c:pt>
                <c:pt idx="196">
                  <c:v>-0.67813211845102506</c:v>
                </c:pt>
                <c:pt idx="197">
                  <c:v>-0.67941750732183537</c:v>
                </c:pt>
                <c:pt idx="198">
                  <c:v>-0.67961275626423701</c:v>
                </c:pt>
                <c:pt idx="199">
                  <c:v>-0.67961275626423701</c:v>
                </c:pt>
                <c:pt idx="200">
                  <c:v>-0.67961275626423701</c:v>
                </c:pt>
                <c:pt idx="201">
                  <c:v>-0.67961275626423701</c:v>
                </c:pt>
                <c:pt idx="202">
                  <c:v>-0.67961275626423701</c:v>
                </c:pt>
                <c:pt idx="203">
                  <c:v>-0.67961275626423701</c:v>
                </c:pt>
                <c:pt idx="204">
                  <c:v>-0.67961275626423701</c:v>
                </c:pt>
                <c:pt idx="205">
                  <c:v>-0.67961275626423701</c:v>
                </c:pt>
                <c:pt idx="206">
                  <c:v>-0.67961275626423701</c:v>
                </c:pt>
                <c:pt idx="207">
                  <c:v>-0.67961275626423701</c:v>
                </c:pt>
                <c:pt idx="208">
                  <c:v>-0.67961275626423701</c:v>
                </c:pt>
                <c:pt idx="209">
                  <c:v>-0.67961275626423701</c:v>
                </c:pt>
                <c:pt idx="210">
                  <c:v>-0.67961275626423701</c:v>
                </c:pt>
                <c:pt idx="211">
                  <c:v>-0.67961275626423701</c:v>
                </c:pt>
                <c:pt idx="212">
                  <c:v>-0.67961275626423701</c:v>
                </c:pt>
                <c:pt idx="213">
                  <c:v>-0.67961275626423701</c:v>
                </c:pt>
                <c:pt idx="214">
                  <c:v>-0.67961275626423701</c:v>
                </c:pt>
                <c:pt idx="215">
                  <c:v>-0.67961275626423701</c:v>
                </c:pt>
                <c:pt idx="216">
                  <c:v>-0.67961275626423701</c:v>
                </c:pt>
                <c:pt idx="217">
                  <c:v>-0.67961275626423701</c:v>
                </c:pt>
                <c:pt idx="218">
                  <c:v>-0.67961275626423701</c:v>
                </c:pt>
                <c:pt idx="219">
                  <c:v>-0.67961275626423701</c:v>
                </c:pt>
                <c:pt idx="220">
                  <c:v>-0.67961275626423701</c:v>
                </c:pt>
                <c:pt idx="221">
                  <c:v>-0.67961275626423701</c:v>
                </c:pt>
                <c:pt idx="222">
                  <c:v>-0.67961275626423701</c:v>
                </c:pt>
                <c:pt idx="223">
                  <c:v>-0.67961275626423701</c:v>
                </c:pt>
                <c:pt idx="224">
                  <c:v>-0.67961275626423701</c:v>
                </c:pt>
                <c:pt idx="225">
                  <c:v>-0.67961275626423701</c:v>
                </c:pt>
                <c:pt idx="226">
                  <c:v>-0.67961275626423701</c:v>
                </c:pt>
                <c:pt idx="227">
                  <c:v>-0.67961275626423701</c:v>
                </c:pt>
                <c:pt idx="228">
                  <c:v>-0.67961275626423701</c:v>
                </c:pt>
                <c:pt idx="229">
                  <c:v>-0.67961275626423701</c:v>
                </c:pt>
                <c:pt idx="230">
                  <c:v>-0.67961275626423701</c:v>
                </c:pt>
                <c:pt idx="231">
                  <c:v>-0.67961275626423701</c:v>
                </c:pt>
                <c:pt idx="232">
                  <c:v>-0.67961275626423701</c:v>
                </c:pt>
                <c:pt idx="233">
                  <c:v>-0.67961275626423701</c:v>
                </c:pt>
                <c:pt idx="234">
                  <c:v>-0.67961275626423701</c:v>
                </c:pt>
                <c:pt idx="235">
                  <c:v>-0.67961275626423701</c:v>
                </c:pt>
                <c:pt idx="236">
                  <c:v>-0.67961275626423701</c:v>
                </c:pt>
                <c:pt idx="237">
                  <c:v>-0.67961275626423701</c:v>
                </c:pt>
                <c:pt idx="238">
                  <c:v>-0.67961275626423701</c:v>
                </c:pt>
                <c:pt idx="239">
                  <c:v>-0.67961275626423701</c:v>
                </c:pt>
                <c:pt idx="240">
                  <c:v>-0.67961275626423701</c:v>
                </c:pt>
                <c:pt idx="241">
                  <c:v>-0.67961275626423701</c:v>
                </c:pt>
                <c:pt idx="242">
                  <c:v>-0.67961275626423701</c:v>
                </c:pt>
                <c:pt idx="243">
                  <c:v>-0.67961275626423701</c:v>
                </c:pt>
                <c:pt idx="244">
                  <c:v>-0.67961275626423701</c:v>
                </c:pt>
                <c:pt idx="245">
                  <c:v>-0.67961275626423701</c:v>
                </c:pt>
                <c:pt idx="246">
                  <c:v>-0.67961275626423701</c:v>
                </c:pt>
                <c:pt idx="247">
                  <c:v>-0.67961275626423701</c:v>
                </c:pt>
                <c:pt idx="248">
                  <c:v>-0.67961275626423701</c:v>
                </c:pt>
                <c:pt idx="249">
                  <c:v>-0.67961275626423701</c:v>
                </c:pt>
                <c:pt idx="250">
                  <c:v>-0.67961275626423701</c:v>
                </c:pt>
                <c:pt idx="251">
                  <c:v>-0.67961275626423701</c:v>
                </c:pt>
                <c:pt idx="252">
                  <c:v>-0.67961275626423701</c:v>
                </c:pt>
                <c:pt idx="253">
                  <c:v>-0.67961275626423701</c:v>
                </c:pt>
                <c:pt idx="254">
                  <c:v>-0.67961275626423701</c:v>
                </c:pt>
                <c:pt idx="255">
                  <c:v>-0.67961275626423701</c:v>
                </c:pt>
                <c:pt idx="256">
                  <c:v>-0.67961275626423701</c:v>
                </c:pt>
                <c:pt idx="257">
                  <c:v>-0.67961275626423701</c:v>
                </c:pt>
                <c:pt idx="258">
                  <c:v>-0.67961275626423701</c:v>
                </c:pt>
                <c:pt idx="259">
                  <c:v>-0.67961275626423701</c:v>
                </c:pt>
                <c:pt idx="260">
                  <c:v>-0.67961275626423701</c:v>
                </c:pt>
                <c:pt idx="261">
                  <c:v>-0.67961275626423701</c:v>
                </c:pt>
                <c:pt idx="262">
                  <c:v>-0.67961275626423701</c:v>
                </c:pt>
                <c:pt idx="263">
                  <c:v>-0.67961275626423701</c:v>
                </c:pt>
                <c:pt idx="264">
                  <c:v>-0.67961275626423701</c:v>
                </c:pt>
                <c:pt idx="265">
                  <c:v>-0.67961275626423701</c:v>
                </c:pt>
                <c:pt idx="266">
                  <c:v>-0.67961275626423701</c:v>
                </c:pt>
                <c:pt idx="267">
                  <c:v>-0.67961275626423701</c:v>
                </c:pt>
                <c:pt idx="268">
                  <c:v>-0.67961275626423701</c:v>
                </c:pt>
                <c:pt idx="269">
                  <c:v>-0.67961275626423701</c:v>
                </c:pt>
                <c:pt idx="270">
                  <c:v>-0.67961275626423701</c:v>
                </c:pt>
                <c:pt idx="271">
                  <c:v>-0.67961275626423701</c:v>
                </c:pt>
                <c:pt idx="272">
                  <c:v>-0.67961275626423701</c:v>
                </c:pt>
                <c:pt idx="273">
                  <c:v>-0.67961275626423701</c:v>
                </c:pt>
                <c:pt idx="274">
                  <c:v>-0.67961275626423701</c:v>
                </c:pt>
                <c:pt idx="275">
                  <c:v>-0.67961275626423701</c:v>
                </c:pt>
                <c:pt idx="276">
                  <c:v>-0.67961275626423701</c:v>
                </c:pt>
                <c:pt idx="277">
                  <c:v>-0.67961275626423701</c:v>
                </c:pt>
                <c:pt idx="278">
                  <c:v>-0.67961275626423701</c:v>
                </c:pt>
                <c:pt idx="279">
                  <c:v>-0.67961275626423701</c:v>
                </c:pt>
                <c:pt idx="280">
                  <c:v>-0.67961275626423701</c:v>
                </c:pt>
                <c:pt idx="281">
                  <c:v>-0.67961275626423701</c:v>
                </c:pt>
                <c:pt idx="282">
                  <c:v>-0.67961275626423701</c:v>
                </c:pt>
                <c:pt idx="283">
                  <c:v>-0.67961275626423701</c:v>
                </c:pt>
                <c:pt idx="284">
                  <c:v>-0.67961275626423701</c:v>
                </c:pt>
                <c:pt idx="285">
                  <c:v>-0.67961275626423701</c:v>
                </c:pt>
                <c:pt idx="286">
                  <c:v>-0.67961275626423701</c:v>
                </c:pt>
                <c:pt idx="287">
                  <c:v>-0.67961275626423701</c:v>
                </c:pt>
                <c:pt idx="288">
                  <c:v>-0.67961275626423701</c:v>
                </c:pt>
                <c:pt idx="289">
                  <c:v>-0.67961275626423701</c:v>
                </c:pt>
                <c:pt idx="290">
                  <c:v>-0.67961275626423701</c:v>
                </c:pt>
                <c:pt idx="291">
                  <c:v>-0.67961275626423701</c:v>
                </c:pt>
                <c:pt idx="292">
                  <c:v>-0.67961275626423701</c:v>
                </c:pt>
                <c:pt idx="293">
                  <c:v>-0.67961275626423701</c:v>
                </c:pt>
                <c:pt idx="294">
                  <c:v>-0.67961275626423701</c:v>
                </c:pt>
                <c:pt idx="295">
                  <c:v>-0.67961275626423701</c:v>
                </c:pt>
                <c:pt idx="296">
                  <c:v>-0.67961275626423701</c:v>
                </c:pt>
                <c:pt idx="297">
                  <c:v>-0.67961275626423701</c:v>
                </c:pt>
                <c:pt idx="298">
                  <c:v>-0.67961275626423701</c:v>
                </c:pt>
                <c:pt idx="299">
                  <c:v>-0.67961275626423701</c:v>
                </c:pt>
                <c:pt idx="300">
                  <c:v>-0.67961275626423701</c:v>
                </c:pt>
                <c:pt idx="301">
                  <c:v>-0.67961275626423701</c:v>
                </c:pt>
                <c:pt idx="302">
                  <c:v>-0.67961275626423701</c:v>
                </c:pt>
                <c:pt idx="303">
                  <c:v>-0.67961275626423701</c:v>
                </c:pt>
                <c:pt idx="304">
                  <c:v>-0.67961275626423701</c:v>
                </c:pt>
                <c:pt idx="305">
                  <c:v>-0.67961275626423701</c:v>
                </c:pt>
                <c:pt idx="306">
                  <c:v>-0.67961275626423701</c:v>
                </c:pt>
                <c:pt idx="307">
                  <c:v>-0.67961275626423701</c:v>
                </c:pt>
                <c:pt idx="358">
                  <c:v>-0.67961275626423701</c:v>
                </c:pt>
                <c:pt idx="359">
                  <c:v>-0.67961275626423701</c:v>
                </c:pt>
                <c:pt idx="360">
                  <c:v>-0.67961275626423701</c:v>
                </c:pt>
                <c:pt idx="361">
                  <c:v>-0.67961275626423701</c:v>
                </c:pt>
                <c:pt idx="362">
                  <c:v>-0.67961275626423701</c:v>
                </c:pt>
                <c:pt idx="363">
                  <c:v>-0.67961275626423701</c:v>
                </c:pt>
                <c:pt idx="364">
                  <c:v>-0.67961275626423701</c:v>
                </c:pt>
                <c:pt idx="365">
                  <c:v>-0.67961275626423701</c:v>
                </c:pt>
                <c:pt idx="366">
                  <c:v>-0.67961275626423701</c:v>
                </c:pt>
                <c:pt idx="367">
                  <c:v>-0.67961275626423701</c:v>
                </c:pt>
                <c:pt idx="368">
                  <c:v>-0.67961275626423701</c:v>
                </c:pt>
                <c:pt idx="369">
                  <c:v>-0.67961275626423701</c:v>
                </c:pt>
                <c:pt idx="370">
                  <c:v>-0.67961275626423701</c:v>
                </c:pt>
                <c:pt idx="371">
                  <c:v>-0.67961275626423701</c:v>
                </c:pt>
                <c:pt idx="372">
                  <c:v>-0.67961275626423701</c:v>
                </c:pt>
                <c:pt idx="373">
                  <c:v>-0.67961275626423701</c:v>
                </c:pt>
                <c:pt idx="374">
                  <c:v>-0.67961275626423701</c:v>
                </c:pt>
                <c:pt idx="375">
                  <c:v>-0.67961275626423701</c:v>
                </c:pt>
                <c:pt idx="376">
                  <c:v>-0.67961275626423701</c:v>
                </c:pt>
                <c:pt idx="377">
                  <c:v>-0.67961275626423701</c:v>
                </c:pt>
                <c:pt idx="378">
                  <c:v>-0.67961275626423701</c:v>
                </c:pt>
                <c:pt idx="379">
                  <c:v>-0.67961275626423701</c:v>
                </c:pt>
                <c:pt idx="380">
                  <c:v>-0.67961275626423701</c:v>
                </c:pt>
                <c:pt idx="381">
                  <c:v>-0.67961275626423701</c:v>
                </c:pt>
                <c:pt idx="382">
                  <c:v>-0.67961275626423701</c:v>
                </c:pt>
                <c:pt idx="383">
                  <c:v>-0.67961275626423701</c:v>
                </c:pt>
                <c:pt idx="384">
                  <c:v>-0.67961275626423701</c:v>
                </c:pt>
                <c:pt idx="385">
                  <c:v>-0.67961275626423701</c:v>
                </c:pt>
                <c:pt idx="386">
                  <c:v>-0.67961275626423701</c:v>
                </c:pt>
                <c:pt idx="387">
                  <c:v>-0.67961275626423701</c:v>
                </c:pt>
                <c:pt idx="388">
                  <c:v>-0.67961275626423701</c:v>
                </c:pt>
                <c:pt idx="389">
                  <c:v>-0.67961275626423701</c:v>
                </c:pt>
                <c:pt idx="390">
                  <c:v>-0.67961275626423701</c:v>
                </c:pt>
                <c:pt idx="391">
                  <c:v>-0.67961275626423701</c:v>
                </c:pt>
                <c:pt idx="392">
                  <c:v>-0.67961275626423701</c:v>
                </c:pt>
                <c:pt idx="393">
                  <c:v>-0.67961275626423701</c:v>
                </c:pt>
                <c:pt idx="394">
                  <c:v>-0.67961275626423701</c:v>
                </c:pt>
                <c:pt idx="395">
                  <c:v>-0.67961275626423701</c:v>
                </c:pt>
                <c:pt idx="396">
                  <c:v>-0.67961275626423701</c:v>
                </c:pt>
                <c:pt idx="397">
                  <c:v>-0.67961275626423701</c:v>
                </c:pt>
                <c:pt idx="398">
                  <c:v>-0.67961275626423701</c:v>
                </c:pt>
                <c:pt idx="399">
                  <c:v>-0.67961275626423701</c:v>
                </c:pt>
                <c:pt idx="400">
                  <c:v>-0.67961275626423701</c:v>
                </c:pt>
                <c:pt idx="401">
                  <c:v>-0.67961275626423701</c:v>
                </c:pt>
                <c:pt idx="402">
                  <c:v>-0.67961275626423701</c:v>
                </c:pt>
                <c:pt idx="403">
                  <c:v>-0.67961275626423701</c:v>
                </c:pt>
                <c:pt idx="404">
                  <c:v>-0.67961275626423701</c:v>
                </c:pt>
                <c:pt idx="405">
                  <c:v>-0.67961275626423701</c:v>
                </c:pt>
                <c:pt idx="406">
                  <c:v>-0.67961275626423701</c:v>
                </c:pt>
                <c:pt idx="407">
                  <c:v>-0.67961275626423701</c:v>
                </c:pt>
                <c:pt idx="408">
                  <c:v>-0.67961275626423701</c:v>
                </c:pt>
                <c:pt idx="409">
                  <c:v>-0.67961275626423701</c:v>
                </c:pt>
                <c:pt idx="410">
                  <c:v>-0.67961275626423701</c:v>
                </c:pt>
                <c:pt idx="411">
                  <c:v>-0.67961275626423701</c:v>
                </c:pt>
                <c:pt idx="412">
                  <c:v>-0.67961275626423701</c:v>
                </c:pt>
                <c:pt idx="413">
                  <c:v>-0.67961275626423701</c:v>
                </c:pt>
                <c:pt idx="414">
                  <c:v>-0.67961275626423701</c:v>
                </c:pt>
                <c:pt idx="415">
                  <c:v>-0.67961275626423701</c:v>
                </c:pt>
                <c:pt idx="416">
                  <c:v>-0.67961275626423701</c:v>
                </c:pt>
                <c:pt idx="417">
                  <c:v>-0.67961275626423701</c:v>
                </c:pt>
                <c:pt idx="418">
                  <c:v>-0.67961275626423701</c:v>
                </c:pt>
                <c:pt idx="419">
                  <c:v>-0.67961275626423701</c:v>
                </c:pt>
                <c:pt idx="420">
                  <c:v>-0.67961275626423701</c:v>
                </c:pt>
                <c:pt idx="421">
                  <c:v>-0.67961275626423701</c:v>
                </c:pt>
                <c:pt idx="422">
                  <c:v>-0.67961275626423701</c:v>
                </c:pt>
                <c:pt idx="423">
                  <c:v>-0.67961275626423701</c:v>
                </c:pt>
                <c:pt idx="424">
                  <c:v>-0.67961275626423701</c:v>
                </c:pt>
                <c:pt idx="425">
                  <c:v>-0.67961275626423701</c:v>
                </c:pt>
                <c:pt idx="426">
                  <c:v>-0.67961275626423701</c:v>
                </c:pt>
                <c:pt idx="427">
                  <c:v>-0.67961275626423701</c:v>
                </c:pt>
                <c:pt idx="428">
                  <c:v>-0.67961275626423701</c:v>
                </c:pt>
                <c:pt idx="429">
                  <c:v>-0.67961275626423701</c:v>
                </c:pt>
                <c:pt idx="430">
                  <c:v>-0.67961275626423701</c:v>
                </c:pt>
                <c:pt idx="431">
                  <c:v>-0.67961275626423701</c:v>
                </c:pt>
                <c:pt idx="432">
                  <c:v>-0.67961275626423701</c:v>
                </c:pt>
                <c:pt idx="433">
                  <c:v>-0.67961275626423701</c:v>
                </c:pt>
                <c:pt idx="434">
                  <c:v>-0.67961275626423701</c:v>
                </c:pt>
                <c:pt idx="435">
                  <c:v>-0.67961275626423701</c:v>
                </c:pt>
                <c:pt idx="436">
                  <c:v>-0.67961275626423701</c:v>
                </c:pt>
                <c:pt idx="437">
                  <c:v>-0.67961275626423701</c:v>
                </c:pt>
                <c:pt idx="438">
                  <c:v>-0.68328994467946624</c:v>
                </c:pt>
                <c:pt idx="439">
                  <c:v>-0.6799056296778393</c:v>
                </c:pt>
                <c:pt idx="440">
                  <c:v>-0.68176049463065413</c:v>
                </c:pt>
                <c:pt idx="441">
                  <c:v>-0.69053042629352424</c:v>
                </c:pt>
                <c:pt idx="442">
                  <c:v>-0.68384315001627072</c:v>
                </c:pt>
                <c:pt idx="443">
                  <c:v>-0.6870972990562968</c:v>
                </c:pt>
                <c:pt idx="444">
                  <c:v>-0.6844777090790759</c:v>
                </c:pt>
                <c:pt idx="445">
                  <c:v>-0.68289944679466319</c:v>
                </c:pt>
                <c:pt idx="446">
                  <c:v>-0.68496583143507961</c:v>
                </c:pt>
                <c:pt idx="447">
                  <c:v>-0.68525870484868201</c:v>
                </c:pt>
                <c:pt idx="448">
                  <c:v>-0.68548649528148387</c:v>
                </c:pt>
                <c:pt idx="449">
                  <c:v>-0.68555157826228441</c:v>
                </c:pt>
                <c:pt idx="450">
                  <c:v>-0.68582818093068654</c:v>
                </c:pt>
                <c:pt idx="451">
                  <c:v>-0.68589326391148708</c:v>
                </c:pt>
                <c:pt idx="452">
                  <c:v>-0.68599088838268796</c:v>
                </c:pt>
                <c:pt idx="453">
                  <c:v>-0.68600715912788801</c:v>
                </c:pt>
                <c:pt idx="454">
                  <c:v>-0.68594207614708747</c:v>
                </c:pt>
                <c:pt idx="455">
                  <c:v>-0.68525870484868201</c:v>
                </c:pt>
                <c:pt idx="456">
                  <c:v>-0.68529124633908234</c:v>
                </c:pt>
                <c:pt idx="457">
                  <c:v>-0.68481939472827857</c:v>
                </c:pt>
                <c:pt idx="458">
                  <c:v>-0.68411975268467295</c:v>
                </c:pt>
                <c:pt idx="459">
                  <c:v>-0.68317604946306543</c:v>
                </c:pt>
                <c:pt idx="460">
                  <c:v>-0.68317604946306543</c:v>
                </c:pt>
                <c:pt idx="461">
                  <c:v>-0.68283436381386264</c:v>
                </c:pt>
                <c:pt idx="462">
                  <c:v>-0.68275301008786204</c:v>
                </c:pt>
                <c:pt idx="463">
                  <c:v>-0.68242759518385931</c:v>
                </c:pt>
                <c:pt idx="464">
                  <c:v>-0.68289944679466319</c:v>
                </c:pt>
                <c:pt idx="465">
                  <c:v>-0.6837292547998699</c:v>
                </c:pt>
                <c:pt idx="466">
                  <c:v>-0.68555157826228441</c:v>
                </c:pt>
                <c:pt idx="467">
                  <c:v>-0.68682069638789456</c:v>
                </c:pt>
                <c:pt idx="468">
                  <c:v>-0.69205987634233646</c:v>
                </c:pt>
                <c:pt idx="469">
                  <c:v>-0.69482590302635872</c:v>
                </c:pt>
                <c:pt idx="470">
                  <c:v>-0.69934917019199472</c:v>
                </c:pt>
                <c:pt idx="471">
                  <c:v>-0.7092092417832736</c:v>
                </c:pt>
                <c:pt idx="472">
                  <c:v>-0.71856492027334851</c:v>
                </c:pt>
                <c:pt idx="473">
                  <c:v>-0.7285063455906281</c:v>
                </c:pt>
                <c:pt idx="474">
                  <c:v>-0.74109990237552881</c:v>
                </c:pt>
                <c:pt idx="475">
                  <c:v>-0.7606410673608851</c:v>
                </c:pt>
                <c:pt idx="476">
                  <c:v>-0.78123983078424986</c:v>
                </c:pt>
                <c:pt idx="477">
                  <c:v>-0.80805401887406436</c:v>
                </c:pt>
                <c:pt idx="478">
                  <c:v>-0.83193947282785541</c:v>
                </c:pt>
                <c:pt idx="479">
                  <c:v>-0.86207289293849665</c:v>
                </c:pt>
                <c:pt idx="480">
                  <c:v>-0.89550927432476424</c:v>
                </c:pt>
                <c:pt idx="481">
                  <c:v>-0.93208590953465675</c:v>
                </c:pt>
                <c:pt idx="482">
                  <c:v>-0.97165636186137327</c:v>
                </c:pt>
                <c:pt idx="483">
                  <c:v>-1.0145135047185161</c:v>
                </c:pt>
                <c:pt idx="484">
                  <c:v>-1.0599576960624797</c:v>
                </c:pt>
                <c:pt idx="485">
                  <c:v>-1.108102831109665</c:v>
                </c:pt>
                <c:pt idx="486">
                  <c:v>-1.158997722095672</c:v>
                </c:pt>
                <c:pt idx="487">
                  <c:v>-1.211877643996095</c:v>
                </c:pt>
                <c:pt idx="488">
                  <c:v>-1.2673120728929386</c:v>
                </c:pt>
                <c:pt idx="489">
                  <c:v>-1.3246827204685976</c:v>
                </c:pt>
                <c:pt idx="490">
                  <c:v>-1.3842661893914741</c:v>
                </c:pt>
                <c:pt idx="491">
                  <c:v>-1.4455418158151643</c:v>
                </c:pt>
                <c:pt idx="492">
                  <c:v>-1.5086723071916692</c:v>
                </c:pt>
                <c:pt idx="493">
                  <c:v>-1.5729254799869834</c:v>
                </c:pt>
                <c:pt idx="494">
                  <c:v>-1.6392775789131142</c:v>
                </c:pt>
                <c:pt idx="495">
                  <c:v>-1.706638464041653</c:v>
                </c:pt>
                <c:pt idx="496">
                  <c:v>-1.7749755938821996</c:v>
                </c:pt>
                <c:pt idx="497">
                  <c:v>-1.8451025056947608</c:v>
                </c:pt>
                <c:pt idx="498">
                  <c:v>-1.9162056622193298</c:v>
                </c:pt>
                <c:pt idx="499">
                  <c:v>-1.9856817442238852</c:v>
                </c:pt>
                <c:pt idx="500">
                  <c:v>-2.056459485844452</c:v>
                </c:pt>
                <c:pt idx="501">
                  <c:v>-2.1267491051090142</c:v>
                </c:pt>
                <c:pt idx="502">
                  <c:v>-2.1994793361535958</c:v>
                </c:pt>
                <c:pt idx="503">
                  <c:v>-2.2726976895541813</c:v>
                </c:pt>
                <c:pt idx="504">
                  <c:v>-2.3434754311747481</c:v>
                </c:pt>
                <c:pt idx="505">
                  <c:v>-2.4132769280833064</c:v>
                </c:pt>
                <c:pt idx="506">
                  <c:v>-2.4847054995118776</c:v>
                </c:pt>
                <c:pt idx="507">
                  <c:v>-2.5556459485844449</c:v>
                </c:pt>
                <c:pt idx="508">
                  <c:v>-2.6249593231369994</c:v>
                </c:pt>
                <c:pt idx="509">
                  <c:v>-2.6945981125935567</c:v>
                </c:pt>
                <c:pt idx="510">
                  <c:v>-2.7626098275301008</c:v>
                </c:pt>
                <c:pt idx="511">
                  <c:v>-2.8301334201106414</c:v>
                </c:pt>
                <c:pt idx="512">
                  <c:v>-2.8965180605271721</c:v>
                </c:pt>
                <c:pt idx="513">
                  <c:v>-2.962089163683697</c:v>
                </c:pt>
                <c:pt idx="514">
                  <c:v>-3.026358607224211</c:v>
                </c:pt>
                <c:pt idx="515">
                  <c:v>-3.089489098600716</c:v>
                </c:pt>
                <c:pt idx="516">
                  <c:v>-3.1513179303612104</c:v>
                </c:pt>
                <c:pt idx="517">
                  <c:v>-3.2120078099576959</c:v>
                </c:pt>
                <c:pt idx="518">
                  <c:v>-3.2712333224861698</c:v>
                </c:pt>
                <c:pt idx="519">
                  <c:v>-3.3288317604946305</c:v>
                </c:pt>
                <c:pt idx="520">
                  <c:v>-3.3849658314350801</c:v>
                </c:pt>
                <c:pt idx="521">
                  <c:v>-3.4393101204035141</c:v>
                </c:pt>
                <c:pt idx="522">
                  <c:v>-3.49121379759193</c:v>
                </c:pt>
                <c:pt idx="523">
                  <c:v>-3.542792059876342</c:v>
                </c:pt>
                <c:pt idx="524">
                  <c:v>-3.5922551252847388</c:v>
                </c:pt>
                <c:pt idx="525">
                  <c:v>-3.6402538236251218</c:v>
                </c:pt>
                <c:pt idx="526">
                  <c:v>-3.6864627399934919</c:v>
                </c:pt>
                <c:pt idx="527">
                  <c:v>-3.7315327041978525</c:v>
                </c:pt>
                <c:pt idx="528">
                  <c:v>-3.7741620566221932</c:v>
                </c:pt>
                <c:pt idx="529">
                  <c:v>-3.8156524568825252</c:v>
                </c:pt>
                <c:pt idx="530">
                  <c:v>-3.8555157826228439</c:v>
                </c:pt>
                <c:pt idx="531">
                  <c:v>-3.8937520338431502</c:v>
                </c:pt>
                <c:pt idx="532">
                  <c:v>-3.9305239179954437</c:v>
                </c:pt>
                <c:pt idx="533">
                  <c:v>-3.9655060201757242</c:v>
                </c:pt>
                <c:pt idx="534">
                  <c:v>-3.9991864627399929</c:v>
                </c:pt>
                <c:pt idx="535">
                  <c:v>-4.0310771233322491</c:v>
                </c:pt>
                <c:pt idx="536">
                  <c:v>-4.0615034168564916</c:v>
                </c:pt>
                <c:pt idx="537">
                  <c:v>-4.0906280507647255</c:v>
                </c:pt>
                <c:pt idx="538">
                  <c:v>-4.1135698014969089</c:v>
                </c:pt>
                <c:pt idx="539">
                  <c:v>-4.1376505043931013</c:v>
                </c:pt>
                <c:pt idx="540">
                  <c:v>-4.1607549625772862</c:v>
                </c:pt>
                <c:pt idx="541">
                  <c:v>-4.1827204685974619</c:v>
                </c:pt>
                <c:pt idx="542">
                  <c:v>-4.2037097299056301</c:v>
                </c:pt>
                <c:pt idx="543">
                  <c:v>-4.2238854539537911</c:v>
                </c:pt>
                <c:pt idx="544">
                  <c:v>-4.2430849332899445</c:v>
                </c:pt>
                <c:pt idx="545">
                  <c:v>-4.2614708753660926</c:v>
                </c:pt>
                <c:pt idx="546">
                  <c:v>-4.2792059876342341</c:v>
                </c:pt>
                <c:pt idx="547">
                  <c:v>-4.2964529775463713</c:v>
                </c:pt>
                <c:pt idx="548">
                  <c:v>-4.3130491376505047</c:v>
                </c:pt>
                <c:pt idx="549">
                  <c:v>-4.3293198828506343</c:v>
                </c:pt>
                <c:pt idx="550">
                  <c:v>-4.3451025056947614</c:v>
                </c:pt>
                <c:pt idx="551">
                  <c:v>-4.3603970061828834</c:v>
                </c:pt>
                <c:pt idx="552">
                  <c:v>-4.375528799219004</c:v>
                </c:pt>
                <c:pt idx="553">
                  <c:v>-4.3901724698991211</c:v>
                </c:pt>
                <c:pt idx="554">
                  <c:v>-4.4044907256752364</c:v>
                </c:pt>
                <c:pt idx="555">
                  <c:v>-4.4183208590953464</c:v>
                </c:pt>
                <c:pt idx="556">
                  <c:v>-4.4316628701594531</c:v>
                </c:pt>
                <c:pt idx="557">
                  <c:v>-4.4443540514155551</c:v>
                </c:pt>
                <c:pt idx="558">
                  <c:v>-4.4567198177676532</c:v>
                </c:pt>
                <c:pt idx="559">
                  <c:v>-4.4682720468597461</c:v>
                </c:pt>
                <c:pt idx="560">
                  <c:v>-4.4790107386918327</c:v>
                </c:pt>
                <c:pt idx="561">
                  <c:v>-4.4890986007159137</c:v>
                </c:pt>
                <c:pt idx="562">
                  <c:v>-4.4982102180279853</c:v>
                </c:pt>
                <c:pt idx="563">
                  <c:v>-4.5066710055320538</c:v>
                </c:pt>
                <c:pt idx="564">
                  <c:v>-4.5141555483241138</c:v>
                </c:pt>
                <c:pt idx="565">
                  <c:v>-4.5206638464041653</c:v>
                </c:pt>
                <c:pt idx="566">
                  <c:v>-4.526521314676212</c:v>
                </c:pt>
                <c:pt idx="567">
                  <c:v>-4.5312398307842496</c:v>
                </c:pt>
                <c:pt idx="568">
                  <c:v>-4.5353075170842825</c:v>
                </c:pt>
                <c:pt idx="569">
                  <c:v>-4.5387243735763096</c:v>
                </c:pt>
                <c:pt idx="570">
                  <c:v>-4.5411649853563292</c:v>
                </c:pt>
                <c:pt idx="571">
                  <c:v>-4.5427920598763425</c:v>
                </c:pt>
                <c:pt idx="572">
                  <c:v>-4.5437683045883501</c:v>
                </c:pt>
                <c:pt idx="573">
                  <c:v>-4.5439310120403515</c:v>
                </c:pt>
                <c:pt idx="574">
                  <c:v>-4.5437683045883501</c:v>
                </c:pt>
                <c:pt idx="575">
                  <c:v>-4.5427920598763425</c:v>
                </c:pt>
                <c:pt idx="576">
                  <c:v>-4.5410022779043278</c:v>
                </c:pt>
                <c:pt idx="577">
                  <c:v>-4.5392124959323139</c:v>
                </c:pt>
                <c:pt idx="578">
                  <c:v>-4.5369345916042958</c:v>
                </c:pt>
                <c:pt idx="579">
                  <c:v>-4.5348193947282782</c:v>
                </c:pt>
                <c:pt idx="580">
                  <c:v>-4.5323787829482596</c:v>
                </c:pt>
                <c:pt idx="581">
                  <c:v>-4.5307517084282463</c:v>
                </c:pt>
                <c:pt idx="582">
                  <c:v>-4.5297754637162386</c:v>
                </c:pt>
                <c:pt idx="583">
                  <c:v>-4.5297754637162386</c:v>
                </c:pt>
                <c:pt idx="584">
                  <c:v>-4.5315652456882525</c:v>
                </c:pt>
                <c:pt idx="585">
                  <c:v>-4.5351448096322811</c:v>
                </c:pt>
                <c:pt idx="586">
                  <c:v>-4.5408395704523272</c:v>
                </c:pt>
                <c:pt idx="587">
                  <c:v>-4.5488122356003906</c:v>
                </c:pt>
                <c:pt idx="588">
                  <c:v>-4.5587373901724701</c:v>
                </c:pt>
                <c:pt idx="589">
                  <c:v>-4.570615034168565</c:v>
                </c:pt>
                <c:pt idx="590">
                  <c:v>-4.5836316303286688</c:v>
                </c:pt>
                <c:pt idx="591">
                  <c:v>-4.5968109339407741</c:v>
                </c:pt>
                <c:pt idx="592">
                  <c:v>-4.6103156524568831</c:v>
                </c:pt>
                <c:pt idx="593">
                  <c:v>-4.6231695411649856</c:v>
                </c:pt>
                <c:pt idx="594">
                  <c:v>-4.634884477709079</c:v>
                </c:pt>
                <c:pt idx="595">
                  <c:v>-4.6451350471851613</c:v>
                </c:pt>
                <c:pt idx="596">
                  <c:v>-4.6532704197852262</c:v>
                </c:pt>
                <c:pt idx="597">
                  <c:v>-4.6596160104132771</c:v>
                </c:pt>
                <c:pt idx="598">
                  <c:v>-4.6635209892613085</c:v>
                </c:pt>
                <c:pt idx="599">
                  <c:v>-4.664822648877319</c:v>
                </c:pt>
                <c:pt idx="600">
                  <c:v>-4.6638464041653105</c:v>
                </c:pt>
                <c:pt idx="601">
                  <c:v>-4.6597787178652785</c:v>
                </c:pt>
                <c:pt idx="602">
                  <c:v>-4.6532704197852262</c:v>
                </c:pt>
                <c:pt idx="603">
                  <c:v>-4.6443215099251551</c:v>
                </c:pt>
                <c:pt idx="604">
                  <c:v>-4.6324438659290594</c:v>
                </c:pt>
                <c:pt idx="605">
                  <c:v>-4.6179629027009437</c:v>
                </c:pt>
                <c:pt idx="606">
                  <c:v>-4.6012040351448098</c:v>
                </c:pt>
                <c:pt idx="607">
                  <c:v>-4.5815164334526521</c:v>
                </c:pt>
                <c:pt idx="608">
                  <c:v>-4.5600390497884806</c:v>
                </c:pt>
                <c:pt idx="609">
                  <c:v>-4.5361210543442887</c:v>
                </c:pt>
                <c:pt idx="610">
                  <c:v>-4.5105759843800843</c:v>
                </c:pt>
                <c:pt idx="611">
                  <c:v>-4.4837292547998695</c:v>
                </c:pt>
                <c:pt idx="612">
                  <c:v>-4.4560689879596485</c:v>
                </c:pt>
                <c:pt idx="613">
                  <c:v>-4.4285714285714288</c:v>
                </c:pt>
                <c:pt idx="614">
                  <c:v>-4.4020501138952168</c:v>
                </c:pt>
                <c:pt idx="615">
                  <c:v>-4.3781321184510249</c:v>
                </c:pt>
                <c:pt idx="616">
                  <c:v>-4.3586072242108687</c:v>
                </c:pt>
                <c:pt idx="617">
                  <c:v>-4.3455906280507648</c:v>
                </c:pt>
                <c:pt idx="618">
                  <c:v>-4.3413602342987305</c:v>
                </c:pt>
                <c:pt idx="619">
                  <c:v>-4.3485193621867877</c:v>
                </c:pt>
                <c:pt idx="620">
                  <c:v>-4.3682069638789454</c:v>
                </c:pt>
                <c:pt idx="621">
                  <c:v>-4.4022128213472174</c:v>
                </c:pt>
                <c:pt idx="622">
                  <c:v>-4.4490725675235927</c:v>
                </c:pt>
                <c:pt idx="623">
                  <c:v>-4.5445818418483572</c:v>
                </c:pt>
                <c:pt idx="624">
                  <c:v>-4.5764725024406117</c:v>
                </c:pt>
                <c:pt idx="625">
                  <c:v>-4.6511552229092095</c:v>
                </c:pt>
                <c:pt idx="626">
                  <c:v>-4.7290920924178321</c:v>
                </c:pt>
                <c:pt idx="627">
                  <c:v>-4.807191669378458</c:v>
                </c:pt>
                <c:pt idx="628">
                  <c:v>-4.8804100227790439</c:v>
                </c:pt>
                <c:pt idx="629">
                  <c:v>-4.9466319557435723</c:v>
                </c:pt>
                <c:pt idx="630">
                  <c:v>-5.0030914415880252</c:v>
                </c:pt>
                <c:pt idx="631">
                  <c:v>-5.0488122356003906</c:v>
                </c:pt>
                <c:pt idx="632">
                  <c:v>-5.0808656036446473</c:v>
                </c:pt>
                <c:pt idx="633">
                  <c:v>-5.118125610152946</c:v>
                </c:pt>
                <c:pt idx="634">
                  <c:v>-5.1029938171168236</c:v>
                </c:pt>
                <c:pt idx="635">
                  <c:v>-5.0916042954767331</c:v>
                </c:pt>
                <c:pt idx="636">
                  <c:v>-5.0649202733485197</c:v>
                </c:pt>
                <c:pt idx="637">
                  <c:v>-5.0234298730881877</c:v>
                </c:pt>
                <c:pt idx="638">
                  <c:v>-4.9728278555157832</c:v>
                </c:pt>
                <c:pt idx="639">
                  <c:v>-5.0802147738366426</c:v>
                </c:pt>
                <c:pt idx="640">
                  <c:v>-4.8678815489749434</c:v>
                </c:pt>
                <c:pt idx="641">
                  <c:v>-4.8060527172144489</c:v>
                </c:pt>
                <c:pt idx="642">
                  <c:v>-4.7266514806378135</c:v>
                </c:pt>
                <c:pt idx="643">
                  <c:v>-4.6649853563293195</c:v>
                </c:pt>
                <c:pt idx="644">
                  <c:v>-4.5883501464367065</c:v>
                </c:pt>
                <c:pt idx="645">
                  <c:v>-4.5091116173120733</c:v>
                </c:pt>
                <c:pt idx="646">
                  <c:v>-4.4280833062154246</c:v>
                </c:pt>
                <c:pt idx="647">
                  <c:v>-4.3483566547347863</c:v>
                </c:pt>
                <c:pt idx="648">
                  <c:v>-4.2712333224861698</c:v>
                </c:pt>
                <c:pt idx="649">
                  <c:v>-4.198828506345591</c:v>
                </c:pt>
                <c:pt idx="650">
                  <c:v>-4.124471200780996</c:v>
                </c:pt>
                <c:pt idx="651">
                  <c:v>-4.080702896192645</c:v>
                </c:pt>
                <c:pt idx="652">
                  <c:v>-4.0405141555483235</c:v>
                </c:pt>
                <c:pt idx="653">
                  <c:v>-4.017572404816141</c:v>
                </c:pt>
                <c:pt idx="654">
                  <c:v>-4.0143182557761143</c:v>
                </c:pt>
                <c:pt idx="655">
                  <c:v>-4.0330296127562644</c:v>
                </c:pt>
                <c:pt idx="656">
                  <c:v>-4.075496257728604</c:v>
                </c:pt>
                <c:pt idx="657">
                  <c:v>-4.1420436055971361</c:v>
                </c:pt>
                <c:pt idx="658">
                  <c:v>-4.2349495606898797</c:v>
                </c:pt>
                <c:pt idx="659">
                  <c:v>-4.3477058249267815</c:v>
                </c:pt>
                <c:pt idx="660">
                  <c:v>-4.4783599088838262</c:v>
                </c:pt>
                <c:pt idx="661">
                  <c:v>-4.6189391474129513</c:v>
                </c:pt>
                <c:pt idx="662">
                  <c:v>-4.7621217051740965</c:v>
                </c:pt>
                <c:pt idx="663">
                  <c:v>-4.8983078424991868</c:v>
                </c:pt>
                <c:pt idx="664">
                  <c:v>-5.0206638464041653</c:v>
                </c:pt>
                <c:pt idx="665">
                  <c:v>-5.1226814188089813</c:v>
                </c:pt>
                <c:pt idx="666">
                  <c:v>-5.2025707777416201</c:v>
                </c:pt>
                <c:pt idx="667">
                  <c:v>-5.2588675561340708</c:v>
                </c:pt>
                <c:pt idx="668">
                  <c:v>-5.2945004881223561</c:v>
                </c:pt>
                <c:pt idx="669">
                  <c:v>-5.3099576960624795</c:v>
                </c:pt>
                <c:pt idx="670">
                  <c:v>-5.3073543768304585</c:v>
                </c:pt>
                <c:pt idx="671">
                  <c:v>-5.2901073869183204</c:v>
                </c:pt>
                <c:pt idx="672">
                  <c:v>-5.2565896518060535</c:v>
                </c:pt>
                <c:pt idx="673">
                  <c:v>-5.1980149690855839</c:v>
                </c:pt>
                <c:pt idx="674">
                  <c:v>-5.1330946957370651</c:v>
                </c:pt>
                <c:pt idx="675">
                  <c:v>-5.0730556459485845</c:v>
                </c:pt>
                <c:pt idx="676">
                  <c:v>-4.9915392124959324</c:v>
                </c:pt>
                <c:pt idx="677">
                  <c:v>-4.9083957045232678</c:v>
                </c:pt>
                <c:pt idx="678">
                  <c:v>-4.8319232020826552</c:v>
                </c:pt>
                <c:pt idx="679">
                  <c:v>-4.7733485193621865</c:v>
                </c:pt>
                <c:pt idx="680">
                  <c:v>-4.7447120078099578</c:v>
                </c:pt>
                <c:pt idx="681">
                  <c:v>-4.7575658965180603</c:v>
                </c:pt>
                <c:pt idx="682">
                  <c:v>-4.7643996095021155</c:v>
                </c:pt>
                <c:pt idx="683">
                  <c:v>-4.9288968434754308</c:v>
                </c:pt>
                <c:pt idx="684">
                  <c:v>-5.0833062154246669</c:v>
                </c:pt>
                <c:pt idx="685">
                  <c:v>-5.2687927107061503</c:v>
                </c:pt>
                <c:pt idx="686">
                  <c:v>-5.4689228766677518</c:v>
                </c:pt>
                <c:pt idx="687">
                  <c:v>-5.6682395053693462</c:v>
                </c:pt>
                <c:pt idx="688">
                  <c:v>-5.8527497559388229</c:v>
                </c:pt>
                <c:pt idx="689">
                  <c:v>-6.01871135698015</c:v>
                </c:pt>
                <c:pt idx="690">
                  <c:v>-6.1703547022453629</c:v>
                </c:pt>
                <c:pt idx="691">
                  <c:v>-6.3226488773185814</c:v>
                </c:pt>
                <c:pt idx="692">
                  <c:v>-6.4998372925479986</c:v>
                </c:pt>
                <c:pt idx="693">
                  <c:v>-6.7321835340058573</c:v>
                </c:pt>
                <c:pt idx="694">
                  <c:v>-7.0517409697364144</c:v>
                </c:pt>
                <c:pt idx="695">
                  <c:v>-7.4643670680117147</c:v>
                </c:pt>
                <c:pt idx="696">
                  <c:v>-8.0266840221282152</c:v>
                </c:pt>
                <c:pt idx="697">
                  <c:v>-8.6680767979173456</c:v>
                </c:pt>
                <c:pt idx="698">
                  <c:v>-9.3590953465668711</c:v>
                </c:pt>
                <c:pt idx="699">
                  <c:v>-10.02863651155223</c:v>
                </c:pt>
                <c:pt idx="700">
                  <c:v>-10.59111617312073</c:v>
                </c:pt>
                <c:pt idx="701">
                  <c:v>-10.960136674259681</c:v>
                </c:pt>
                <c:pt idx="702">
                  <c:v>-11.05743573055646</c:v>
                </c:pt>
                <c:pt idx="703">
                  <c:v>-10.821835340058573</c:v>
                </c:pt>
                <c:pt idx="704">
                  <c:v>-10.231369996745851</c:v>
                </c:pt>
                <c:pt idx="705">
                  <c:v>-9.2725349821021794</c:v>
                </c:pt>
                <c:pt idx="706">
                  <c:v>-7.9751057598437995</c:v>
                </c:pt>
                <c:pt idx="707">
                  <c:v>-6.3945655711031559</c:v>
                </c:pt>
                <c:pt idx="708">
                  <c:v>-4.609502115196876</c:v>
                </c:pt>
                <c:pt idx="709">
                  <c:v>-2.7172144484217378</c:v>
                </c:pt>
                <c:pt idx="710">
                  <c:v>-0.82473153270419797</c:v>
                </c:pt>
                <c:pt idx="711">
                  <c:v>0.96314676212170525</c:v>
                </c:pt>
                <c:pt idx="712">
                  <c:v>2.5545069964204359</c:v>
                </c:pt>
                <c:pt idx="713">
                  <c:v>3.880247315327042</c:v>
                </c:pt>
                <c:pt idx="714">
                  <c:v>4.9020501138952168</c:v>
                </c:pt>
                <c:pt idx="715">
                  <c:v>5.6124308493328998</c:v>
                </c:pt>
                <c:pt idx="716">
                  <c:v>6.0336804425642692</c:v>
                </c:pt>
                <c:pt idx="717">
                  <c:v>6.2110315652456887</c:v>
                </c:pt>
                <c:pt idx="718">
                  <c:v>6.2019199479336153</c:v>
                </c:pt>
                <c:pt idx="719">
                  <c:v>6.0671981776765378</c:v>
                </c:pt>
                <c:pt idx="720">
                  <c:v>5.8623494956068987</c:v>
                </c:pt>
                <c:pt idx="721">
                  <c:v>5.6313049137650504</c:v>
                </c:pt>
                <c:pt idx="722">
                  <c:v>5.4046534331272369</c:v>
                </c:pt>
                <c:pt idx="723">
                  <c:v>5.2011064106736091</c:v>
                </c:pt>
                <c:pt idx="724">
                  <c:v>5.0286365115522296</c:v>
                </c:pt>
                <c:pt idx="725">
                  <c:v>4.8893589326391149</c:v>
                </c:pt>
                <c:pt idx="726">
                  <c:v>4.7800195248942403</c:v>
                </c:pt>
                <c:pt idx="727">
                  <c:v>4.6968760169215749</c:v>
                </c:pt>
                <c:pt idx="728">
                  <c:v>4.6347217702570775</c:v>
                </c:pt>
                <c:pt idx="729">
                  <c:v>4.5891636836967136</c:v>
                </c:pt>
                <c:pt idx="730">
                  <c:v>4.5559713634884478</c:v>
                </c:pt>
                <c:pt idx="731">
                  <c:v>4.5322160754962582</c:v>
                </c:pt>
                <c:pt idx="732">
                  <c:v>4.51496908558412</c:v>
                </c:pt>
                <c:pt idx="733">
                  <c:v>4.5027660266840224</c:v>
                </c:pt>
                <c:pt idx="734">
                  <c:v>4.4939798242759519</c:v>
                </c:pt>
                <c:pt idx="735">
                  <c:v>4.4876342336479009</c:v>
                </c:pt>
                <c:pt idx="736">
                  <c:v>4.4830784249918647</c:v>
                </c:pt>
                <c:pt idx="737">
                  <c:v>4.4796615684998375</c:v>
                </c:pt>
                <c:pt idx="738">
                  <c:v>4.4765701269118123</c:v>
                </c:pt>
                <c:pt idx="739">
                  <c:v>4.4746176374877971</c:v>
                </c:pt>
                <c:pt idx="740">
                  <c:v>4.4729905629677837</c:v>
                </c:pt>
                <c:pt idx="741">
                  <c:v>4.4718516108037747</c:v>
                </c:pt>
                <c:pt idx="742">
                  <c:v>4.4707126586397656</c:v>
                </c:pt>
                <c:pt idx="743">
                  <c:v>4.469736413927758</c:v>
                </c:pt>
                <c:pt idx="744">
                  <c:v>4.4689228766677518</c:v>
                </c:pt>
                <c:pt idx="745">
                  <c:v>4.4681093394077447</c:v>
                </c:pt>
                <c:pt idx="746">
                  <c:v>4.4672958021477385</c:v>
                </c:pt>
                <c:pt idx="747">
                  <c:v>4.4663195574357308</c:v>
                </c:pt>
                <c:pt idx="748">
                  <c:v>4.4653433127237232</c:v>
                </c:pt>
                <c:pt idx="749">
                  <c:v>4.4642043605597141</c:v>
                </c:pt>
                <c:pt idx="750">
                  <c:v>4.4630654083957051</c:v>
                </c:pt>
                <c:pt idx="751">
                  <c:v>4.4614383338756918</c:v>
                </c:pt>
                <c:pt idx="752">
                  <c:v>4.4596485519036779</c:v>
                </c:pt>
                <c:pt idx="753">
                  <c:v>4.4572079401236575</c:v>
                </c:pt>
                <c:pt idx="754">
                  <c:v>4.4542792059876346</c:v>
                </c:pt>
                <c:pt idx="755">
                  <c:v>4.4503742271396032</c:v>
                </c:pt>
                <c:pt idx="756">
                  <c:v>4.4454930035795641</c:v>
                </c:pt>
                <c:pt idx="757">
                  <c:v>4.4393101204035146</c:v>
                </c:pt>
                <c:pt idx="758">
                  <c:v>4.4311747478034489</c:v>
                </c:pt>
                <c:pt idx="759">
                  <c:v>4.420761470875366</c:v>
                </c:pt>
                <c:pt idx="760">
                  <c:v>4.4072567523592578</c:v>
                </c:pt>
                <c:pt idx="761">
                  <c:v>4.3900097624471206</c:v>
                </c:pt>
                <c:pt idx="762">
                  <c:v>4.3673934266189391</c:v>
                </c:pt>
                <c:pt idx="763">
                  <c:v>4.3389196225187119</c:v>
                </c:pt>
                <c:pt idx="764">
                  <c:v>4.3023104458184189</c:v>
                </c:pt>
                <c:pt idx="765">
                  <c:v>4.2559388219980478</c:v>
                </c:pt>
                <c:pt idx="766">
                  <c:v>4.1973641392775782</c:v>
                </c:pt>
                <c:pt idx="767">
                  <c:v>4.1239830784249918</c:v>
                </c:pt>
                <c:pt idx="768">
                  <c:v>4.0333550276602672</c:v>
                </c:pt>
                <c:pt idx="769">
                  <c:v>3.9223885453953788</c:v>
                </c:pt>
                <c:pt idx="770">
                  <c:v>3.788317604946307</c:v>
                </c:pt>
                <c:pt idx="771">
                  <c:v>3.6291897168890337</c:v>
                </c:pt>
                <c:pt idx="772">
                  <c:v>3.4433778067035479</c:v>
                </c:pt>
                <c:pt idx="773">
                  <c:v>3.231695411649854</c:v>
                </c:pt>
                <c:pt idx="774">
                  <c:v>2.9957696062479666</c:v>
                </c:pt>
                <c:pt idx="775">
                  <c:v>2.7391799544419135</c:v>
                </c:pt>
                <c:pt idx="776">
                  <c:v>2.4685974617637489</c:v>
                </c:pt>
                <c:pt idx="777">
                  <c:v>2.1910185486495282</c:v>
                </c:pt>
                <c:pt idx="778">
                  <c:v>1.9147412951513181</c:v>
                </c:pt>
                <c:pt idx="779">
                  <c:v>1.6479010738691831</c:v>
                </c:pt>
                <c:pt idx="780">
                  <c:v>1.3969573706475757</c:v>
                </c:pt>
                <c:pt idx="781">
                  <c:v>1.167865278229743</c:v>
                </c:pt>
                <c:pt idx="782">
                  <c:v>0.9642043605597137</c:v>
                </c:pt>
                <c:pt idx="783">
                  <c:v>0.78647901073869186</c:v>
                </c:pt>
                <c:pt idx="784">
                  <c:v>0.63519362186788153</c:v>
                </c:pt>
                <c:pt idx="785">
                  <c:v>0.50833062154246667</c:v>
                </c:pt>
                <c:pt idx="786">
                  <c:v>0.40375854214123008</c:v>
                </c:pt>
                <c:pt idx="787">
                  <c:v>0.31859746176374881</c:v>
                </c:pt>
                <c:pt idx="788">
                  <c:v>0.25008135372600065</c:v>
                </c:pt>
                <c:pt idx="789">
                  <c:v>0.19554181581516433</c:v>
                </c:pt>
                <c:pt idx="790">
                  <c:v>0.15233647901073868</c:v>
                </c:pt>
                <c:pt idx="791">
                  <c:v>0.11842336479010739</c:v>
                </c:pt>
                <c:pt idx="792">
                  <c:v>9.2053368044256428E-2</c:v>
                </c:pt>
                <c:pt idx="793">
                  <c:v>7.115522290920924E-2</c:v>
                </c:pt>
                <c:pt idx="794">
                  <c:v>5.516758867556134E-2</c:v>
                </c:pt>
                <c:pt idx="795">
                  <c:v>4.2735112268141882E-2</c:v>
                </c:pt>
                <c:pt idx="796">
                  <c:v>3.3075170842824603E-2</c:v>
                </c:pt>
                <c:pt idx="797">
                  <c:v>2.5678490074845427E-2</c:v>
                </c:pt>
                <c:pt idx="798">
                  <c:v>1.9943052391799544E-2</c:v>
                </c:pt>
                <c:pt idx="799">
                  <c:v>1.553856166612431E-2</c:v>
                </c:pt>
                <c:pt idx="800">
                  <c:v>1.2096973641392776E-2</c:v>
                </c:pt>
                <c:pt idx="801">
                  <c:v>9.4586723071916692E-3</c:v>
                </c:pt>
                <c:pt idx="802">
                  <c:v>7.1246339082329975E-3</c:v>
                </c:pt>
                <c:pt idx="803">
                  <c:v>6.0257077774162051E-3</c:v>
                </c:pt>
                <c:pt idx="804">
                  <c:v>4.097787178652783E-3</c:v>
                </c:pt>
                <c:pt idx="805">
                  <c:v>3.7453628376179627E-3</c:v>
                </c:pt>
                <c:pt idx="806">
                  <c:v>2.7347868532378783E-3</c:v>
                </c:pt>
                <c:pt idx="807">
                  <c:v>2.2061503416856494E-3</c:v>
                </c:pt>
                <c:pt idx="808">
                  <c:v>1.8460787504067683E-3</c:v>
                </c:pt>
                <c:pt idx="809">
                  <c:v>1.4331272372274651E-3</c:v>
                </c:pt>
                <c:pt idx="810">
                  <c:v>1.1194923527497558E-3</c:v>
                </c:pt>
                <c:pt idx="811">
                  <c:v>8.9733159778717861E-4</c:v>
                </c:pt>
                <c:pt idx="812">
                  <c:v>7.3434754311747482E-4</c:v>
                </c:pt>
                <c:pt idx="813">
                  <c:v>5.7098926130816786E-4</c:v>
                </c:pt>
                <c:pt idx="814">
                  <c:v>4.5909534656687272E-4</c:v>
                </c:pt>
                <c:pt idx="815">
                  <c:v>3.6334201106410672E-4</c:v>
                </c:pt>
                <c:pt idx="816">
                  <c:v>2.7100553205336805E-4</c:v>
                </c:pt>
                <c:pt idx="817">
                  <c:v>2.2124959323137E-4</c:v>
                </c:pt>
                <c:pt idx="818">
                  <c:v>1.7458509599739669E-4</c:v>
                </c:pt>
                <c:pt idx="819">
                  <c:v>5.4358932639114873E-4</c:v>
                </c:pt>
                <c:pt idx="820">
                  <c:v>3.1669378457533357E-4</c:v>
                </c:pt>
                <c:pt idx="821">
                  <c:v>6.5253823625122036E-5</c:v>
                </c:pt>
                <c:pt idx="822">
                  <c:v>4.448421737715587E-4</c:v>
                </c:pt>
                <c:pt idx="823">
                  <c:v>3.373088187438985E-4</c:v>
                </c:pt>
                <c:pt idx="824">
                  <c:v>1.8156524568825253E-4</c:v>
                </c:pt>
                <c:pt idx="825">
                  <c:v>2.5453953791083629E-4</c:v>
                </c:pt>
                <c:pt idx="826">
                  <c:v>2.4591604295476736E-3</c:v>
                </c:pt>
                <c:pt idx="827">
                  <c:v>6.994630654083956E-4</c:v>
                </c:pt>
                <c:pt idx="828">
                  <c:v>5.0276602668402216E-4</c:v>
                </c:pt>
                <c:pt idx="829">
                  <c:v>4.8838268792710708E-4</c:v>
                </c:pt>
                <c:pt idx="830">
                  <c:v>-2.973966807679792E-6</c:v>
                </c:pt>
                <c:pt idx="831">
                  <c:v>2.7940123657663519E-3</c:v>
                </c:pt>
                <c:pt idx="832">
                  <c:v>2.7547998698340383E-4</c:v>
                </c:pt>
                <c:pt idx="833">
                  <c:v>-4.8315977871786523E-5</c:v>
                </c:pt>
                <c:pt idx="834">
                  <c:v>-2.3891962251871139E-4</c:v>
                </c:pt>
                <c:pt idx="835">
                  <c:v>2.2103807354376829E-5</c:v>
                </c:pt>
                <c:pt idx="836">
                  <c:v>1.5231369996745851E-5</c:v>
                </c:pt>
                <c:pt idx="837">
                  <c:v>3.2705824926781649E-3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6844-4B41-B488-65050A287E24}"/>
            </c:ext>
          </c:extLst>
        </c:ser>
        <c:ser>
          <c:idx val="3"/>
          <c:order val="3"/>
          <c:tx>
            <c:v>b_10 OPERA</c:v>
          </c:tx>
          <c:spPr>
            <a:ln w="28575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Feuil1!$B$2:$B$751</c:f>
              <c:numCache>
                <c:formatCode>0</c:formatCode>
                <c:ptCount val="750"/>
                <c:pt idx="0">
                  <c:v>456</c:v>
                </c:pt>
                <c:pt idx="1">
                  <c:v>455</c:v>
                </c:pt>
                <c:pt idx="2">
                  <c:v>454</c:v>
                </c:pt>
                <c:pt idx="3">
                  <c:v>453</c:v>
                </c:pt>
                <c:pt idx="4">
                  <c:v>452</c:v>
                </c:pt>
                <c:pt idx="5">
                  <c:v>451</c:v>
                </c:pt>
                <c:pt idx="6">
                  <c:v>450</c:v>
                </c:pt>
                <c:pt idx="7">
                  <c:v>449</c:v>
                </c:pt>
                <c:pt idx="8">
                  <c:v>448</c:v>
                </c:pt>
                <c:pt idx="9">
                  <c:v>447</c:v>
                </c:pt>
                <c:pt idx="10">
                  <c:v>446</c:v>
                </c:pt>
                <c:pt idx="11">
                  <c:v>445</c:v>
                </c:pt>
                <c:pt idx="12">
                  <c:v>444</c:v>
                </c:pt>
                <c:pt idx="13">
                  <c:v>443</c:v>
                </c:pt>
                <c:pt idx="14">
                  <c:v>442</c:v>
                </c:pt>
                <c:pt idx="15">
                  <c:v>441</c:v>
                </c:pt>
                <c:pt idx="16">
                  <c:v>440</c:v>
                </c:pt>
                <c:pt idx="17">
                  <c:v>439</c:v>
                </c:pt>
                <c:pt idx="18">
                  <c:v>438</c:v>
                </c:pt>
                <c:pt idx="19">
                  <c:v>437</c:v>
                </c:pt>
                <c:pt idx="20">
                  <c:v>436</c:v>
                </c:pt>
                <c:pt idx="21">
                  <c:v>435</c:v>
                </c:pt>
                <c:pt idx="22">
                  <c:v>434</c:v>
                </c:pt>
                <c:pt idx="23">
                  <c:v>433</c:v>
                </c:pt>
                <c:pt idx="24">
                  <c:v>432</c:v>
                </c:pt>
                <c:pt idx="25">
                  <c:v>431</c:v>
                </c:pt>
                <c:pt idx="26">
                  <c:v>430</c:v>
                </c:pt>
                <c:pt idx="27">
                  <c:v>429</c:v>
                </c:pt>
                <c:pt idx="28">
                  <c:v>428</c:v>
                </c:pt>
                <c:pt idx="29">
                  <c:v>427</c:v>
                </c:pt>
                <c:pt idx="30">
                  <c:v>426</c:v>
                </c:pt>
                <c:pt idx="31">
                  <c:v>425</c:v>
                </c:pt>
                <c:pt idx="32">
                  <c:v>424</c:v>
                </c:pt>
                <c:pt idx="33">
                  <c:v>423</c:v>
                </c:pt>
                <c:pt idx="34">
                  <c:v>422</c:v>
                </c:pt>
                <c:pt idx="35">
                  <c:v>421</c:v>
                </c:pt>
                <c:pt idx="36">
                  <c:v>420</c:v>
                </c:pt>
                <c:pt idx="37">
                  <c:v>419</c:v>
                </c:pt>
                <c:pt idx="38">
                  <c:v>418</c:v>
                </c:pt>
                <c:pt idx="39">
                  <c:v>417</c:v>
                </c:pt>
                <c:pt idx="40">
                  <c:v>416</c:v>
                </c:pt>
                <c:pt idx="41">
                  <c:v>415</c:v>
                </c:pt>
                <c:pt idx="42">
                  <c:v>414</c:v>
                </c:pt>
                <c:pt idx="43">
                  <c:v>413</c:v>
                </c:pt>
                <c:pt idx="44">
                  <c:v>412</c:v>
                </c:pt>
                <c:pt idx="45">
                  <c:v>411</c:v>
                </c:pt>
                <c:pt idx="46">
                  <c:v>410</c:v>
                </c:pt>
                <c:pt idx="47">
                  <c:v>409</c:v>
                </c:pt>
                <c:pt idx="48">
                  <c:v>408</c:v>
                </c:pt>
                <c:pt idx="49">
                  <c:v>407</c:v>
                </c:pt>
                <c:pt idx="50">
                  <c:v>406</c:v>
                </c:pt>
                <c:pt idx="51">
                  <c:v>405</c:v>
                </c:pt>
                <c:pt idx="52">
                  <c:v>404</c:v>
                </c:pt>
                <c:pt idx="53">
                  <c:v>403</c:v>
                </c:pt>
                <c:pt idx="54">
                  <c:v>402</c:v>
                </c:pt>
                <c:pt idx="55">
                  <c:v>401</c:v>
                </c:pt>
                <c:pt idx="56">
                  <c:v>400</c:v>
                </c:pt>
                <c:pt idx="57">
                  <c:v>399</c:v>
                </c:pt>
                <c:pt idx="58">
                  <c:v>398</c:v>
                </c:pt>
                <c:pt idx="59">
                  <c:v>397</c:v>
                </c:pt>
                <c:pt idx="60">
                  <c:v>396</c:v>
                </c:pt>
                <c:pt idx="61">
                  <c:v>395</c:v>
                </c:pt>
                <c:pt idx="62">
                  <c:v>394</c:v>
                </c:pt>
                <c:pt idx="63">
                  <c:v>393</c:v>
                </c:pt>
                <c:pt idx="64">
                  <c:v>392</c:v>
                </c:pt>
                <c:pt idx="65">
                  <c:v>391</c:v>
                </c:pt>
                <c:pt idx="66">
                  <c:v>390</c:v>
                </c:pt>
                <c:pt idx="67">
                  <c:v>389</c:v>
                </c:pt>
                <c:pt idx="68">
                  <c:v>388</c:v>
                </c:pt>
                <c:pt idx="69">
                  <c:v>387</c:v>
                </c:pt>
                <c:pt idx="70">
                  <c:v>386</c:v>
                </c:pt>
                <c:pt idx="71">
                  <c:v>385</c:v>
                </c:pt>
                <c:pt idx="72">
                  <c:v>384</c:v>
                </c:pt>
                <c:pt idx="73">
                  <c:v>383</c:v>
                </c:pt>
                <c:pt idx="74">
                  <c:v>382</c:v>
                </c:pt>
                <c:pt idx="75">
                  <c:v>381</c:v>
                </c:pt>
                <c:pt idx="76">
                  <c:v>380</c:v>
                </c:pt>
                <c:pt idx="77">
                  <c:v>379</c:v>
                </c:pt>
                <c:pt idx="78">
                  <c:v>378</c:v>
                </c:pt>
                <c:pt idx="79">
                  <c:v>377</c:v>
                </c:pt>
                <c:pt idx="80">
                  <c:v>376</c:v>
                </c:pt>
                <c:pt idx="81">
                  <c:v>375</c:v>
                </c:pt>
                <c:pt idx="82">
                  <c:v>374</c:v>
                </c:pt>
                <c:pt idx="83">
                  <c:v>373</c:v>
                </c:pt>
                <c:pt idx="84">
                  <c:v>372</c:v>
                </c:pt>
                <c:pt idx="85">
                  <c:v>371</c:v>
                </c:pt>
                <c:pt idx="86">
                  <c:v>370</c:v>
                </c:pt>
                <c:pt idx="87">
                  <c:v>369</c:v>
                </c:pt>
                <c:pt idx="88">
                  <c:v>368</c:v>
                </c:pt>
                <c:pt idx="89">
                  <c:v>367</c:v>
                </c:pt>
                <c:pt idx="90">
                  <c:v>366</c:v>
                </c:pt>
                <c:pt idx="91">
                  <c:v>365</c:v>
                </c:pt>
                <c:pt idx="92">
                  <c:v>364</c:v>
                </c:pt>
                <c:pt idx="93">
                  <c:v>363</c:v>
                </c:pt>
                <c:pt idx="94">
                  <c:v>362</c:v>
                </c:pt>
                <c:pt idx="95">
                  <c:v>361</c:v>
                </c:pt>
                <c:pt idx="96">
                  <c:v>360</c:v>
                </c:pt>
                <c:pt idx="97">
                  <c:v>359</c:v>
                </c:pt>
                <c:pt idx="98">
                  <c:v>358</c:v>
                </c:pt>
                <c:pt idx="99">
                  <c:v>357</c:v>
                </c:pt>
                <c:pt idx="100">
                  <c:v>356</c:v>
                </c:pt>
                <c:pt idx="101">
                  <c:v>355</c:v>
                </c:pt>
                <c:pt idx="102">
                  <c:v>354</c:v>
                </c:pt>
                <c:pt idx="103">
                  <c:v>353</c:v>
                </c:pt>
                <c:pt idx="104">
                  <c:v>352</c:v>
                </c:pt>
                <c:pt idx="105">
                  <c:v>351</c:v>
                </c:pt>
                <c:pt idx="106">
                  <c:v>350</c:v>
                </c:pt>
                <c:pt idx="107">
                  <c:v>349</c:v>
                </c:pt>
                <c:pt idx="108">
                  <c:v>348</c:v>
                </c:pt>
                <c:pt idx="109">
                  <c:v>347</c:v>
                </c:pt>
                <c:pt idx="110">
                  <c:v>346</c:v>
                </c:pt>
                <c:pt idx="111">
                  <c:v>345</c:v>
                </c:pt>
                <c:pt idx="112">
                  <c:v>344</c:v>
                </c:pt>
                <c:pt idx="113">
                  <c:v>343</c:v>
                </c:pt>
                <c:pt idx="114">
                  <c:v>342</c:v>
                </c:pt>
                <c:pt idx="115">
                  <c:v>341</c:v>
                </c:pt>
                <c:pt idx="116">
                  <c:v>340</c:v>
                </c:pt>
                <c:pt idx="117">
                  <c:v>339</c:v>
                </c:pt>
                <c:pt idx="118">
                  <c:v>338</c:v>
                </c:pt>
                <c:pt idx="119">
                  <c:v>337</c:v>
                </c:pt>
                <c:pt idx="120">
                  <c:v>336</c:v>
                </c:pt>
                <c:pt idx="121">
                  <c:v>335</c:v>
                </c:pt>
                <c:pt idx="122">
                  <c:v>334</c:v>
                </c:pt>
                <c:pt idx="123">
                  <c:v>333</c:v>
                </c:pt>
                <c:pt idx="124">
                  <c:v>332</c:v>
                </c:pt>
                <c:pt idx="125">
                  <c:v>331</c:v>
                </c:pt>
                <c:pt idx="126">
                  <c:v>330</c:v>
                </c:pt>
                <c:pt idx="127">
                  <c:v>329</c:v>
                </c:pt>
                <c:pt idx="128">
                  <c:v>328</c:v>
                </c:pt>
                <c:pt idx="129">
                  <c:v>327</c:v>
                </c:pt>
                <c:pt idx="130">
                  <c:v>326</c:v>
                </c:pt>
                <c:pt idx="131">
                  <c:v>325</c:v>
                </c:pt>
                <c:pt idx="132">
                  <c:v>324</c:v>
                </c:pt>
                <c:pt idx="133">
                  <c:v>323</c:v>
                </c:pt>
                <c:pt idx="134">
                  <c:v>322</c:v>
                </c:pt>
                <c:pt idx="135">
                  <c:v>321</c:v>
                </c:pt>
                <c:pt idx="136">
                  <c:v>320</c:v>
                </c:pt>
                <c:pt idx="137">
                  <c:v>319</c:v>
                </c:pt>
                <c:pt idx="138">
                  <c:v>318</c:v>
                </c:pt>
                <c:pt idx="139">
                  <c:v>317</c:v>
                </c:pt>
                <c:pt idx="140">
                  <c:v>316</c:v>
                </c:pt>
                <c:pt idx="141">
                  <c:v>315</c:v>
                </c:pt>
                <c:pt idx="142">
                  <c:v>314</c:v>
                </c:pt>
                <c:pt idx="143">
                  <c:v>313</c:v>
                </c:pt>
                <c:pt idx="144">
                  <c:v>312</c:v>
                </c:pt>
                <c:pt idx="145">
                  <c:v>311</c:v>
                </c:pt>
                <c:pt idx="146">
                  <c:v>310</c:v>
                </c:pt>
                <c:pt idx="147">
                  <c:v>309</c:v>
                </c:pt>
                <c:pt idx="148">
                  <c:v>308</c:v>
                </c:pt>
                <c:pt idx="149">
                  <c:v>307</c:v>
                </c:pt>
                <c:pt idx="150">
                  <c:v>306</c:v>
                </c:pt>
                <c:pt idx="151">
                  <c:v>305</c:v>
                </c:pt>
                <c:pt idx="152">
                  <c:v>304</c:v>
                </c:pt>
                <c:pt idx="153">
                  <c:v>303</c:v>
                </c:pt>
                <c:pt idx="154">
                  <c:v>302</c:v>
                </c:pt>
                <c:pt idx="155">
                  <c:v>301</c:v>
                </c:pt>
                <c:pt idx="156">
                  <c:v>300</c:v>
                </c:pt>
                <c:pt idx="157">
                  <c:v>299</c:v>
                </c:pt>
                <c:pt idx="158">
                  <c:v>298</c:v>
                </c:pt>
                <c:pt idx="159">
                  <c:v>297</c:v>
                </c:pt>
                <c:pt idx="160">
                  <c:v>296</c:v>
                </c:pt>
                <c:pt idx="161">
                  <c:v>295</c:v>
                </c:pt>
                <c:pt idx="162">
                  <c:v>294</c:v>
                </c:pt>
                <c:pt idx="163">
                  <c:v>293</c:v>
                </c:pt>
                <c:pt idx="164">
                  <c:v>292</c:v>
                </c:pt>
                <c:pt idx="165">
                  <c:v>291</c:v>
                </c:pt>
                <c:pt idx="166">
                  <c:v>290</c:v>
                </c:pt>
                <c:pt idx="167">
                  <c:v>289</c:v>
                </c:pt>
                <c:pt idx="168">
                  <c:v>288</c:v>
                </c:pt>
                <c:pt idx="169">
                  <c:v>287</c:v>
                </c:pt>
                <c:pt idx="170">
                  <c:v>286</c:v>
                </c:pt>
                <c:pt idx="171">
                  <c:v>285</c:v>
                </c:pt>
                <c:pt idx="172">
                  <c:v>284</c:v>
                </c:pt>
                <c:pt idx="173">
                  <c:v>283</c:v>
                </c:pt>
                <c:pt idx="174">
                  <c:v>282</c:v>
                </c:pt>
                <c:pt idx="175">
                  <c:v>281</c:v>
                </c:pt>
                <c:pt idx="176">
                  <c:v>280</c:v>
                </c:pt>
                <c:pt idx="177">
                  <c:v>279</c:v>
                </c:pt>
                <c:pt idx="178">
                  <c:v>278</c:v>
                </c:pt>
                <c:pt idx="179">
                  <c:v>277</c:v>
                </c:pt>
                <c:pt idx="180">
                  <c:v>276</c:v>
                </c:pt>
                <c:pt idx="181">
                  <c:v>275</c:v>
                </c:pt>
                <c:pt idx="182">
                  <c:v>274</c:v>
                </c:pt>
                <c:pt idx="183">
                  <c:v>273</c:v>
                </c:pt>
                <c:pt idx="184">
                  <c:v>272</c:v>
                </c:pt>
                <c:pt idx="185">
                  <c:v>271</c:v>
                </c:pt>
                <c:pt idx="186">
                  <c:v>270</c:v>
                </c:pt>
                <c:pt idx="187">
                  <c:v>269</c:v>
                </c:pt>
                <c:pt idx="188">
                  <c:v>268</c:v>
                </c:pt>
                <c:pt idx="189">
                  <c:v>267</c:v>
                </c:pt>
                <c:pt idx="190">
                  <c:v>266</c:v>
                </c:pt>
                <c:pt idx="191">
                  <c:v>265</c:v>
                </c:pt>
                <c:pt idx="192">
                  <c:v>264</c:v>
                </c:pt>
                <c:pt idx="193">
                  <c:v>263</c:v>
                </c:pt>
                <c:pt idx="194">
                  <c:v>262</c:v>
                </c:pt>
                <c:pt idx="195">
                  <c:v>261</c:v>
                </c:pt>
                <c:pt idx="196">
                  <c:v>260</c:v>
                </c:pt>
                <c:pt idx="197">
                  <c:v>259</c:v>
                </c:pt>
                <c:pt idx="198">
                  <c:v>258</c:v>
                </c:pt>
                <c:pt idx="199">
                  <c:v>257</c:v>
                </c:pt>
                <c:pt idx="200">
                  <c:v>256</c:v>
                </c:pt>
                <c:pt idx="201">
                  <c:v>255</c:v>
                </c:pt>
                <c:pt idx="202">
                  <c:v>254</c:v>
                </c:pt>
                <c:pt idx="203">
                  <c:v>253</c:v>
                </c:pt>
                <c:pt idx="204">
                  <c:v>252</c:v>
                </c:pt>
                <c:pt idx="205">
                  <c:v>251</c:v>
                </c:pt>
                <c:pt idx="206">
                  <c:v>250</c:v>
                </c:pt>
                <c:pt idx="207">
                  <c:v>249</c:v>
                </c:pt>
                <c:pt idx="208">
                  <c:v>248</c:v>
                </c:pt>
                <c:pt idx="209">
                  <c:v>247</c:v>
                </c:pt>
                <c:pt idx="210">
                  <c:v>246</c:v>
                </c:pt>
                <c:pt idx="211">
                  <c:v>245</c:v>
                </c:pt>
                <c:pt idx="212">
                  <c:v>244</c:v>
                </c:pt>
                <c:pt idx="213">
                  <c:v>243</c:v>
                </c:pt>
                <c:pt idx="214">
                  <c:v>242</c:v>
                </c:pt>
                <c:pt idx="215">
                  <c:v>241</c:v>
                </c:pt>
                <c:pt idx="216">
                  <c:v>240</c:v>
                </c:pt>
                <c:pt idx="217">
                  <c:v>239</c:v>
                </c:pt>
                <c:pt idx="218">
                  <c:v>238</c:v>
                </c:pt>
                <c:pt idx="219">
                  <c:v>237</c:v>
                </c:pt>
                <c:pt idx="220">
                  <c:v>236</c:v>
                </c:pt>
                <c:pt idx="221">
                  <c:v>235</c:v>
                </c:pt>
                <c:pt idx="222">
                  <c:v>234</c:v>
                </c:pt>
                <c:pt idx="223">
                  <c:v>233</c:v>
                </c:pt>
                <c:pt idx="224">
                  <c:v>232</c:v>
                </c:pt>
                <c:pt idx="225">
                  <c:v>231</c:v>
                </c:pt>
                <c:pt idx="226">
                  <c:v>230</c:v>
                </c:pt>
                <c:pt idx="227">
                  <c:v>229</c:v>
                </c:pt>
                <c:pt idx="228">
                  <c:v>228</c:v>
                </c:pt>
                <c:pt idx="229">
                  <c:v>227</c:v>
                </c:pt>
                <c:pt idx="230">
                  <c:v>226</c:v>
                </c:pt>
                <c:pt idx="231">
                  <c:v>225</c:v>
                </c:pt>
                <c:pt idx="232">
                  <c:v>224</c:v>
                </c:pt>
                <c:pt idx="233">
                  <c:v>223</c:v>
                </c:pt>
                <c:pt idx="234">
                  <c:v>222</c:v>
                </c:pt>
                <c:pt idx="235">
                  <c:v>221</c:v>
                </c:pt>
                <c:pt idx="236">
                  <c:v>220</c:v>
                </c:pt>
                <c:pt idx="237">
                  <c:v>219</c:v>
                </c:pt>
                <c:pt idx="238">
                  <c:v>218</c:v>
                </c:pt>
                <c:pt idx="239">
                  <c:v>217</c:v>
                </c:pt>
                <c:pt idx="240">
                  <c:v>216</c:v>
                </c:pt>
                <c:pt idx="241">
                  <c:v>215</c:v>
                </c:pt>
                <c:pt idx="242">
                  <c:v>214</c:v>
                </c:pt>
                <c:pt idx="243">
                  <c:v>213</c:v>
                </c:pt>
                <c:pt idx="244">
                  <c:v>212</c:v>
                </c:pt>
                <c:pt idx="245">
                  <c:v>211</c:v>
                </c:pt>
                <c:pt idx="246">
                  <c:v>210</c:v>
                </c:pt>
                <c:pt idx="247">
                  <c:v>209</c:v>
                </c:pt>
                <c:pt idx="248">
                  <c:v>208</c:v>
                </c:pt>
                <c:pt idx="249">
                  <c:v>207</c:v>
                </c:pt>
                <c:pt idx="250">
                  <c:v>206</c:v>
                </c:pt>
                <c:pt idx="251">
                  <c:v>205</c:v>
                </c:pt>
                <c:pt idx="252">
                  <c:v>204</c:v>
                </c:pt>
                <c:pt idx="253">
                  <c:v>203</c:v>
                </c:pt>
                <c:pt idx="254">
                  <c:v>202</c:v>
                </c:pt>
                <c:pt idx="255">
                  <c:v>201</c:v>
                </c:pt>
                <c:pt idx="256">
                  <c:v>200</c:v>
                </c:pt>
                <c:pt idx="257">
                  <c:v>199</c:v>
                </c:pt>
                <c:pt idx="258">
                  <c:v>198</c:v>
                </c:pt>
                <c:pt idx="259">
                  <c:v>197</c:v>
                </c:pt>
                <c:pt idx="260">
                  <c:v>196</c:v>
                </c:pt>
                <c:pt idx="261">
                  <c:v>195</c:v>
                </c:pt>
                <c:pt idx="262">
                  <c:v>194</c:v>
                </c:pt>
                <c:pt idx="263">
                  <c:v>193</c:v>
                </c:pt>
                <c:pt idx="264">
                  <c:v>192</c:v>
                </c:pt>
                <c:pt idx="265">
                  <c:v>191</c:v>
                </c:pt>
                <c:pt idx="266">
                  <c:v>190</c:v>
                </c:pt>
                <c:pt idx="267">
                  <c:v>189</c:v>
                </c:pt>
                <c:pt idx="268">
                  <c:v>188</c:v>
                </c:pt>
                <c:pt idx="269">
                  <c:v>187</c:v>
                </c:pt>
                <c:pt idx="270">
                  <c:v>186</c:v>
                </c:pt>
                <c:pt idx="271">
                  <c:v>185</c:v>
                </c:pt>
                <c:pt idx="272">
                  <c:v>184</c:v>
                </c:pt>
                <c:pt idx="273">
                  <c:v>183</c:v>
                </c:pt>
                <c:pt idx="274">
                  <c:v>182</c:v>
                </c:pt>
                <c:pt idx="275">
                  <c:v>181</c:v>
                </c:pt>
                <c:pt idx="276">
                  <c:v>180</c:v>
                </c:pt>
                <c:pt idx="277">
                  <c:v>179</c:v>
                </c:pt>
                <c:pt idx="278">
                  <c:v>178</c:v>
                </c:pt>
                <c:pt idx="279">
                  <c:v>177</c:v>
                </c:pt>
                <c:pt idx="280">
                  <c:v>176</c:v>
                </c:pt>
                <c:pt idx="281">
                  <c:v>175</c:v>
                </c:pt>
                <c:pt idx="282">
                  <c:v>174</c:v>
                </c:pt>
                <c:pt idx="283">
                  <c:v>173</c:v>
                </c:pt>
                <c:pt idx="284">
                  <c:v>172</c:v>
                </c:pt>
                <c:pt idx="285">
                  <c:v>171</c:v>
                </c:pt>
                <c:pt idx="286">
                  <c:v>170</c:v>
                </c:pt>
                <c:pt idx="287">
                  <c:v>169</c:v>
                </c:pt>
                <c:pt idx="288">
                  <c:v>168</c:v>
                </c:pt>
                <c:pt idx="289">
                  <c:v>167</c:v>
                </c:pt>
                <c:pt idx="290">
                  <c:v>166</c:v>
                </c:pt>
                <c:pt idx="291">
                  <c:v>165</c:v>
                </c:pt>
                <c:pt idx="292">
                  <c:v>164</c:v>
                </c:pt>
                <c:pt idx="293">
                  <c:v>163</c:v>
                </c:pt>
                <c:pt idx="294">
                  <c:v>162</c:v>
                </c:pt>
                <c:pt idx="295">
                  <c:v>161</c:v>
                </c:pt>
                <c:pt idx="296">
                  <c:v>160</c:v>
                </c:pt>
                <c:pt idx="297">
                  <c:v>159</c:v>
                </c:pt>
                <c:pt idx="298">
                  <c:v>158</c:v>
                </c:pt>
                <c:pt idx="299">
                  <c:v>157</c:v>
                </c:pt>
                <c:pt idx="300">
                  <c:v>156</c:v>
                </c:pt>
                <c:pt idx="301">
                  <c:v>155</c:v>
                </c:pt>
                <c:pt idx="302">
                  <c:v>154</c:v>
                </c:pt>
                <c:pt idx="303">
                  <c:v>153</c:v>
                </c:pt>
                <c:pt idx="304">
                  <c:v>152</c:v>
                </c:pt>
                <c:pt idx="305">
                  <c:v>151</c:v>
                </c:pt>
                <c:pt idx="306">
                  <c:v>150</c:v>
                </c:pt>
                <c:pt idx="307">
                  <c:v>149</c:v>
                </c:pt>
                <c:pt idx="308">
                  <c:v>148</c:v>
                </c:pt>
                <c:pt idx="309">
                  <c:v>147</c:v>
                </c:pt>
                <c:pt idx="310">
                  <c:v>146</c:v>
                </c:pt>
                <c:pt idx="311">
                  <c:v>145</c:v>
                </c:pt>
                <c:pt idx="312">
                  <c:v>144</c:v>
                </c:pt>
                <c:pt idx="313">
                  <c:v>143</c:v>
                </c:pt>
                <c:pt idx="314">
                  <c:v>142</c:v>
                </c:pt>
                <c:pt idx="315">
                  <c:v>141</c:v>
                </c:pt>
                <c:pt idx="316">
                  <c:v>140</c:v>
                </c:pt>
                <c:pt idx="317">
                  <c:v>139</c:v>
                </c:pt>
                <c:pt idx="318">
                  <c:v>138</c:v>
                </c:pt>
                <c:pt idx="319">
                  <c:v>137</c:v>
                </c:pt>
                <c:pt idx="320">
                  <c:v>136</c:v>
                </c:pt>
                <c:pt idx="321">
                  <c:v>135</c:v>
                </c:pt>
                <c:pt idx="322">
                  <c:v>134</c:v>
                </c:pt>
                <c:pt idx="323">
                  <c:v>133</c:v>
                </c:pt>
                <c:pt idx="324">
                  <c:v>132</c:v>
                </c:pt>
                <c:pt idx="325">
                  <c:v>131</c:v>
                </c:pt>
                <c:pt idx="326">
                  <c:v>130</c:v>
                </c:pt>
                <c:pt idx="327">
                  <c:v>129</c:v>
                </c:pt>
                <c:pt idx="328">
                  <c:v>128</c:v>
                </c:pt>
                <c:pt idx="329">
                  <c:v>127</c:v>
                </c:pt>
                <c:pt idx="330">
                  <c:v>126</c:v>
                </c:pt>
                <c:pt idx="331">
                  <c:v>125</c:v>
                </c:pt>
                <c:pt idx="332">
                  <c:v>124</c:v>
                </c:pt>
                <c:pt idx="333">
                  <c:v>123</c:v>
                </c:pt>
                <c:pt idx="334">
                  <c:v>122</c:v>
                </c:pt>
                <c:pt idx="335">
                  <c:v>121</c:v>
                </c:pt>
                <c:pt idx="336">
                  <c:v>120</c:v>
                </c:pt>
                <c:pt idx="337">
                  <c:v>119</c:v>
                </c:pt>
                <c:pt idx="338">
                  <c:v>118</c:v>
                </c:pt>
                <c:pt idx="339">
                  <c:v>117</c:v>
                </c:pt>
                <c:pt idx="340">
                  <c:v>116</c:v>
                </c:pt>
                <c:pt idx="341">
                  <c:v>115</c:v>
                </c:pt>
                <c:pt idx="342">
                  <c:v>114</c:v>
                </c:pt>
                <c:pt idx="343">
                  <c:v>113</c:v>
                </c:pt>
                <c:pt idx="344">
                  <c:v>112</c:v>
                </c:pt>
                <c:pt idx="345">
                  <c:v>111</c:v>
                </c:pt>
                <c:pt idx="346">
                  <c:v>110</c:v>
                </c:pt>
                <c:pt idx="347">
                  <c:v>109</c:v>
                </c:pt>
                <c:pt idx="348">
                  <c:v>108</c:v>
                </c:pt>
                <c:pt idx="349">
                  <c:v>107</c:v>
                </c:pt>
                <c:pt idx="350">
                  <c:v>106</c:v>
                </c:pt>
                <c:pt idx="351">
                  <c:v>105</c:v>
                </c:pt>
                <c:pt idx="352">
                  <c:v>104</c:v>
                </c:pt>
                <c:pt idx="353">
                  <c:v>103</c:v>
                </c:pt>
                <c:pt idx="354">
                  <c:v>102</c:v>
                </c:pt>
                <c:pt idx="355">
                  <c:v>101</c:v>
                </c:pt>
                <c:pt idx="356">
                  <c:v>100</c:v>
                </c:pt>
                <c:pt idx="357">
                  <c:v>99</c:v>
                </c:pt>
                <c:pt idx="358">
                  <c:v>98</c:v>
                </c:pt>
                <c:pt idx="359">
                  <c:v>97</c:v>
                </c:pt>
                <c:pt idx="360">
                  <c:v>96</c:v>
                </c:pt>
                <c:pt idx="361">
                  <c:v>95</c:v>
                </c:pt>
                <c:pt idx="362">
                  <c:v>94</c:v>
                </c:pt>
                <c:pt idx="363">
                  <c:v>93</c:v>
                </c:pt>
                <c:pt idx="364">
                  <c:v>92</c:v>
                </c:pt>
                <c:pt idx="365">
                  <c:v>91</c:v>
                </c:pt>
                <c:pt idx="366">
                  <c:v>90</c:v>
                </c:pt>
                <c:pt idx="367">
                  <c:v>89</c:v>
                </c:pt>
                <c:pt idx="368">
                  <c:v>88</c:v>
                </c:pt>
                <c:pt idx="369">
                  <c:v>87</c:v>
                </c:pt>
                <c:pt idx="370">
                  <c:v>86</c:v>
                </c:pt>
                <c:pt idx="371">
                  <c:v>85</c:v>
                </c:pt>
                <c:pt idx="372">
                  <c:v>84</c:v>
                </c:pt>
                <c:pt idx="373">
                  <c:v>83</c:v>
                </c:pt>
                <c:pt idx="374">
                  <c:v>82</c:v>
                </c:pt>
                <c:pt idx="375">
                  <c:v>81</c:v>
                </c:pt>
                <c:pt idx="376">
                  <c:v>80</c:v>
                </c:pt>
                <c:pt idx="377">
                  <c:v>79</c:v>
                </c:pt>
                <c:pt idx="378">
                  <c:v>78</c:v>
                </c:pt>
                <c:pt idx="379">
                  <c:v>77</c:v>
                </c:pt>
                <c:pt idx="380">
                  <c:v>76</c:v>
                </c:pt>
                <c:pt idx="381">
                  <c:v>75</c:v>
                </c:pt>
                <c:pt idx="382">
                  <c:v>74</c:v>
                </c:pt>
                <c:pt idx="383">
                  <c:v>73</c:v>
                </c:pt>
                <c:pt idx="384">
                  <c:v>72</c:v>
                </c:pt>
                <c:pt idx="385">
                  <c:v>71</c:v>
                </c:pt>
                <c:pt idx="386">
                  <c:v>70</c:v>
                </c:pt>
                <c:pt idx="387">
                  <c:v>69</c:v>
                </c:pt>
                <c:pt idx="388">
                  <c:v>68</c:v>
                </c:pt>
                <c:pt idx="389">
                  <c:v>67</c:v>
                </c:pt>
                <c:pt idx="390">
                  <c:v>66</c:v>
                </c:pt>
                <c:pt idx="391">
                  <c:v>65.000000000000014</c:v>
                </c:pt>
                <c:pt idx="392">
                  <c:v>64.000000000000014</c:v>
                </c:pt>
                <c:pt idx="393">
                  <c:v>63.000000000000007</c:v>
                </c:pt>
                <c:pt idx="394">
                  <c:v>62.000000000000007</c:v>
                </c:pt>
                <c:pt idx="395">
                  <c:v>61</c:v>
                </c:pt>
                <c:pt idx="396">
                  <c:v>60</c:v>
                </c:pt>
                <c:pt idx="397">
                  <c:v>59</c:v>
                </c:pt>
                <c:pt idx="398">
                  <c:v>58</c:v>
                </c:pt>
                <c:pt idx="399">
                  <c:v>57</c:v>
                </c:pt>
                <c:pt idx="400">
                  <c:v>56</c:v>
                </c:pt>
                <c:pt idx="401">
                  <c:v>55</c:v>
                </c:pt>
                <c:pt idx="402">
                  <c:v>54</c:v>
                </c:pt>
                <c:pt idx="403">
                  <c:v>53</c:v>
                </c:pt>
                <c:pt idx="404">
                  <c:v>52</c:v>
                </c:pt>
                <c:pt idx="405">
                  <c:v>51</c:v>
                </c:pt>
                <c:pt idx="406">
                  <c:v>49.999999999999993</c:v>
                </c:pt>
                <c:pt idx="407">
                  <c:v>48.999999999999993</c:v>
                </c:pt>
                <c:pt idx="408">
                  <c:v>47.999999999999986</c:v>
                </c:pt>
                <c:pt idx="409">
                  <c:v>46.999999999999993</c:v>
                </c:pt>
                <c:pt idx="410">
                  <c:v>46</c:v>
                </c:pt>
                <c:pt idx="411">
                  <c:v>45</c:v>
                </c:pt>
                <c:pt idx="412">
                  <c:v>44</c:v>
                </c:pt>
                <c:pt idx="413">
                  <c:v>43</c:v>
                </c:pt>
                <c:pt idx="414">
                  <c:v>42</c:v>
                </c:pt>
                <c:pt idx="415">
                  <c:v>41</c:v>
                </c:pt>
                <c:pt idx="416">
                  <c:v>40</c:v>
                </c:pt>
                <c:pt idx="417">
                  <c:v>39</c:v>
                </c:pt>
                <c:pt idx="418">
                  <c:v>38</c:v>
                </c:pt>
                <c:pt idx="419">
                  <c:v>37</c:v>
                </c:pt>
                <c:pt idx="420">
                  <c:v>36</c:v>
                </c:pt>
                <c:pt idx="421">
                  <c:v>35</c:v>
                </c:pt>
                <c:pt idx="422">
                  <c:v>34</c:v>
                </c:pt>
                <c:pt idx="423">
                  <c:v>33</c:v>
                </c:pt>
                <c:pt idx="424">
                  <c:v>32</c:v>
                </c:pt>
                <c:pt idx="425">
                  <c:v>31</c:v>
                </c:pt>
                <c:pt idx="426">
                  <c:v>30</c:v>
                </c:pt>
                <c:pt idx="427">
                  <c:v>29</c:v>
                </c:pt>
                <c:pt idx="428">
                  <c:v>28</c:v>
                </c:pt>
                <c:pt idx="429">
                  <c:v>27</c:v>
                </c:pt>
                <c:pt idx="430">
                  <c:v>26</c:v>
                </c:pt>
                <c:pt idx="431">
                  <c:v>25</c:v>
                </c:pt>
                <c:pt idx="432">
                  <c:v>24</c:v>
                </c:pt>
                <c:pt idx="433">
                  <c:v>23</c:v>
                </c:pt>
                <c:pt idx="434">
                  <c:v>22</c:v>
                </c:pt>
                <c:pt idx="435">
                  <c:v>21</c:v>
                </c:pt>
                <c:pt idx="436">
                  <c:v>20</c:v>
                </c:pt>
                <c:pt idx="437">
                  <c:v>19</c:v>
                </c:pt>
                <c:pt idx="438">
                  <c:v>18</c:v>
                </c:pt>
                <c:pt idx="439">
                  <c:v>17</c:v>
                </c:pt>
                <c:pt idx="440">
                  <c:v>16</c:v>
                </c:pt>
                <c:pt idx="441">
                  <c:v>15</c:v>
                </c:pt>
                <c:pt idx="442">
                  <c:v>14</c:v>
                </c:pt>
                <c:pt idx="443">
                  <c:v>13</c:v>
                </c:pt>
                <c:pt idx="444">
                  <c:v>12</c:v>
                </c:pt>
                <c:pt idx="445">
                  <c:v>11</c:v>
                </c:pt>
                <c:pt idx="446">
                  <c:v>10</c:v>
                </c:pt>
                <c:pt idx="447">
                  <c:v>9</c:v>
                </c:pt>
                <c:pt idx="448">
                  <c:v>8</c:v>
                </c:pt>
                <c:pt idx="449">
                  <c:v>7</c:v>
                </c:pt>
                <c:pt idx="450">
                  <c:v>6</c:v>
                </c:pt>
                <c:pt idx="451">
                  <c:v>5</c:v>
                </c:pt>
                <c:pt idx="452">
                  <c:v>4</c:v>
                </c:pt>
                <c:pt idx="453">
                  <c:v>3</c:v>
                </c:pt>
                <c:pt idx="454">
                  <c:v>2</c:v>
                </c:pt>
                <c:pt idx="455">
                  <c:v>1</c:v>
                </c:pt>
                <c:pt idx="456">
                  <c:v>0</c:v>
                </c:pt>
                <c:pt idx="457">
                  <c:v>-1</c:v>
                </c:pt>
                <c:pt idx="458">
                  <c:v>-2</c:v>
                </c:pt>
                <c:pt idx="459">
                  <c:v>-3</c:v>
                </c:pt>
                <c:pt idx="460">
                  <c:v>-4</c:v>
                </c:pt>
                <c:pt idx="461">
                  <c:v>-5</c:v>
                </c:pt>
                <c:pt idx="462">
                  <c:v>-6</c:v>
                </c:pt>
                <c:pt idx="463">
                  <c:v>-7</c:v>
                </c:pt>
                <c:pt idx="464">
                  <c:v>-8</c:v>
                </c:pt>
                <c:pt idx="465">
                  <c:v>-9</c:v>
                </c:pt>
                <c:pt idx="466">
                  <c:v>-10</c:v>
                </c:pt>
                <c:pt idx="467">
                  <c:v>-11</c:v>
                </c:pt>
                <c:pt idx="468">
                  <c:v>-12</c:v>
                </c:pt>
                <c:pt idx="469">
                  <c:v>-13</c:v>
                </c:pt>
                <c:pt idx="470">
                  <c:v>-14</c:v>
                </c:pt>
                <c:pt idx="471">
                  <c:v>-15</c:v>
                </c:pt>
                <c:pt idx="472">
                  <c:v>-16</c:v>
                </c:pt>
                <c:pt idx="473">
                  <c:v>-17</c:v>
                </c:pt>
                <c:pt idx="474">
                  <c:v>-18</c:v>
                </c:pt>
                <c:pt idx="475">
                  <c:v>-19</c:v>
                </c:pt>
                <c:pt idx="476">
                  <c:v>-20</c:v>
                </c:pt>
                <c:pt idx="477">
                  <c:v>-21</c:v>
                </c:pt>
                <c:pt idx="478">
                  <c:v>-22</c:v>
                </c:pt>
                <c:pt idx="479">
                  <c:v>-23</c:v>
                </c:pt>
                <c:pt idx="480">
                  <c:v>-24</c:v>
                </c:pt>
                <c:pt idx="481">
                  <c:v>-25</c:v>
                </c:pt>
                <c:pt idx="482">
                  <c:v>-26</c:v>
                </c:pt>
                <c:pt idx="483">
                  <c:v>-27</c:v>
                </c:pt>
                <c:pt idx="484">
                  <c:v>-28</c:v>
                </c:pt>
                <c:pt idx="485">
                  <c:v>-29</c:v>
                </c:pt>
                <c:pt idx="486">
                  <c:v>-30</c:v>
                </c:pt>
                <c:pt idx="487">
                  <c:v>-31</c:v>
                </c:pt>
                <c:pt idx="488">
                  <c:v>-32</c:v>
                </c:pt>
                <c:pt idx="489">
                  <c:v>-33</c:v>
                </c:pt>
                <c:pt idx="490">
                  <c:v>-34</c:v>
                </c:pt>
                <c:pt idx="491">
                  <c:v>-35</c:v>
                </c:pt>
                <c:pt idx="492">
                  <c:v>-36</c:v>
                </c:pt>
                <c:pt idx="493">
                  <c:v>-37</c:v>
                </c:pt>
                <c:pt idx="494">
                  <c:v>-38</c:v>
                </c:pt>
                <c:pt idx="495">
                  <c:v>-39</c:v>
                </c:pt>
                <c:pt idx="496">
                  <c:v>-40</c:v>
                </c:pt>
                <c:pt idx="497">
                  <c:v>-41</c:v>
                </c:pt>
                <c:pt idx="498">
                  <c:v>-42</c:v>
                </c:pt>
                <c:pt idx="499">
                  <c:v>-43</c:v>
                </c:pt>
                <c:pt idx="500">
                  <c:v>-44</c:v>
                </c:pt>
                <c:pt idx="501">
                  <c:v>-45</c:v>
                </c:pt>
                <c:pt idx="502">
                  <c:v>-46</c:v>
                </c:pt>
                <c:pt idx="503">
                  <c:v>-47</c:v>
                </c:pt>
                <c:pt idx="504">
                  <c:v>-48</c:v>
                </c:pt>
                <c:pt idx="505">
                  <c:v>-49</c:v>
                </c:pt>
                <c:pt idx="506">
                  <c:v>-50</c:v>
                </c:pt>
                <c:pt idx="507">
                  <c:v>-51</c:v>
                </c:pt>
                <c:pt idx="508">
                  <c:v>-52</c:v>
                </c:pt>
                <c:pt idx="509">
                  <c:v>-53</c:v>
                </c:pt>
                <c:pt idx="510">
                  <c:v>-54</c:v>
                </c:pt>
                <c:pt idx="511">
                  <c:v>-55</c:v>
                </c:pt>
                <c:pt idx="512">
                  <c:v>-56</c:v>
                </c:pt>
                <c:pt idx="513">
                  <c:v>-57</c:v>
                </c:pt>
                <c:pt idx="514">
                  <c:v>-58</c:v>
                </c:pt>
                <c:pt idx="515">
                  <c:v>-59</c:v>
                </c:pt>
                <c:pt idx="516">
                  <c:v>-60</c:v>
                </c:pt>
                <c:pt idx="517">
                  <c:v>-61</c:v>
                </c:pt>
                <c:pt idx="518">
                  <c:v>-62</c:v>
                </c:pt>
                <c:pt idx="519">
                  <c:v>-63</c:v>
                </c:pt>
                <c:pt idx="520">
                  <c:v>-64</c:v>
                </c:pt>
                <c:pt idx="521">
                  <c:v>-65</c:v>
                </c:pt>
                <c:pt idx="522">
                  <c:v>-66</c:v>
                </c:pt>
                <c:pt idx="523">
                  <c:v>-67</c:v>
                </c:pt>
                <c:pt idx="524">
                  <c:v>-68</c:v>
                </c:pt>
                <c:pt idx="525">
                  <c:v>-69</c:v>
                </c:pt>
                <c:pt idx="526">
                  <c:v>-70</c:v>
                </c:pt>
                <c:pt idx="527">
                  <c:v>-71</c:v>
                </c:pt>
                <c:pt idx="528">
                  <c:v>-72</c:v>
                </c:pt>
                <c:pt idx="529">
                  <c:v>-73</c:v>
                </c:pt>
                <c:pt idx="530">
                  <c:v>-74</c:v>
                </c:pt>
                <c:pt idx="531">
                  <c:v>-75</c:v>
                </c:pt>
                <c:pt idx="532">
                  <c:v>-76</c:v>
                </c:pt>
                <c:pt idx="533">
                  <c:v>-77</c:v>
                </c:pt>
                <c:pt idx="534">
                  <c:v>-78</c:v>
                </c:pt>
                <c:pt idx="535">
                  <c:v>-79</c:v>
                </c:pt>
                <c:pt idx="536">
                  <c:v>-80</c:v>
                </c:pt>
                <c:pt idx="537">
                  <c:v>-81</c:v>
                </c:pt>
                <c:pt idx="538">
                  <c:v>-82</c:v>
                </c:pt>
                <c:pt idx="539">
                  <c:v>-83</c:v>
                </c:pt>
                <c:pt idx="540">
                  <c:v>-84</c:v>
                </c:pt>
                <c:pt idx="541">
                  <c:v>-85</c:v>
                </c:pt>
                <c:pt idx="542">
                  <c:v>-86</c:v>
                </c:pt>
                <c:pt idx="543">
                  <c:v>-87</c:v>
                </c:pt>
                <c:pt idx="544">
                  <c:v>-88</c:v>
                </c:pt>
                <c:pt idx="545">
                  <c:v>-89</c:v>
                </c:pt>
                <c:pt idx="546">
                  <c:v>-90</c:v>
                </c:pt>
                <c:pt idx="547">
                  <c:v>-91</c:v>
                </c:pt>
                <c:pt idx="548">
                  <c:v>-92</c:v>
                </c:pt>
                <c:pt idx="549">
                  <c:v>-93</c:v>
                </c:pt>
                <c:pt idx="550">
                  <c:v>-94</c:v>
                </c:pt>
                <c:pt idx="551">
                  <c:v>-95</c:v>
                </c:pt>
                <c:pt idx="552">
                  <c:v>-96</c:v>
                </c:pt>
                <c:pt idx="553">
                  <c:v>-97</c:v>
                </c:pt>
                <c:pt idx="554">
                  <c:v>-98</c:v>
                </c:pt>
                <c:pt idx="555">
                  <c:v>-99</c:v>
                </c:pt>
                <c:pt idx="556">
                  <c:v>-100</c:v>
                </c:pt>
                <c:pt idx="557">
                  <c:v>-101</c:v>
                </c:pt>
                <c:pt idx="558">
                  <c:v>-102</c:v>
                </c:pt>
                <c:pt idx="559">
                  <c:v>-103</c:v>
                </c:pt>
                <c:pt idx="560">
                  <c:v>-104</c:v>
                </c:pt>
                <c:pt idx="561">
                  <c:v>-105</c:v>
                </c:pt>
                <c:pt idx="562">
                  <c:v>-106</c:v>
                </c:pt>
                <c:pt idx="563">
                  <c:v>-107</c:v>
                </c:pt>
                <c:pt idx="564">
                  <c:v>-108</c:v>
                </c:pt>
                <c:pt idx="565">
                  <c:v>-109</c:v>
                </c:pt>
                <c:pt idx="566">
                  <c:v>-110</c:v>
                </c:pt>
                <c:pt idx="567">
                  <c:v>-111</c:v>
                </c:pt>
                <c:pt idx="568">
                  <c:v>-112</c:v>
                </c:pt>
                <c:pt idx="569">
                  <c:v>-113</c:v>
                </c:pt>
                <c:pt idx="570">
                  <c:v>-114</c:v>
                </c:pt>
                <c:pt idx="571">
                  <c:v>-115</c:v>
                </c:pt>
                <c:pt idx="572">
                  <c:v>-116</c:v>
                </c:pt>
                <c:pt idx="573">
                  <c:v>-117</c:v>
                </c:pt>
                <c:pt idx="574">
                  <c:v>-118</c:v>
                </c:pt>
                <c:pt idx="575">
                  <c:v>-119</c:v>
                </c:pt>
                <c:pt idx="576">
                  <c:v>-120</c:v>
                </c:pt>
                <c:pt idx="577">
                  <c:v>-121</c:v>
                </c:pt>
                <c:pt idx="578">
                  <c:v>-122</c:v>
                </c:pt>
                <c:pt idx="579">
                  <c:v>-123</c:v>
                </c:pt>
                <c:pt idx="580">
                  <c:v>-124</c:v>
                </c:pt>
                <c:pt idx="581">
                  <c:v>-125</c:v>
                </c:pt>
                <c:pt idx="582">
                  <c:v>-126</c:v>
                </c:pt>
                <c:pt idx="583">
                  <c:v>-127</c:v>
                </c:pt>
                <c:pt idx="584">
                  <c:v>-128</c:v>
                </c:pt>
                <c:pt idx="585">
                  <c:v>-129</c:v>
                </c:pt>
                <c:pt idx="586">
                  <c:v>-130</c:v>
                </c:pt>
                <c:pt idx="587">
                  <c:v>-131</c:v>
                </c:pt>
                <c:pt idx="588">
                  <c:v>-132</c:v>
                </c:pt>
                <c:pt idx="589">
                  <c:v>-133</c:v>
                </c:pt>
                <c:pt idx="590">
                  <c:v>-134</c:v>
                </c:pt>
                <c:pt idx="591">
                  <c:v>-135</c:v>
                </c:pt>
                <c:pt idx="592">
                  <c:v>-136</c:v>
                </c:pt>
                <c:pt idx="593">
                  <c:v>-137</c:v>
                </c:pt>
                <c:pt idx="594">
                  <c:v>-138</c:v>
                </c:pt>
                <c:pt idx="595">
                  <c:v>-139</c:v>
                </c:pt>
                <c:pt idx="596">
                  <c:v>-140</c:v>
                </c:pt>
                <c:pt idx="597">
                  <c:v>-141</c:v>
                </c:pt>
                <c:pt idx="598">
                  <c:v>-142</c:v>
                </c:pt>
                <c:pt idx="599">
                  <c:v>-143</c:v>
                </c:pt>
                <c:pt idx="600">
                  <c:v>-144</c:v>
                </c:pt>
                <c:pt idx="601">
                  <c:v>-145</c:v>
                </c:pt>
                <c:pt idx="602">
                  <c:v>-146</c:v>
                </c:pt>
                <c:pt idx="603">
                  <c:v>-147</c:v>
                </c:pt>
                <c:pt idx="604">
                  <c:v>-148</c:v>
                </c:pt>
                <c:pt idx="605">
                  <c:v>-149</c:v>
                </c:pt>
                <c:pt idx="606">
                  <c:v>-150</c:v>
                </c:pt>
                <c:pt idx="607">
                  <c:v>-151</c:v>
                </c:pt>
                <c:pt idx="608">
                  <c:v>-152</c:v>
                </c:pt>
                <c:pt idx="609">
                  <c:v>-153</c:v>
                </c:pt>
                <c:pt idx="610">
                  <c:v>-154</c:v>
                </c:pt>
                <c:pt idx="611">
                  <c:v>-155</c:v>
                </c:pt>
                <c:pt idx="612">
                  <c:v>-156</c:v>
                </c:pt>
                <c:pt idx="613">
                  <c:v>-157</c:v>
                </c:pt>
                <c:pt idx="614">
                  <c:v>-158</c:v>
                </c:pt>
                <c:pt idx="615">
                  <c:v>-159</c:v>
                </c:pt>
                <c:pt idx="616">
                  <c:v>-160</c:v>
                </c:pt>
                <c:pt idx="617">
                  <c:v>-161</c:v>
                </c:pt>
                <c:pt idx="618">
                  <c:v>-162</c:v>
                </c:pt>
                <c:pt idx="619">
                  <c:v>-163</c:v>
                </c:pt>
                <c:pt idx="620">
                  <c:v>-164</c:v>
                </c:pt>
                <c:pt idx="621">
                  <c:v>-165</c:v>
                </c:pt>
                <c:pt idx="622">
                  <c:v>-166</c:v>
                </c:pt>
                <c:pt idx="623">
                  <c:v>-167</c:v>
                </c:pt>
                <c:pt idx="624">
                  <c:v>-168</c:v>
                </c:pt>
                <c:pt idx="625">
                  <c:v>-169</c:v>
                </c:pt>
                <c:pt idx="626">
                  <c:v>-170</c:v>
                </c:pt>
                <c:pt idx="627">
                  <c:v>-171</c:v>
                </c:pt>
                <c:pt idx="628">
                  <c:v>-172</c:v>
                </c:pt>
                <c:pt idx="629">
                  <c:v>-173</c:v>
                </c:pt>
                <c:pt idx="630">
                  <c:v>-174</c:v>
                </c:pt>
                <c:pt idx="631">
                  <c:v>-175</c:v>
                </c:pt>
                <c:pt idx="632">
                  <c:v>-176</c:v>
                </c:pt>
                <c:pt idx="633">
                  <c:v>-177</c:v>
                </c:pt>
                <c:pt idx="634">
                  <c:v>-178</c:v>
                </c:pt>
                <c:pt idx="635">
                  <c:v>-179</c:v>
                </c:pt>
                <c:pt idx="636">
                  <c:v>-180</c:v>
                </c:pt>
                <c:pt idx="637">
                  <c:v>-181</c:v>
                </c:pt>
                <c:pt idx="638">
                  <c:v>-182</c:v>
                </c:pt>
                <c:pt idx="639">
                  <c:v>-183</c:v>
                </c:pt>
                <c:pt idx="640">
                  <c:v>-184</c:v>
                </c:pt>
                <c:pt idx="641">
                  <c:v>-185</c:v>
                </c:pt>
                <c:pt idx="642">
                  <c:v>-186</c:v>
                </c:pt>
                <c:pt idx="643">
                  <c:v>-187</c:v>
                </c:pt>
                <c:pt idx="644">
                  <c:v>-188</c:v>
                </c:pt>
                <c:pt idx="645">
                  <c:v>-189</c:v>
                </c:pt>
                <c:pt idx="646">
                  <c:v>-190</c:v>
                </c:pt>
                <c:pt idx="647">
                  <c:v>-191</c:v>
                </c:pt>
                <c:pt idx="648">
                  <c:v>-192</c:v>
                </c:pt>
                <c:pt idx="649">
                  <c:v>-193</c:v>
                </c:pt>
                <c:pt idx="650">
                  <c:v>-194</c:v>
                </c:pt>
                <c:pt idx="651">
                  <c:v>-195</c:v>
                </c:pt>
                <c:pt idx="652">
                  <c:v>-196</c:v>
                </c:pt>
                <c:pt idx="653">
                  <c:v>-197</c:v>
                </c:pt>
                <c:pt idx="654">
                  <c:v>-198</c:v>
                </c:pt>
                <c:pt idx="655">
                  <c:v>-199</c:v>
                </c:pt>
                <c:pt idx="656">
                  <c:v>-200</c:v>
                </c:pt>
                <c:pt idx="657">
                  <c:v>-201</c:v>
                </c:pt>
                <c:pt idx="658">
                  <c:v>-202</c:v>
                </c:pt>
                <c:pt idx="659">
                  <c:v>-203</c:v>
                </c:pt>
                <c:pt idx="660">
                  <c:v>-204</c:v>
                </c:pt>
                <c:pt idx="661">
                  <c:v>-205</c:v>
                </c:pt>
                <c:pt idx="662">
                  <c:v>-206</c:v>
                </c:pt>
                <c:pt idx="663">
                  <c:v>-207</c:v>
                </c:pt>
                <c:pt idx="664">
                  <c:v>-208</c:v>
                </c:pt>
                <c:pt idx="665">
                  <c:v>-209</c:v>
                </c:pt>
                <c:pt idx="666">
                  <c:v>-210</c:v>
                </c:pt>
                <c:pt idx="667">
                  <c:v>-211</c:v>
                </c:pt>
                <c:pt idx="668">
                  <c:v>-212</c:v>
                </c:pt>
                <c:pt idx="669">
                  <c:v>-213</c:v>
                </c:pt>
                <c:pt idx="670">
                  <c:v>-214</c:v>
                </c:pt>
                <c:pt idx="671">
                  <c:v>-215</c:v>
                </c:pt>
                <c:pt idx="672">
                  <c:v>-216</c:v>
                </c:pt>
                <c:pt idx="673">
                  <c:v>-217</c:v>
                </c:pt>
                <c:pt idx="674">
                  <c:v>-218</c:v>
                </c:pt>
                <c:pt idx="675">
                  <c:v>-219</c:v>
                </c:pt>
                <c:pt idx="676">
                  <c:v>-220</c:v>
                </c:pt>
                <c:pt idx="677">
                  <c:v>-221</c:v>
                </c:pt>
                <c:pt idx="678">
                  <c:v>-222</c:v>
                </c:pt>
                <c:pt idx="679">
                  <c:v>-223</c:v>
                </c:pt>
                <c:pt idx="680">
                  <c:v>-224</c:v>
                </c:pt>
                <c:pt idx="681">
                  <c:v>-225</c:v>
                </c:pt>
                <c:pt idx="682">
                  <c:v>-226</c:v>
                </c:pt>
                <c:pt idx="683">
                  <c:v>-227</c:v>
                </c:pt>
                <c:pt idx="684">
                  <c:v>-228</c:v>
                </c:pt>
                <c:pt idx="685">
                  <c:v>-229</c:v>
                </c:pt>
                <c:pt idx="686">
                  <c:v>-230</c:v>
                </c:pt>
                <c:pt idx="687">
                  <c:v>-231</c:v>
                </c:pt>
                <c:pt idx="688">
                  <c:v>-232</c:v>
                </c:pt>
                <c:pt idx="689">
                  <c:v>-233</c:v>
                </c:pt>
                <c:pt idx="690">
                  <c:v>-234</c:v>
                </c:pt>
                <c:pt idx="691">
                  <c:v>-235</c:v>
                </c:pt>
                <c:pt idx="692">
                  <c:v>-236</c:v>
                </c:pt>
                <c:pt idx="693">
                  <c:v>-237</c:v>
                </c:pt>
                <c:pt idx="694">
                  <c:v>-238</c:v>
                </c:pt>
                <c:pt idx="695">
                  <c:v>-239</c:v>
                </c:pt>
                <c:pt idx="696">
                  <c:v>-240</c:v>
                </c:pt>
                <c:pt idx="697">
                  <c:v>-241</c:v>
                </c:pt>
                <c:pt idx="698">
                  <c:v>-242</c:v>
                </c:pt>
                <c:pt idx="699">
                  <c:v>-243</c:v>
                </c:pt>
                <c:pt idx="700">
                  <c:v>-244</c:v>
                </c:pt>
                <c:pt idx="701">
                  <c:v>-245</c:v>
                </c:pt>
                <c:pt idx="702">
                  <c:v>-246</c:v>
                </c:pt>
                <c:pt idx="703">
                  <c:v>-247</c:v>
                </c:pt>
                <c:pt idx="704">
                  <c:v>-248</c:v>
                </c:pt>
                <c:pt idx="705">
                  <c:v>-249</c:v>
                </c:pt>
                <c:pt idx="706">
                  <c:v>-250</c:v>
                </c:pt>
                <c:pt idx="707">
                  <c:v>-251</c:v>
                </c:pt>
                <c:pt idx="708">
                  <c:v>-252</c:v>
                </c:pt>
                <c:pt idx="709">
                  <c:v>-253</c:v>
                </c:pt>
                <c:pt idx="710">
                  <c:v>-254</c:v>
                </c:pt>
                <c:pt idx="711">
                  <c:v>-255</c:v>
                </c:pt>
                <c:pt idx="712">
                  <c:v>-256</c:v>
                </c:pt>
                <c:pt idx="713">
                  <c:v>-257</c:v>
                </c:pt>
                <c:pt idx="714">
                  <c:v>-258</c:v>
                </c:pt>
                <c:pt idx="715">
                  <c:v>-259</c:v>
                </c:pt>
                <c:pt idx="716">
                  <c:v>-260</c:v>
                </c:pt>
                <c:pt idx="717">
                  <c:v>-261</c:v>
                </c:pt>
                <c:pt idx="718">
                  <c:v>-262</c:v>
                </c:pt>
                <c:pt idx="719">
                  <c:v>-263</c:v>
                </c:pt>
                <c:pt idx="720">
                  <c:v>-264</c:v>
                </c:pt>
                <c:pt idx="721">
                  <c:v>-265</c:v>
                </c:pt>
                <c:pt idx="722">
                  <c:v>-266</c:v>
                </c:pt>
                <c:pt idx="723">
                  <c:v>-267</c:v>
                </c:pt>
                <c:pt idx="724">
                  <c:v>-268</c:v>
                </c:pt>
                <c:pt idx="725">
                  <c:v>-269</c:v>
                </c:pt>
                <c:pt idx="726">
                  <c:v>-270</c:v>
                </c:pt>
                <c:pt idx="727">
                  <c:v>-271</c:v>
                </c:pt>
                <c:pt idx="728">
                  <c:v>-272</c:v>
                </c:pt>
                <c:pt idx="729">
                  <c:v>-273</c:v>
                </c:pt>
                <c:pt idx="730">
                  <c:v>-274</c:v>
                </c:pt>
                <c:pt idx="731">
                  <c:v>-275</c:v>
                </c:pt>
                <c:pt idx="732">
                  <c:v>-276</c:v>
                </c:pt>
                <c:pt idx="733">
                  <c:v>-277</c:v>
                </c:pt>
                <c:pt idx="734">
                  <c:v>-278</c:v>
                </c:pt>
                <c:pt idx="735">
                  <c:v>-279</c:v>
                </c:pt>
                <c:pt idx="736">
                  <c:v>-280</c:v>
                </c:pt>
                <c:pt idx="737">
                  <c:v>-281</c:v>
                </c:pt>
                <c:pt idx="738">
                  <c:v>-282</c:v>
                </c:pt>
                <c:pt idx="739">
                  <c:v>-283</c:v>
                </c:pt>
                <c:pt idx="740">
                  <c:v>-284</c:v>
                </c:pt>
                <c:pt idx="741">
                  <c:v>-285</c:v>
                </c:pt>
                <c:pt idx="742">
                  <c:v>-286</c:v>
                </c:pt>
                <c:pt idx="743">
                  <c:v>-287</c:v>
                </c:pt>
                <c:pt idx="744">
                  <c:v>-288</c:v>
                </c:pt>
                <c:pt idx="745">
                  <c:v>-289</c:v>
                </c:pt>
                <c:pt idx="746">
                  <c:v>-290</c:v>
                </c:pt>
                <c:pt idx="747">
                  <c:v>-291</c:v>
                </c:pt>
                <c:pt idx="748">
                  <c:v>-292</c:v>
                </c:pt>
                <c:pt idx="749">
                  <c:v>-293</c:v>
                </c:pt>
              </c:numCache>
            </c:numRef>
          </c:xVal>
          <c:yVal>
            <c:numRef>
              <c:f>Feuil1!$E$2:$E$751</c:f>
              <c:numCache>
                <c:formatCode>0.00</c:formatCode>
                <c:ptCount val="750"/>
                <c:pt idx="0">
                  <c:v>8.9885603410022597E-10</c:v>
                </c:pt>
                <c:pt idx="1">
                  <c:v>1.00024948943536E-9</c:v>
                </c:pt>
                <c:pt idx="2">
                  <c:v>1.1169500214731901E-9</c:v>
                </c:pt>
                <c:pt idx="3">
                  <c:v>1.2518135654902899E-9</c:v>
                </c:pt>
                <c:pt idx="4">
                  <c:v>1.4084738381825499E-9</c:v>
                </c:pt>
                <c:pt idx="5">
                  <c:v>1.5905597380752899E-9</c:v>
                </c:pt>
                <c:pt idx="6">
                  <c:v>1.80293694255839E-9</c:v>
                </c:pt>
                <c:pt idx="7">
                  <c:v>2.0517069034467499E-9</c:v>
                </c:pt>
                <c:pt idx="8">
                  <c:v>2.34295395000135E-9</c:v>
                </c:pt>
                <c:pt idx="9">
                  <c:v>2.6857360388147499E-9</c:v>
                </c:pt>
                <c:pt idx="10">
                  <c:v>3.0894197875872001E-9</c:v>
                </c:pt>
                <c:pt idx="11">
                  <c:v>3.5665525442120099E-9</c:v>
                </c:pt>
                <c:pt idx="12">
                  <c:v>4.1316256549941699E-9</c:v>
                </c:pt>
                <c:pt idx="13">
                  <c:v>4.8017526182305399E-9</c:v>
                </c:pt>
                <c:pt idx="14">
                  <c:v>5.5988428481483601E-9</c:v>
                </c:pt>
                <c:pt idx="15">
                  <c:v>6.5479273841833903E-9</c:v>
                </c:pt>
                <c:pt idx="16">
                  <c:v>7.6809925068230195E-9</c:v>
                </c:pt>
                <c:pt idx="17">
                  <c:v>9.0360145968385905E-9</c:v>
                </c:pt>
                <c:pt idx="18">
                  <c:v>1.06591272762013E-8</c:v>
                </c:pt>
                <c:pt idx="19">
                  <c:v>1.26064141127997E-8</c:v>
                </c:pt>
                <c:pt idx="20">
                  <c:v>1.49470989555855E-8</c:v>
                </c:pt>
                <c:pt idx="21">
                  <c:v>1.7764890172765901E-8</c:v>
                </c:pt>
                <c:pt idx="22">
                  <c:v>2.11627768188438E-8</c:v>
                </c:pt>
                <c:pt idx="23">
                  <c:v>2.5265961409513299E-8</c:v>
                </c:pt>
                <c:pt idx="24">
                  <c:v>3.0228812526057599E-8</c:v>
                </c:pt>
                <c:pt idx="25">
                  <c:v>3.6240318953014101E-8</c:v>
                </c:pt>
                <c:pt idx="26">
                  <c:v>4.3533081608566802E-8</c:v>
                </c:pt>
                <c:pt idx="27">
                  <c:v>5.2392673931582899E-8</c:v>
                </c:pt>
                <c:pt idx="28">
                  <c:v>6.3171685287153897E-8</c:v>
                </c:pt>
                <c:pt idx="29">
                  <c:v>7.6305070920307699E-8</c:v>
                </c:pt>
                <c:pt idx="30">
                  <c:v>9.2328745268284101E-8</c:v>
                </c:pt>
                <c:pt idx="31">
                  <c:v>1.11909067696829E-7</c:v>
                </c:pt>
                <c:pt idx="32">
                  <c:v>1.35868572707969E-7</c:v>
                </c:pt>
                <c:pt idx="33">
                  <c:v>1.65228648588425E-7</c:v>
                </c:pt>
                <c:pt idx="34">
                  <c:v>2.01259118526775E-7</c:v>
                </c:pt>
                <c:pt idx="35">
                  <c:v>2.4553967052225E-7</c:v>
                </c:pt>
                <c:pt idx="36">
                  <c:v>3.0003908477586401E-7</c:v>
                </c:pt>
                <c:pt idx="37">
                  <c:v>3.6721338085626603E-7</c:v>
                </c:pt>
                <c:pt idx="38">
                  <c:v>4.5013570519180602E-7</c:v>
                </c:pt>
                <c:pt idx="39">
                  <c:v>5.5265242520426996E-7</c:v>
                </c:pt>
                <c:pt idx="40">
                  <c:v>6.7958746716431897E-7</c:v>
                </c:pt>
                <c:pt idx="41">
                  <c:v>8.3700183026034305E-7</c:v>
                </c:pt>
                <c:pt idx="42">
                  <c:v>1.0325254144194801E-6</c:v>
                </c:pt>
                <c:pt idx="43">
                  <c:v>1.2757758261732499E-6</c:v>
                </c:pt>
                <c:pt idx="44">
                  <c:v>1.5789043900339401E-6</c:v>
                </c:pt>
                <c:pt idx="45">
                  <c:v>1.95728910203329E-6</c:v>
                </c:pt>
                <c:pt idx="46">
                  <c:v>2.4304318939342401E-6</c:v>
                </c:pt>
                <c:pt idx="47">
                  <c:v>3.0231209686199698E-6</c:v>
                </c:pt>
                <c:pt idx="48">
                  <c:v>3.76692005426901E-6</c:v>
                </c:pt>
                <c:pt idx="49">
                  <c:v>4.7021205557039203E-6</c:v>
                </c:pt>
                <c:pt idx="50">
                  <c:v>5.88026783630904E-6</c:v>
                </c:pt>
                <c:pt idx="51">
                  <c:v>7.3674716973344903E-6</c:v>
                </c:pt>
                <c:pt idx="52">
                  <c:v>9.2487270071590604E-6</c:v>
                </c:pt>
                <c:pt idx="53">
                  <c:v>1.16335944096583E-5</c:v>
                </c:pt>
                <c:pt idx="54">
                  <c:v>1.95028460160907E-4</c:v>
                </c:pt>
                <c:pt idx="55">
                  <c:v>-1.42360067810128E-4</c:v>
                </c:pt>
                <c:pt idx="56">
                  <c:v>-8.6048716014026702E-5</c:v>
                </c:pt>
                <c:pt idx="57">
                  <c:v>8.0812847336177106E-5</c:v>
                </c:pt>
                <c:pt idx="58">
                  <c:v>1.30151016809901E-4</c:v>
                </c:pt>
                <c:pt idx="59">
                  <c:v>1.21335058737724E-4</c:v>
                </c:pt>
                <c:pt idx="60">
                  <c:v>7.7275536956524499E-5</c:v>
                </c:pt>
                <c:pt idx="61">
                  <c:v>2.3771210035689999E-5</c:v>
                </c:pt>
                <c:pt idx="62">
                  <c:v>1.8264708154452599E-5</c:v>
                </c:pt>
                <c:pt idx="63">
                  <c:v>3.6289458465288998E-5</c:v>
                </c:pt>
                <c:pt idx="64">
                  <c:v>1.12394696256983E-4</c:v>
                </c:pt>
                <c:pt idx="65">
                  <c:v>2.1236352925778801E-4</c:v>
                </c:pt>
                <c:pt idx="66">
                  <c:v>4.1959359720140498E-4</c:v>
                </c:pt>
                <c:pt idx="67">
                  <c:v>5.3274335070939503E-4</c:v>
                </c:pt>
                <c:pt idx="68">
                  <c:v>9.1856385176398102E-4</c:v>
                </c:pt>
                <c:pt idx="69">
                  <c:v>8.2526498921517498E-4</c:v>
                </c:pt>
                <c:pt idx="70">
                  <c:v>1.05418993982552E-3</c:v>
                </c:pt>
                <c:pt idx="71">
                  <c:v>1.47124192022091E-3</c:v>
                </c:pt>
                <c:pt idx="72">
                  <c:v>1.87099346583876E-3</c:v>
                </c:pt>
                <c:pt idx="73">
                  <c:v>2.2084556994975699E-3</c:v>
                </c:pt>
                <c:pt idx="74">
                  <c:v>2.63601311394762E-3</c:v>
                </c:pt>
                <c:pt idx="75">
                  <c:v>3.16173793269885E-3</c:v>
                </c:pt>
                <c:pt idx="76">
                  <c:v>4.2827518601338301E-3</c:v>
                </c:pt>
                <c:pt idx="77">
                  <c:v>6.8842038930093299E-3</c:v>
                </c:pt>
                <c:pt idx="78">
                  <c:v>9.3311187816038903E-3</c:v>
                </c:pt>
                <c:pt idx="79">
                  <c:v>1.1251965021943901E-2</c:v>
                </c:pt>
                <c:pt idx="80">
                  <c:v>1.5865054254201299E-2</c:v>
                </c:pt>
                <c:pt idx="81">
                  <c:v>2.2643328069184399E-2</c:v>
                </c:pt>
                <c:pt idx="82">
                  <c:v>3.09221423424723E-2</c:v>
                </c:pt>
                <c:pt idx="83">
                  <c:v>4.3145987753475203E-2</c:v>
                </c:pt>
                <c:pt idx="84">
                  <c:v>5.9435265616372503E-2</c:v>
                </c:pt>
                <c:pt idx="85">
                  <c:v>8.2084718803171905E-2</c:v>
                </c:pt>
                <c:pt idx="86">
                  <c:v>0.113022096541292</c:v>
                </c:pt>
                <c:pt idx="87">
                  <c:v>0.15490535165623101</c:v>
                </c:pt>
                <c:pt idx="88">
                  <c:v>0.211854230846999</c:v>
                </c:pt>
                <c:pt idx="89">
                  <c:v>0.288299167464793</c:v>
                </c:pt>
                <c:pt idx="90">
                  <c:v>0.38978615025401497</c:v>
                </c:pt>
                <c:pt idx="91">
                  <c:v>0.52371367560917204</c:v>
                </c:pt>
                <c:pt idx="92">
                  <c:v>0.69460486877403205</c:v>
                </c:pt>
                <c:pt idx="93">
                  <c:v>0.90606043058017405</c:v>
                </c:pt>
                <c:pt idx="94">
                  <c:v>1.1621773535815201</c:v>
                </c:pt>
                <c:pt idx="95">
                  <c:v>1.4617651181661599</c:v>
                </c:pt>
                <c:pt idx="96">
                  <c:v>1.7944845811811401</c:v>
                </c:pt>
                <c:pt idx="97">
                  <c:v>2.1495100317372802</c:v>
                </c:pt>
                <c:pt idx="98">
                  <c:v>2.5084621039024002</c:v>
                </c:pt>
                <c:pt idx="99">
                  <c:v>2.8544518352536001</c:v>
                </c:pt>
                <c:pt idx="100">
                  <c:v>3.1721571737394099</c:v>
                </c:pt>
                <c:pt idx="101">
                  <c:v>3.4503424960023299</c:v>
                </c:pt>
                <c:pt idx="102">
                  <c:v>3.6847735117392801</c:v>
                </c:pt>
                <c:pt idx="103">
                  <c:v>3.8754751382793602</c:v>
                </c:pt>
                <c:pt idx="104">
                  <c:v>4.0001496659382703</c:v>
                </c:pt>
                <c:pt idx="105">
                  <c:v>4.1426870716671997</c:v>
                </c:pt>
                <c:pt idx="106">
                  <c:v>4.2322607134187198</c:v>
                </c:pt>
                <c:pt idx="107">
                  <c:v>4.2985592591562503</c:v>
                </c:pt>
                <c:pt idx="108">
                  <c:v>4.3466940528846996</c:v>
                </c:pt>
                <c:pt idx="109">
                  <c:v>4.3837383558099399</c:v>
                </c:pt>
                <c:pt idx="110">
                  <c:v>4.4091001763639097</c:v>
                </c:pt>
                <c:pt idx="111">
                  <c:v>4.4281530768849899</c:v>
                </c:pt>
                <c:pt idx="112">
                  <c:v>4.4425640022430102</c:v>
                </c:pt>
                <c:pt idx="113">
                  <c:v>4.4522078577959503</c:v>
                </c:pt>
                <c:pt idx="114">
                  <c:v>4.4606390231698096</c:v>
                </c:pt>
                <c:pt idx="115">
                  <c:v>4.4650846148906096</c:v>
                </c:pt>
                <c:pt idx="116">
                  <c:v>4.4699642746124502</c:v>
                </c:pt>
                <c:pt idx="117">
                  <c:v>4.4728734889882702</c:v>
                </c:pt>
                <c:pt idx="118">
                  <c:v>4.4738210119986297</c:v>
                </c:pt>
                <c:pt idx="119">
                  <c:v>4.4747360111959296</c:v>
                </c:pt>
                <c:pt idx="120">
                  <c:v>4.4772650013510802</c:v>
                </c:pt>
                <c:pt idx="121">
                  <c:v>4.4784777944441503</c:v>
                </c:pt>
                <c:pt idx="122">
                  <c:v>4.4782728306249604</c:v>
                </c:pt>
                <c:pt idx="123">
                  <c:v>4.4780116833433201</c:v>
                </c:pt>
                <c:pt idx="124">
                  <c:v>4.48135521675903</c:v>
                </c:pt>
                <c:pt idx="125">
                  <c:v>4.4827508226035802</c:v>
                </c:pt>
                <c:pt idx="126">
                  <c:v>4.4863727189702098</c:v>
                </c:pt>
                <c:pt idx="127">
                  <c:v>4.4878933692433396</c:v>
                </c:pt>
                <c:pt idx="128">
                  <c:v>4.4922061464318199</c:v>
                </c:pt>
                <c:pt idx="129">
                  <c:v>4.4950490221903801</c:v>
                </c:pt>
                <c:pt idx="130">
                  <c:v>4.5035668344348601</c:v>
                </c:pt>
                <c:pt idx="131">
                  <c:v>4.5108799196396197</c:v>
                </c:pt>
                <c:pt idx="132">
                  <c:v>4.5180966396234004</c:v>
                </c:pt>
                <c:pt idx="133">
                  <c:v>4.5260701892491104</c:v>
                </c:pt>
                <c:pt idx="134">
                  <c:v>4.5534615400206802</c:v>
                </c:pt>
                <c:pt idx="135">
                  <c:v>4.5847146865922799</c:v>
                </c:pt>
                <c:pt idx="136">
                  <c:v>4.6355288260566203</c:v>
                </c:pt>
                <c:pt idx="137">
                  <c:v>4.7029615496050701</c:v>
                </c:pt>
                <c:pt idx="138">
                  <c:v>4.8121639027710303</c:v>
                </c:pt>
                <c:pt idx="139">
                  <c:v>4.9448624617780697</c:v>
                </c:pt>
                <c:pt idx="140">
                  <c:v>5.1264396199197799</c:v>
                </c:pt>
                <c:pt idx="141">
                  <c:v>5.36518590077673</c:v>
                </c:pt>
                <c:pt idx="142">
                  <c:v>5.6297854679060499</c:v>
                </c:pt>
                <c:pt idx="143">
                  <c:v>5.8869190032429302</c:v>
                </c:pt>
                <c:pt idx="144">
                  <c:v>6.0801794568652303</c:v>
                </c:pt>
                <c:pt idx="145">
                  <c:v>6.1127771966596098</c:v>
                </c:pt>
                <c:pt idx="146">
                  <c:v>5.8815938319627596</c:v>
                </c:pt>
                <c:pt idx="147">
                  <c:v>5.2678250475623196</c:v>
                </c:pt>
                <c:pt idx="148">
                  <c:v>4.22046853838195</c:v>
                </c:pt>
                <c:pt idx="149">
                  <c:v>2.7228362859089099</c:v>
                </c:pt>
                <c:pt idx="150">
                  <c:v>0.82916763071245803</c:v>
                </c:pt>
                <c:pt idx="151">
                  <c:v>-1.34736664194628</c:v>
                </c:pt>
                <c:pt idx="152">
                  <c:v>-3.6404418628570601</c:v>
                </c:pt>
                <c:pt idx="153">
                  <c:v>-5.8434569178516602</c:v>
                </c:pt>
                <c:pt idx="154">
                  <c:v>-7.7985342042483499</c:v>
                </c:pt>
                <c:pt idx="155">
                  <c:v>-9.3248848940203093</c:v>
                </c:pt>
                <c:pt idx="156">
                  <c:v>-10.357826260709199</c:v>
                </c:pt>
                <c:pt idx="157">
                  <c:v>-10.7872556755079</c:v>
                </c:pt>
                <c:pt idx="158">
                  <c:v>-10.7667235128608</c:v>
                </c:pt>
                <c:pt idx="159">
                  <c:v>-10.3499199334697</c:v>
                </c:pt>
                <c:pt idx="160">
                  <c:v>-9.6191074279386299</c:v>
                </c:pt>
                <c:pt idx="161">
                  <c:v>-8.8443907018166694</c:v>
                </c:pt>
                <c:pt idx="162">
                  <c:v>-8.0654177370385902</c:v>
                </c:pt>
                <c:pt idx="163">
                  <c:v>-7.4413773883972203</c:v>
                </c:pt>
                <c:pt idx="164">
                  <c:v>-6.9645774785229699</c:v>
                </c:pt>
                <c:pt idx="165">
                  <c:v>-6.6424944677838003</c:v>
                </c:pt>
                <c:pt idx="166">
                  <c:v>-6.3861457959781598</c:v>
                </c:pt>
                <c:pt idx="167">
                  <c:v>-6.1871638707499903</c:v>
                </c:pt>
                <c:pt idx="168">
                  <c:v>-5.9704568454465798</c:v>
                </c:pt>
                <c:pt idx="169">
                  <c:v>-5.7191024621342299</c:v>
                </c:pt>
                <c:pt idx="170">
                  <c:v>-5.4469682337922301</c:v>
                </c:pt>
                <c:pt idx="171">
                  <c:v>-5.2113657629513401</c:v>
                </c:pt>
                <c:pt idx="172">
                  <c:v>-5.0033248999069899</c:v>
                </c:pt>
                <c:pt idx="173">
                  <c:v>-4.8097252172994498</c:v>
                </c:pt>
                <c:pt idx="174">
                  <c:v>-4.7453541531506902</c:v>
                </c:pt>
                <c:pt idx="175">
                  <c:v>-4.6761156587245898</c:v>
                </c:pt>
                <c:pt idx="176">
                  <c:v>-4.7846751943682397</c:v>
                </c:pt>
                <c:pt idx="177">
                  <c:v>-4.8371392846422001</c:v>
                </c:pt>
                <c:pt idx="178">
                  <c:v>-4.9289175454016796</c:v>
                </c:pt>
                <c:pt idx="179">
                  <c:v>-4.9728310150428898</c:v>
                </c:pt>
                <c:pt idx="180">
                  <c:v>-5.0549940331425596</c:v>
                </c:pt>
                <c:pt idx="181">
                  <c:v>-5.0417900004338696</c:v>
                </c:pt>
                <c:pt idx="182">
                  <c:v>-5.0663785106384003</c:v>
                </c:pt>
                <c:pt idx="183">
                  <c:v>-5.0547947354647897</c:v>
                </c:pt>
                <c:pt idx="184">
                  <c:v>-5.0517545650636304</c:v>
                </c:pt>
                <c:pt idx="185">
                  <c:v>-4.9955606962954704</c:v>
                </c:pt>
                <c:pt idx="186">
                  <c:v>-4.9318142036303101</c:v>
                </c:pt>
                <c:pt idx="187">
                  <c:v>-4.8686117231655004</c:v>
                </c:pt>
                <c:pt idx="188">
                  <c:v>-4.83205410268436</c:v>
                </c:pt>
                <c:pt idx="189">
                  <c:v>-4.7725129361228502</c:v>
                </c:pt>
                <c:pt idx="190">
                  <c:v>-4.7311713695290196</c:v>
                </c:pt>
                <c:pt idx="191">
                  <c:v>-4.6604412172729699</c:v>
                </c:pt>
                <c:pt idx="192">
                  <c:v>-4.6240204338293003</c:v>
                </c:pt>
                <c:pt idx="193">
                  <c:v>-4.5268765691680297</c:v>
                </c:pt>
                <c:pt idx="194">
                  <c:v>-4.4886553377945697</c:v>
                </c:pt>
                <c:pt idx="195">
                  <c:v>-4.4531454451021499</c:v>
                </c:pt>
                <c:pt idx="196">
                  <c:v>-4.4691766665080701</c:v>
                </c:pt>
                <c:pt idx="197">
                  <c:v>-4.4366550307259001</c:v>
                </c:pt>
                <c:pt idx="198">
                  <c:v>-4.4101767111012498</c:v>
                </c:pt>
                <c:pt idx="199">
                  <c:v>-4.3817199671737601</c:v>
                </c:pt>
                <c:pt idx="200">
                  <c:v>-4.3757277199812004</c:v>
                </c:pt>
                <c:pt idx="201">
                  <c:v>-4.3603276087048899</c:v>
                </c:pt>
                <c:pt idx="202">
                  <c:v>-4.3568910787765001</c:v>
                </c:pt>
                <c:pt idx="203">
                  <c:v>-4.3190744132793002</c:v>
                </c:pt>
                <c:pt idx="204">
                  <c:v>-4.2962714723740802</c:v>
                </c:pt>
                <c:pt idx="205">
                  <c:v>-4.3277989383307904</c:v>
                </c:pt>
                <c:pt idx="206">
                  <c:v>-4.3059569303913001</c:v>
                </c:pt>
                <c:pt idx="207">
                  <c:v>-4.2858165341121301</c:v>
                </c:pt>
                <c:pt idx="208">
                  <c:v>-4.2669952015864903</c:v>
                </c:pt>
                <c:pt idx="209">
                  <c:v>-4.2487976575381499</c:v>
                </c:pt>
                <c:pt idx="210">
                  <c:v>-4.2472690792061698</c:v>
                </c:pt>
                <c:pt idx="211">
                  <c:v>-4.2402084616103703</c:v>
                </c:pt>
                <c:pt idx="212">
                  <c:v>-4.2444610613416298</c:v>
                </c:pt>
                <c:pt idx="213">
                  <c:v>-4.24421573139188</c:v>
                </c:pt>
                <c:pt idx="214">
                  <c:v>-4.2470541225374898</c:v>
                </c:pt>
                <c:pt idx="215">
                  <c:v>-4.2423705947842603</c:v>
                </c:pt>
                <c:pt idx="216">
                  <c:v>-4.2392232656422797</c:v>
                </c:pt>
                <c:pt idx="217">
                  <c:v>-4.2395665118374497</c:v>
                </c:pt>
                <c:pt idx="218">
                  <c:v>-4.2349594808427504</c:v>
                </c:pt>
                <c:pt idx="219">
                  <c:v>-4.2394927075829401</c:v>
                </c:pt>
                <c:pt idx="220">
                  <c:v>-4.2457782336614596</c:v>
                </c:pt>
                <c:pt idx="221">
                  <c:v>-4.2448355140447198</c:v>
                </c:pt>
                <c:pt idx="222">
                  <c:v>-4.2357684368569899</c:v>
                </c:pt>
                <c:pt idx="223">
                  <c:v>-4.2408753588673997</c:v>
                </c:pt>
                <c:pt idx="224">
                  <c:v>-4.2446979183720304</c:v>
                </c:pt>
                <c:pt idx="225">
                  <c:v>-4.2445934914992796</c:v>
                </c:pt>
                <c:pt idx="226">
                  <c:v>-4.2460051868680502</c:v>
                </c:pt>
                <c:pt idx="227">
                  <c:v>-4.2479657550366499</c:v>
                </c:pt>
                <c:pt idx="228">
                  <c:v>-4.2489111000416999</c:v>
                </c:pt>
                <c:pt idx="229">
                  <c:v>-4.2489887360056402</c:v>
                </c:pt>
                <c:pt idx="230">
                  <c:v>-4.2486624403772</c:v>
                </c:pt>
                <c:pt idx="231">
                  <c:v>-4.2515866240940596</c:v>
                </c:pt>
                <c:pt idx="232">
                  <c:v>-4.2528072325819002</c:v>
                </c:pt>
                <c:pt idx="233">
                  <c:v>-4.2502978942255298</c:v>
                </c:pt>
                <c:pt idx="234">
                  <c:v>-4.2534618735588801</c:v>
                </c:pt>
                <c:pt idx="235">
                  <c:v>-4.2536088057198196</c:v>
                </c:pt>
                <c:pt idx="236">
                  <c:v>-4.2517245570303999</c:v>
                </c:pt>
                <c:pt idx="237">
                  <c:v>-4.2507875549834004</c:v>
                </c:pt>
                <c:pt idx="238">
                  <c:v>-4.2525518870737899</c:v>
                </c:pt>
                <c:pt idx="239">
                  <c:v>-4.2524747939552201</c:v>
                </c:pt>
                <c:pt idx="240">
                  <c:v>-4.2515470196954901</c:v>
                </c:pt>
                <c:pt idx="241">
                  <c:v>-4.2525850522350597</c:v>
                </c:pt>
                <c:pt idx="242">
                  <c:v>-4.2538988653535297</c:v>
                </c:pt>
                <c:pt idx="243">
                  <c:v>-4.2541173829415104</c:v>
                </c:pt>
                <c:pt idx="244">
                  <c:v>-4.2542767567492401</c:v>
                </c:pt>
                <c:pt idx="245">
                  <c:v>-4.2570262892314803</c:v>
                </c:pt>
                <c:pt idx="246">
                  <c:v>-4.2553279974089202</c:v>
                </c:pt>
                <c:pt idx="247">
                  <c:v>-4.2557348872329497</c:v>
                </c:pt>
                <c:pt idx="248">
                  <c:v>-4.2573107478762404</c:v>
                </c:pt>
                <c:pt idx="249">
                  <c:v>-4.2846008861539104</c:v>
                </c:pt>
                <c:pt idx="250">
                  <c:v>-4.2580980503479804</c:v>
                </c:pt>
                <c:pt idx="251">
                  <c:v>-4.2583463188066801</c:v>
                </c:pt>
                <c:pt idx="252">
                  <c:v>-4.2598194156539098</c:v>
                </c:pt>
                <c:pt idx="253">
                  <c:v>-4.2603315958961101</c:v>
                </c:pt>
                <c:pt idx="254">
                  <c:v>-4.2614084608756997</c:v>
                </c:pt>
                <c:pt idx="255">
                  <c:v>-4.2629344912008804</c:v>
                </c:pt>
                <c:pt idx="256">
                  <c:v>-4.26338390405179</c:v>
                </c:pt>
                <c:pt idx="257">
                  <c:v>-4.2642482960211598</c:v>
                </c:pt>
                <c:pt idx="258">
                  <c:v>-4.2641693681848603</c:v>
                </c:pt>
                <c:pt idx="259">
                  <c:v>-4.2661523582478598</c:v>
                </c:pt>
                <c:pt idx="260">
                  <c:v>-4.2663249578946596</c:v>
                </c:pt>
                <c:pt idx="261">
                  <c:v>-4.2678729886684703</c:v>
                </c:pt>
                <c:pt idx="262">
                  <c:v>-4.2692582063204298</c:v>
                </c:pt>
                <c:pt idx="263">
                  <c:v>-4.2721606473046201</c:v>
                </c:pt>
                <c:pt idx="264">
                  <c:v>-4.2727834622862</c:v>
                </c:pt>
                <c:pt idx="265">
                  <c:v>-4.2709451377985204</c:v>
                </c:pt>
                <c:pt idx="266">
                  <c:v>-4.2755635103761103</c:v>
                </c:pt>
                <c:pt idx="267">
                  <c:v>-4.2772005493197804</c:v>
                </c:pt>
                <c:pt idx="268">
                  <c:v>-4.2782239864115104</c:v>
                </c:pt>
                <c:pt idx="269">
                  <c:v>-4.2811600184513203</c:v>
                </c:pt>
                <c:pt idx="270">
                  <c:v>-4.2804106359849898</c:v>
                </c:pt>
                <c:pt idx="271">
                  <c:v>-4.2847426033797804</c:v>
                </c:pt>
                <c:pt idx="272">
                  <c:v>-4.2863063583869003</c:v>
                </c:pt>
                <c:pt idx="273">
                  <c:v>-4.2888756328808402</c:v>
                </c:pt>
                <c:pt idx="274">
                  <c:v>-4.2909327504805104</c:v>
                </c:pt>
                <c:pt idx="275">
                  <c:v>-4.2903653977968599</c:v>
                </c:pt>
                <c:pt idx="276">
                  <c:v>-4.2948817202595304</c:v>
                </c:pt>
                <c:pt idx="277">
                  <c:v>-4.3229759712119797</c:v>
                </c:pt>
                <c:pt idx="278">
                  <c:v>-4.3262633691586503</c:v>
                </c:pt>
                <c:pt idx="279">
                  <c:v>-4.3025717798809904</c:v>
                </c:pt>
                <c:pt idx="280">
                  <c:v>-4.3050068727593098</c:v>
                </c:pt>
                <c:pt idx="281">
                  <c:v>-4.30823356087335</c:v>
                </c:pt>
                <c:pt idx="282">
                  <c:v>-4.3073512036822699</c:v>
                </c:pt>
                <c:pt idx="283">
                  <c:v>-4.3117003473238196</c:v>
                </c:pt>
                <c:pt idx="284">
                  <c:v>-4.3146691613660604</c:v>
                </c:pt>
                <c:pt idx="285">
                  <c:v>-4.3172774347584904</c:v>
                </c:pt>
                <c:pt idx="286">
                  <c:v>-4.3156273159089498</c:v>
                </c:pt>
                <c:pt idx="287">
                  <c:v>-4.3136120039388297</c:v>
                </c:pt>
                <c:pt idx="288">
                  <c:v>-4.3142700130153298</c:v>
                </c:pt>
                <c:pt idx="289">
                  <c:v>-4.3127313761660302</c:v>
                </c:pt>
                <c:pt idx="290">
                  <c:v>-4.3094644926342198</c:v>
                </c:pt>
                <c:pt idx="291">
                  <c:v>-4.3037149987092604</c:v>
                </c:pt>
                <c:pt idx="292">
                  <c:v>-4.2967888968652996</c:v>
                </c:pt>
                <c:pt idx="293">
                  <c:v>-4.2837049062761903</c:v>
                </c:pt>
                <c:pt idx="294">
                  <c:v>-4.2733115581979702</c:v>
                </c:pt>
                <c:pt idx="295">
                  <c:v>-4.2606303828607901</c:v>
                </c:pt>
                <c:pt idx="296">
                  <c:v>-4.2449959045536598</c:v>
                </c:pt>
                <c:pt idx="297">
                  <c:v>-4.2196556367898701</c:v>
                </c:pt>
                <c:pt idx="298">
                  <c:v>-4.1989463902949202</c:v>
                </c:pt>
                <c:pt idx="299">
                  <c:v>-4.1757668653572297</c:v>
                </c:pt>
                <c:pt idx="300">
                  <c:v>-4.1522169886684299</c:v>
                </c:pt>
                <c:pt idx="301">
                  <c:v>-4.1285042871679103</c:v>
                </c:pt>
                <c:pt idx="302">
                  <c:v>-4.0993413146955398</c:v>
                </c:pt>
                <c:pt idx="303">
                  <c:v>-4.0721074409125197</c:v>
                </c:pt>
                <c:pt idx="304">
                  <c:v>-4.0447342390083696</c:v>
                </c:pt>
                <c:pt idx="305">
                  <c:v>-4.0211788184397399</c:v>
                </c:pt>
                <c:pt idx="306">
                  <c:v>-3.9962359632178601</c:v>
                </c:pt>
                <c:pt idx="307">
                  <c:v>-3.9701410001851798</c:v>
                </c:pt>
                <c:pt idx="308">
                  <c:v>-3.9451899996215198</c:v>
                </c:pt>
                <c:pt idx="309">
                  <c:v>-3.92005103022501</c:v>
                </c:pt>
                <c:pt idx="310">
                  <c:v>-3.8988219444036099</c:v>
                </c:pt>
                <c:pt idx="311">
                  <c:v>-3.8741598857171602</c:v>
                </c:pt>
                <c:pt idx="312">
                  <c:v>-3.8542996416833302</c:v>
                </c:pt>
                <c:pt idx="313">
                  <c:v>-3.8312035791257899</c:v>
                </c:pt>
                <c:pt idx="314">
                  <c:v>-3.8029337376638899</c:v>
                </c:pt>
                <c:pt idx="315">
                  <c:v>-3.7811172636072099</c:v>
                </c:pt>
                <c:pt idx="316">
                  <c:v>-3.7646804871485502</c:v>
                </c:pt>
                <c:pt idx="317">
                  <c:v>-3.7431250931237701</c:v>
                </c:pt>
                <c:pt idx="318">
                  <c:v>-3.7170281736753998</c:v>
                </c:pt>
                <c:pt idx="319">
                  <c:v>-3.68607523785822</c:v>
                </c:pt>
                <c:pt idx="320">
                  <c:v>-3.65692938118959</c:v>
                </c:pt>
                <c:pt idx="321">
                  <c:v>-3.6380250551975402</c:v>
                </c:pt>
                <c:pt idx="322">
                  <c:v>-3.6096351180636499</c:v>
                </c:pt>
                <c:pt idx="323">
                  <c:v>-3.5785036494556199</c:v>
                </c:pt>
                <c:pt idx="324">
                  <c:v>-3.5498957004045102</c:v>
                </c:pt>
                <c:pt idx="325">
                  <c:v>-3.5195006171683199</c:v>
                </c:pt>
                <c:pt idx="326">
                  <c:v>-3.4884738581168202</c:v>
                </c:pt>
                <c:pt idx="327">
                  <c:v>-3.4557636709765398</c:v>
                </c:pt>
                <c:pt idx="328">
                  <c:v>-3.4171202884070802</c:v>
                </c:pt>
                <c:pt idx="329">
                  <c:v>-3.3895379292128198</c:v>
                </c:pt>
                <c:pt idx="330">
                  <c:v>-3.35344644439677</c:v>
                </c:pt>
                <c:pt idx="331">
                  <c:v>-3.3181987061143299</c:v>
                </c:pt>
                <c:pt idx="332">
                  <c:v>-3.2736608539355201</c:v>
                </c:pt>
                <c:pt idx="333">
                  <c:v>-3.2338662648237699</c:v>
                </c:pt>
                <c:pt idx="334">
                  <c:v>-3.1951752803626201</c:v>
                </c:pt>
                <c:pt idx="335">
                  <c:v>-3.17150419230255</c:v>
                </c:pt>
                <c:pt idx="336">
                  <c:v>-3.1280344965084099</c:v>
                </c:pt>
                <c:pt idx="337">
                  <c:v>-3.0690130362631902</c:v>
                </c:pt>
                <c:pt idx="338">
                  <c:v>-3.0264948391789201</c:v>
                </c:pt>
                <c:pt idx="339">
                  <c:v>-2.9836676007799401</c:v>
                </c:pt>
                <c:pt idx="340">
                  <c:v>-2.94446543107895</c:v>
                </c:pt>
                <c:pt idx="341">
                  <c:v>-2.9020073928060999</c:v>
                </c:pt>
                <c:pt idx="342">
                  <c:v>-2.84021302925346</c:v>
                </c:pt>
                <c:pt idx="343">
                  <c:v>-2.7928588971270099</c:v>
                </c:pt>
                <c:pt idx="344">
                  <c:v>-2.74351629523759</c:v>
                </c:pt>
                <c:pt idx="345">
                  <c:v>-2.70034655829964</c:v>
                </c:pt>
                <c:pt idx="346">
                  <c:v>-2.6444935299633099</c:v>
                </c:pt>
                <c:pt idx="347">
                  <c:v>-2.59570452806082</c:v>
                </c:pt>
                <c:pt idx="348">
                  <c:v>-2.5327816160434602</c:v>
                </c:pt>
                <c:pt idx="349">
                  <c:v>-2.5070427951319898</c:v>
                </c:pt>
                <c:pt idx="350">
                  <c:v>-2.4631429317879001</c:v>
                </c:pt>
                <c:pt idx="351">
                  <c:v>-2.3688056259103898</c:v>
                </c:pt>
                <c:pt idx="352">
                  <c:v>-2.3172675632781798</c:v>
                </c:pt>
                <c:pt idx="353">
                  <c:v>-2.2554737114777801</c:v>
                </c:pt>
                <c:pt idx="354">
                  <c:v>-2.1985217899262799</c:v>
                </c:pt>
                <c:pt idx="355">
                  <c:v>-2.14733908494506</c:v>
                </c:pt>
                <c:pt idx="356">
                  <c:v>-2.0823833896257899</c:v>
                </c:pt>
                <c:pt idx="357">
                  <c:v>-2.0220568686156599</c:v>
                </c:pt>
                <c:pt idx="358">
                  <c:v>-1.97070886947705</c:v>
                </c:pt>
                <c:pt idx="359">
                  <c:v>-1.90305716638615</c:v>
                </c:pt>
                <c:pt idx="360">
                  <c:v>-1.85136991653217</c:v>
                </c:pt>
                <c:pt idx="361">
                  <c:v>-1.7838484939752499</c:v>
                </c:pt>
                <c:pt idx="362">
                  <c:v>-1.72226634331818</c:v>
                </c:pt>
                <c:pt idx="363">
                  <c:v>-1.6717888003266801</c:v>
                </c:pt>
                <c:pt idx="364">
                  <c:v>-1.6052580503317999</c:v>
                </c:pt>
                <c:pt idx="365">
                  <c:v>-1.55265796618462</c:v>
                </c:pt>
                <c:pt idx="366">
                  <c:v>-1.48472371257383</c:v>
                </c:pt>
                <c:pt idx="367">
                  <c:v>-1.4267298570314799</c:v>
                </c:pt>
                <c:pt idx="368">
                  <c:v>-1.3674355815111601</c:v>
                </c:pt>
                <c:pt idx="369">
                  <c:v>-1.32206645129225</c:v>
                </c:pt>
                <c:pt idx="370">
                  <c:v>-1.2525400202738299</c:v>
                </c:pt>
                <c:pt idx="371">
                  <c:v>-1.19684035587781</c:v>
                </c:pt>
                <c:pt idx="372">
                  <c:v>-1.14167953112317</c:v>
                </c:pt>
                <c:pt idx="373">
                  <c:v>-1.08553146915105</c:v>
                </c:pt>
                <c:pt idx="374">
                  <c:v>-1.04219315795371</c:v>
                </c:pt>
                <c:pt idx="375">
                  <c:v>-0.978660074692972</c:v>
                </c:pt>
                <c:pt idx="376">
                  <c:v>-0.92593970950223403</c:v>
                </c:pt>
                <c:pt idx="377">
                  <c:v>-0.87431736166451701</c:v>
                </c:pt>
                <c:pt idx="378">
                  <c:v>-0.85194203173421301</c:v>
                </c:pt>
                <c:pt idx="379">
                  <c:v>-0.78881574472018801</c:v>
                </c:pt>
                <c:pt idx="380">
                  <c:v>-0.72995027862984097</c:v>
                </c:pt>
                <c:pt idx="381">
                  <c:v>-0.68784347070785601</c:v>
                </c:pt>
                <c:pt idx="382">
                  <c:v>-0.650903973768586</c:v>
                </c:pt>
                <c:pt idx="383">
                  <c:v>-0.603359125169737</c:v>
                </c:pt>
                <c:pt idx="384">
                  <c:v>-0.568016903409301</c:v>
                </c:pt>
                <c:pt idx="385">
                  <c:v>-0.52999330895129704</c:v>
                </c:pt>
                <c:pt idx="386">
                  <c:v>-0.49513914394917402</c:v>
                </c:pt>
                <c:pt idx="387">
                  <c:v>-0.46124150165785299</c:v>
                </c:pt>
                <c:pt idx="388">
                  <c:v>-0.43002148365037501</c:v>
                </c:pt>
                <c:pt idx="389">
                  <c:v>-0.40384977378542802</c:v>
                </c:pt>
                <c:pt idx="390">
                  <c:v>-0.37690000996699002</c:v>
                </c:pt>
                <c:pt idx="391">
                  <c:v>-0.350949727939737</c:v>
                </c:pt>
                <c:pt idx="392">
                  <c:v>-0.33105518142570201</c:v>
                </c:pt>
                <c:pt idx="393">
                  <c:v>-0.33011605494360502</c:v>
                </c:pt>
                <c:pt idx="394">
                  <c:v>-0.294936707822608</c:v>
                </c:pt>
                <c:pt idx="395">
                  <c:v>-0.281427679297439</c:v>
                </c:pt>
                <c:pt idx="396">
                  <c:v>-0.26829049773170599</c:v>
                </c:pt>
                <c:pt idx="397">
                  <c:v>-0.25841852929894399</c:v>
                </c:pt>
                <c:pt idx="398">
                  <c:v>-0.25303104654566999</c:v>
                </c:pt>
                <c:pt idx="399">
                  <c:v>-0.24856926514145899</c:v>
                </c:pt>
                <c:pt idx="400">
                  <c:v>-0.258336361432212</c:v>
                </c:pt>
                <c:pt idx="401">
                  <c:v>-0.24501167336378099</c:v>
                </c:pt>
                <c:pt idx="402">
                  <c:v>-0.245428737086518</c:v>
                </c:pt>
                <c:pt idx="403">
                  <c:v>-0.24574742146928599</c:v>
                </c:pt>
                <c:pt idx="404">
                  <c:v>-0.24716066637617401</c:v>
                </c:pt>
                <c:pt idx="405">
                  <c:v>-0.26045898747353502</c:v>
                </c:pt>
                <c:pt idx="406">
                  <c:v>-0.24549363004032501</c:v>
                </c:pt>
                <c:pt idx="407">
                  <c:v>-0.26462261211934202</c:v>
                </c:pt>
                <c:pt idx="408">
                  <c:v>-0.24697583873756199</c:v>
                </c:pt>
                <c:pt idx="409">
                  <c:v>-0.245699422474697</c:v>
                </c:pt>
                <c:pt idx="410">
                  <c:v>-0.25857601878030301</c:v>
                </c:pt>
                <c:pt idx="411">
                  <c:v>-0.24513070656979299</c:v>
                </c:pt>
                <c:pt idx="412">
                  <c:v>-0.24478804395221801</c:v>
                </c:pt>
                <c:pt idx="413">
                  <c:v>-0.243164276428085</c:v>
                </c:pt>
                <c:pt idx="414">
                  <c:v>-0.245130203252025</c:v>
                </c:pt>
                <c:pt idx="415">
                  <c:v>-0.24356863302319201</c:v>
                </c:pt>
                <c:pt idx="416">
                  <c:v>-0.243049718703399</c:v>
                </c:pt>
                <c:pt idx="417">
                  <c:v>-0.24237446356269499</c:v>
                </c:pt>
                <c:pt idx="418">
                  <c:v>-0.25072678400834703</c:v>
                </c:pt>
                <c:pt idx="419">
                  <c:v>-0.24425956637941901</c:v>
                </c:pt>
                <c:pt idx="420">
                  <c:v>-0.24056624604861601</c:v>
                </c:pt>
                <c:pt idx="421">
                  <c:v>-0.24229747207726701</c:v>
                </c:pt>
                <c:pt idx="422">
                  <c:v>-0.24329002930638799</c:v>
                </c:pt>
                <c:pt idx="423">
                  <c:v>-0.243539311247785</c:v>
                </c:pt>
                <c:pt idx="424">
                  <c:v>-0.24415715411935801</c:v>
                </c:pt>
                <c:pt idx="425">
                  <c:v>-0.24403626143156601</c:v>
                </c:pt>
                <c:pt idx="426">
                  <c:v>-0.24424380299000201</c:v>
                </c:pt>
                <c:pt idx="427">
                  <c:v>-0.244518703589476</c:v>
                </c:pt>
                <c:pt idx="428">
                  <c:v>-0.24499805470647301</c:v>
                </c:pt>
                <c:pt idx="429">
                  <c:v>-0.24439934330223301</c:v>
                </c:pt>
                <c:pt idx="430">
                  <c:v>-0.24419256657247401</c:v>
                </c:pt>
                <c:pt idx="431">
                  <c:v>-0.24485058227114101</c:v>
                </c:pt>
                <c:pt idx="432">
                  <c:v>-0.24462026195976899</c:v>
                </c:pt>
                <c:pt idx="433">
                  <c:v>-0.24485236147226899</c:v>
                </c:pt>
                <c:pt idx="434">
                  <c:v>-0.24441140174312301</c:v>
                </c:pt>
                <c:pt idx="435">
                  <c:v>-0.24402671840048101</c:v>
                </c:pt>
                <c:pt idx="436">
                  <c:v>-0.24414760419849299</c:v>
                </c:pt>
                <c:pt idx="437">
                  <c:v>-0.24385413424262101</c:v>
                </c:pt>
                <c:pt idx="438">
                  <c:v>-0.243744988816645</c:v>
                </c:pt>
                <c:pt idx="439">
                  <c:v>-0.24366604667224101</c:v>
                </c:pt>
                <c:pt idx="440">
                  <c:v>-0.243932460930808</c:v>
                </c:pt>
                <c:pt idx="441">
                  <c:v>-0.243955815749928</c:v>
                </c:pt>
                <c:pt idx="442">
                  <c:v>-0.24413196003645801</c:v>
                </c:pt>
                <c:pt idx="443">
                  <c:v>-0.24396645554732799</c:v>
                </c:pt>
                <c:pt idx="444">
                  <c:v>-0.243729773201005</c:v>
                </c:pt>
                <c:pt idx="445">
                  <c:v>-0.24367991145739501</c:v>
                </c:pt>
                <c:pt idx="446">
                  <c:v>-0.24370112977894601</c:v>
                </c:pt>
                <c:pt idx="447">
                  <c:v>-0.24373803445181799</c:v>
                </c:pt>
                <c:pt idx="448">
                  <c:v>-0.24339773984254101</c:v>
                </c:pt>
                <c:pt idx="449">
                  <c:v>-0.24362519058524701</c:v>
                </c:pt>
                <c:pt idx="450">
                  <c:v>-0.243592841181937</c:v>
                </c:pt>
                <c:pt idx="451">
                  <c:v>-0.24332464001592599</c:v>
                </c:pt>
                <c:pt idx="452">
                  <c:v>-0.24263317445881699</c:v>
                </c:pt>
                <c:pt idx="453">
                  <c:v>-0.243499969950704</c:v>
                </c:pt>
                <c:pt idx="454">
                  <c:v>-0.24357006067192299</c:v>
                </c:pt>
                <c:pt idx="455">
                  <c:v>-0.24364983559133099</c:v>
                </c:pt>
                <c:pt idx="456">
                  <c:v>-0.24362389174113999</c:v>
                </c:pt>
                <c:pt idx="457">
                  <c:v>-0.243725319543946</c:v>
                </c:pt>
                <c:pt idx="458">
                  <c:v>-0.24377362498591101</c:v>
                </c:pt>
                <c:pt idx="459">
                  <c:v>-0.24376137944041701</c:v>
                </c:pt>
                <c:pt idx="460">
                  <c:v>-0.24376633169280401</c:v>
                </c:pt>
                <c:pt idx="461">
                  <c:v>-0.24373139097376501</c:v>
                </c:pt>
                <c:pt idx="462">
                  <c:v>-0.24368325554293399</c:v>
                </c:pt>
                <c:pt idx="463">
                  <c:v>-0.243676352269587</c:v>
                </c:pt>
                <c:pt idx="464">
                  <c:v>-0.24371162938507601</c:v>
                </c:pt>
                <c:pt idx="465">
                  <c:v>-0.24369924207727101</c:v>
                </c:pt>
                <c:pt idx="466">
                  <c:v>-0.24366267151799201</c:v>
                </c:pt>
                <c:pt idx="467">
                  <c:v>-0.24367627556634699</c:v>
                </c:pt>
                <c:pt idx="468">
                  <c:v>-0.24364575846176001</c:v>
                </c:pt>
                <c:pt idx="469">
                  <c:v>-0.24366799498529701</c:v>
                </c:pt>
                <c:pt idx="470">
                  <c:v>-0.24366827278040301</c:v>
                </c:pt>
                <c:pt idx="471">
                  <c:v>-0.24369415017314999</c:v>
                </c:pt>
                <c:pt idx="472">
                  <c:v>-0.24369578813793999</c:v>
                </c:pt>
                <c:pt idx="473">
                  <c:v>-0.243665406691951</c:v>
                </c:pt>
                <c:pt idx="474">
                  <c:v>-0.24370736563110201</c:v>
                </c:pt>
                <c:pt idx="475">
                  <c:v>-0.24361288804120501</c:v>
                </c:pt>
                <c:pt idx="476">
                  <c:v>-0.24365978870962399</c:v>
                </c:pt>
                <c:pt idx="477">
                  <c:v>-0.243685545024765</c:v>
                </c:pt>
                <c:pt idx="478">
                  <c:v>-0.24370755825655599</c:v>
                </c:pt>
                <c:pt idx="479">
                  <c:v>-0.24367347139578599</c:v>
                </c:pt>
                <c:pt idx="480">
                  <c:v>-0.24365884421099601</c:v>
                </c:pt>
                <c:pt idx="481">
                  <c:v>-0.24371223826740601</c:v>
                </c:pt>
                <c:pt idx="482">
                  <c:v>-0.24367356773660501</c:v>
                </c:pt>
                <c:pt idx="483">
                  <c:v>-0.243750248663687</c:v>
                </c:pt>
                <c:pt idx="484">
                  <c:v>-0.24361918439680799</c:v>
                </c:pt>
                <c:pt idx="485">
                  <c:v>-0.24373685611492599</c:v>
                </c:pt>
                <c:pt idx="486">
                  <c:v>-0.24361711373036199</c:v>
                </c:pt>
                <c:pt idx="487">
                  <c:v>-0.24366774801635799</c:v>
                </c:pt>
                <c:pt idx="488">
                  <c:v>-0.24363109389349999</c:v>
                </c:pt>
                <c:pt idx="489">
                  <c:v>-0.24371153461343201</c:v>
                </c:pt>
                <c:pt idx="490">
                  <c:v>-0.24368516372996701</c:v>
                </c:pt>
                <c:pt idx="491">
                  <c:v>-0.243627216901561</c:v>
                </c:pt>
                <c:pt idx="492">
                  <c:v>-0.24363607192112099</c:v>
                </c:pt>
                <c:pt idx="493">
                  <c:v>-0.24367443167873901</c:v>
                </c:pt>
                <c:pt idx="494">
                  <c:v>-0.24364928817581</c:v>
                </c:pt>
                <c:pt idx="495">
                  <c:v>-0.24370351088056999</c:v>
                </c:pt>
                <c:pt idx="496">
                  <c:v>-0.243605660118689</c:v>
                </c:pt>
                <c:pt idx="497">
                  <c:v>-0.24360247358634199</c:v>
                </c:pt>
                <c:pt idx="498">
                  <c:v>-0.24364036949600201</c:v>
                </c:pt>
                <c:pt idx="499">
                  <c:v>-0.243641992076958</c:v>
                </c:pt>
                <c:pt idx="500">
                  <c:v>-0.24368064742513501</c:v>
                </c:pt>
                <c:pt idx="501">
                  <c:v>-0.24368750108714299</c:v>
                </c:pt>
                <c:pt idx="502">
                  <c:v>-0.24364713570871499</c:v>
                </c:pt>
                <c:pt idx="503">
                  <c:v>-0.243642609501106</c:v>
                </c:pt>
                <c:pt idx="504">
                  <c:v>-0.24364358180731199</c:v>
                </c:pt>
                <c:pt idx="505">
                  <c:v>-0.24379583816119699</c:v>
                </c:pt>
                <c:pt idx="506">
                  <c:v>-0.24374406237767701</c:v>
                </c:pt>
                <c:pt idx="507">
                  <c:v>-0.24376561853982201</c:v>
                </c:pt>
                <c:pt idx="508">
                  <c:v>-0.24384272774298299</c:v>
                </c:pt>
                <c:pt idx="509">
                  <c:v>-0.24375841328060999</c:v>
                </c:pt>
                <c:pt idx="510">
                  <c:v>-0.243817946291464</c:v>
                </c:pt>
                <c:pt idx="511">
                  <c:v>-0.24366970407108601</c:v>
                </c:pt>
                <c:pt idx="512">
                  <c:v>-0.243787605495734</c:v>
                </c:pt>
                <c:pt idx="513">
                  <c:v>-0.243723437259044</c:v>
                </c:pt>
                <c:pt idx="514">
                  <c:v>-0.24372465314378</c:v>
                </c:pt>
                <c:pt idx="515">
                  <c:v>-0.24386199099290301</c:v>
                </c:pt>
                <c:pt idx="516">
                  <c:v>-0.24389637524180899</c:v>
                </c:pt>
                <c:pt idx="517">
                  <c:v>-0.24381414031381299</c:v>
                </c:pt>
                <c:pt idx="518">
                  <c:v>-0.24385394525050599</c:v>
                </c:pt>
                <c:pt idx="519">
                  <c:v>-0.24385974307795899</c:v>
                </c:pt>
                <c:pt idx="520">
                  <c:v>-0.243816421583925</c:v>
                </c:pt>
                <c:pt idx="521">
                  <c:v>-0.24388076834766001</c:v>
                </c:pt>
                <c:pt idx="522">
                  <c:v>-0.24388710826553001</c:v>
                </c:pt>
                <c:pt idx="523">
                  <c:v>-0.24387628861361699</c:v>
                </c:pt>
                <c:pt idx="524">
                  <c:v>-0.24386267769348199</c:v>
                </c:pt>
                <c:pt idx="525">
                  <c:v>-0.24390733859323499</c:v>
                </c:pt>
                <c:pt idx="526">
                  <c:v>-0.24389824468177801</c:v>
                </c:pt>
                <c:pt idx="527">
                  <c:v>-0.24390496679821599</c:v>
                </c:pt>
                <c:pt idx="528">
                  <c:v>-0.243939077533982</c:v>
                </c:pt>
                <c:pt idx="529">
                  <c:v>-0.243924668678589</c:v>
                </c:pt>
                <c:pt idx="530">
                  <c:v>-0.243946224561611</c:v>
                </c:pt>
                <c:pt idx="531">
                  <c:v>-0.243886371641964</c:v>
                </c:pt>
                <c:pt idx="532">
                  <c:v>-0.24374676443663301</c:v>
                </c:pt>
                <c:pt idx="533">
                  <c:v>-0.24372327918765799</c:v>
                </c:pt>
                <c:pt idx="534">
                  <c:v>-0.24371055420318399</c:v>
                </c:pt>
                <c:pt idx="535">
                  <c:v>-0.24376832105596699</c:v>
                </c:pt>
                <c:pt idx="536">
                  <c:v>-0.243595670028281</c:v>
                </c:pt>
                <c:pt idx="537">
                  <c:v>-0.24370453647812301</c:v>
                </c:pt>
                <c:pt idx="538">
                  <c:v>-0.243632616785142</c:v>
                </c:pt>
                <c:pt idx="539">
                  <c:v>-0.24355075324890901</c:v>
                </c:pt>
                <c:pt idx="540">
                  <c:v>-0.243564650805596</c:v>
                </c:pt>
                <c:pt idx="541">
                  <c:v>-0.24375615536151299</c:v>
                </c:pt>
                <c:pt idx="542">
                  <c:v>-0.243730765636306</c:v>
                </c:pt>
                <c:pt idx="543">
                  <c:v>-0.24353003393211101</c:v>
                </c:pt>
                <c:pt idx="544">
                  <c:v>-0.24385982007092799</c:v>
                </c:pt>
                <c:pt idx="545">
                  <c:v>-0.24370846275400199</c:v>
                </c:pt>
                <c:pt idx="546">
                  <c:v>-0.24346919912637999</c:v>
                </c:pt>
                <c:pt idx="547">
                  <c:v>-0.243337863456038</c:v>
                </c:pt>
                <c:pt idx="548">
                  <c:v>-0.24351267313816599</c:v>
                </c:pt>
                <c:pt idx="549">
                  <c:v>-0.24381501915675</c:v>
                </c:pt>
                <c:pt idx="550">
                  <c:v>-0.24394078349286299</c:v>
                </c:pt>
                <c:pt idx="551">
                  <c:v>-0.24407441987515199</c:v>
                </c:pt>
                <c:pt idx="552">
                  <c:v>-0.24410503998952199</c:v>
                </c:pt>
                <c:pt idx="553">
                  <c:v>-0.24398540835827801</c:v>
                </c:pt>
                <c:pt idx="554">
                  <c:v>-0.24368202710440801</c:v>
                </c:pt>
                <c:pt idx="555">
                  <c:v>-0.24285036156634701</c:v>
                </c:pt>
                <c:pt idx="556">
                  <c:v>-0.242681328824538</c:v>
                </c:pt>
                <c:pt idx="557">
                  <c:v>-0.243378734323173</c:v>
                </c:pt>
                <c:pt idx="558">
                  <c:v>-0.244512326375114</c:v>
                </c:pt>
                <c:pt idx="559">
                  <c:v>-0.24419352550693799</c:v>
                </c:pt>
                <c:pt idx="560">
                  <c:v>-0.24259142895478999</c:v>
                </c:pt>
                <c:pt idx="561">
                  <c:v>-0.246057017506254</c:v>
                </c:pt>
                <c:pt idx="562">
                  <c:v>-0.245113277841156</c:v>
                </c:pt>
                <c:pt idx="563">
                  <c:v>-0.246905033174424</c:v>
                </c:pt>
                <c:pt idx="564">
                  <c:v>-0.24411052273399</c:v>
                </c:pt>
                <c:pt idx="565">
                  <c:v>-0.239215929940751</c:v>
                </c:pt>
                <c:pt idx="566">
                  <c:v>-0.24295815792810699</c:v>
                </c:pt>
                <c:pt idx="567">
                  <c:v>-0.24467008255877401</c:v>
                </c:pt>
                <c:pt idx="568">
                  <c:v>-0.24589742116057201</c:v>
                </c:pt>
                <c:pt idx="569">
                  <c:v>-0.24138555597743899</c:v>
                </c:pt>
                <c:pt idx="570">
                  <c:v>-0.24171757613612099</c:v>
                </c:pt>
                <c:pt idx="571">
                  <c:v>-0.24316539032374099</c:v>
                </c:pt>
                <c:pt idx="572">
                  <c:v>-0.24261840516059599</c:v>
                </c:pt>
                <c:pt idx="573">
                  <c:v>-0.24357108310682599</c:v>
                </c:pt>
                <c:pt idx="574">
                  <c:v>-0.24919774692871199</c:v>
                </c:pt>
                <c:pt idx="575">
                  <c:v>-0.24767195379061799</c:v>
                </c:pt>
                <c:pt idx="576">
                  <c:v>-0.24610165965432701</c:v>
                </c:pt>
                <c:pt idx="577">
                  <c:v>-0.24702406327634799</c:v>
                </c:pt>
                <c:pt idx="578">
                  <c:v>-0.24801875057578401</c:v>
                </c:pt>
                <c:pt idx="579">
                  <c:v>-0.24949158272059199</c:v>
                </c:pt>
                <c:pt idx="580">
                  <c:v>-0.24783473737943601</c:v>
                </c:pt>
                <c:pt idx="581">
                  <c:v>-0.24210616219470299</c:v>
                </c:pt>
                <c:pt idx="582">
                  <c:v>-0.233986554425654</c:v>
                </c:pt>
                <c:pt idx="583">
                  <c:v>-0.23606078024893201</c:v>
                </c:pt>
                <c:pt idx="584">
                  <c:v>-0.235165457788444</c:v>
                </c:pt>
                <c:pt idx="585">
                  <c:v>-0.24124373254293799</c:v>
                </c:pt>
                <c:pt idx="586">
                  <c:v>-0.24732123763233901</c:v>
                </c:pt>
                <c:pt idx="587">
                  <c:v>-0.23676794224097</c:v>
                </c:pt>
                <c:pt idx="588">
                  <c:v>-0.262678243090813</c:v>
                </c:pt>
                <c:pt idx="589">
                  <c:v>-0.26263208312375902</c:v>
                </c:pt>
                <c:pt idx="590">
                  <c:v>-0.275561256397512</c:v>
                </c:pt>
                <c:pt idx="591">
                  <c:v>-0.27621122533571502</c:v>
                </c:pt>
                <c:pt idx="592">
                  <c:v>-0.25052400210519299</c:v>
                </c:pt>
                <c:pt idx="593">
                  <c:v>-0.27265868349715899</c:v>
                </c:pt>
                <c:pt idx="594">
                  <c:v>-0.319730911549584</c:v>
                </c:pt>
                <c:pt idx="595">
                  <c:v>-0.33070464415252998</c:v>
                </c:pt>
                <c:pt idx="596">
                  <c:v>-0.34514530176047498</c:v>
                </c:pt>
                <c:pt idx="597">
                  <c:v>-0.40811949700481898</c:v>
                </c:pt>
                <c:pt idx="598">
                  <c:v>-0.395087346930386</c:v>
                </c:pt>
                <c:pt idx="599">
                  <c:v>-0.42901397844016198</c:v>
                </c:pt>
                <c:pt idx="600">
                  <c:v>-0.43615195937985801</c:v>
                </c:pt>
                <c:pt idx="601">
                  <c:v>-0.44445910266566702</c:v>
                </c:pt>
                <c:pt idx="602">
                  <c:v>-0.45687608236282801</c:v>
                </c:pt>
                <c:pt idx="603">
                  <c:v>-0.45706555874326998</c:v>
                </c:pt>
                <c:pt idx="604">
                  <c:v>-0.45840771712071299</c:v>
                </c:pt>
                <c:pt idx="605">
                  <c:v>-0.496379057379364</c:v>
                </c:pt>
                <c:pt idx="606">
                  <c:v>-0.47248487368467201</c:v>
                </c:pt>
                <c:pt idx="607">
                  <c:v>-0.47319378369887999</c:v>
                </c:pt>
                <c:pt idx="608">
                  <c:v>-0.485356000818567</c:v>
                </c:pt>
                <c:pt idx="609">
                  <c:v>-0.45163736723289699</c:v>
                </c:pt>
                <c:pt idx="610">
                  <c:v>-0.48705368910633401</c:v>
                </c:pt>
                <c:pt idx="611">
                  <c:v>-0.38395917848153999</c:v>
                </c:pt>
                <c:pt idx="612">
                  <c:v>-0.41313461098885301</c:v>
                </c:pt>
                <c:pt idx="613">
                  <c:v>-0.308907552739842</c:v>
                </c:pt>
                <c:pt idx="614">
                  <c:v>-0.26700316650330602</c:v>
                </c:pt>
                <c:pt idx="615">
                  <c:v>-0.15776392082551799</c:v>
                </c:pt>
                <c:pt idx="616">
                  <c:v>1.20101109355761E-2</c:v>
                </c:pt>
                <c:pt idx="617">
                  <c:v>0.215968348940692</c:v>
                </c:pt>
                <c:pt idx="618">
                  <c:v>0.50247832225746702</c:v>
                </c:pt>
                <c:pt idx="619">
                  <c:v>0.84207554563305498</c:v>
                </c:pt>
                <c:pt idx="620">
                  <c:v>1.1892376278332499</c:v>
                </c:pt>
                <c:pt idx="621">
                  <c:v>1.6319259230199401</c:v>
                </c:pt>
                <c:pt idx="622">
                  <c:v>1.98487879067763</c:v>
                </c:pt>
                <c:pt idx="623">
                  <c:v>2.40733085799687</c:v>
                </c:pt>
                <c:pt idx="624">
                  <c:v>2.78097972519517</c:v>
                </c:pt>
                <c:pt idx="625">
                  <c:v>3.1820512706821198</c:v>
                </c:pt>
                <c:pt idx="626">
                  <c:v>3.5776283169991698</c:v>
                </c:pt>
                <c:pt idx="627">
                  <c:v>4.0335228430330101</c:v>
                </c:pt>
                <c:pt idx="628">
                  <c:v>4.6950780583458096</c:v>
                </c:pt>
                <c:pt idx="629">
                  <c:v>5.44199257263611</c:v>
                </c:pt>
                <c:pt idx="630">
                  <c:v>6.4192841929623299</c:v>
                </c:pt>
                <c:pt idx="631">
                  <c:v>7.5254378434701197</c:v>
                </c:pt>
                <c:pt idx="632">
                  <c:v>8.6691997278983504</c:v>
                </c:pt>
                <c:pt idx="633">
                  <c:v>9.6718081584072593</c:v>
                </c:pt>
                <c:pt idx="634">
                  <c:v>10.374121630805501</c:v>
                </c:pt>
                <c:pt idx="635">
                  <c:v>10.592720628158199</c:v>
                </c:pt>
                <c:pt idx="636">
                  <c:v>10.3634512629458</c:v>
                </c:pt>
                <c:pt idx="637">
                  <c:v>9.7054877594674593</c:v>
                </c:pt>
                <c:pt idx="638">
                  <c:v>8.6709582720704201</c:v>
                </c:pt>
                <c:pt idx="639">
                  <c:v>7.3087221719242397</c:v>
                </c:pt>
                <c:pt idx="640">
                  <c:v>5.7021568436403198</c:v>
                </c:pt>
                <c:pt idx="641">
                  <c:v>3.9615451484458801</c:v>
                </c:pt>
                <c:pt idx="642">
                  <c:v>2.0620191937554302</c:v>
                </c:pt>
                <c:pt idx="643">
                  <c:v>0.33165692038481698</c:v>
                </c:pt>
                <c:pt idx="644">
                  <c:v>-1.5616123207931401</c:v>
                </c:pt>
                <c:pt idx="645">
                  <c:v>-3.5913612933158601</c:v>
                </c:pt>
                <c:pt idx="646">
                  <c:v>-5.4287671349975399</c:v>
                </c:pt>
                <c:pt idx="647">
                  <c:v>-7.3170788404499696</c:v>
                </c:pt>
                <c:pt idx="648">
                  <c:v>-9.1398611418530002</c:v>
                </c:pt>
                <c:pt idx="649">
                  <c:v>-10.8077080642203</c:v>
                </c:pt>
                <c:pt idx="650">
                  <c:v>-12.268887331797201</c:v>
                </c:pt>
                <c:pt idx="651">
                  <c:v>-13.414626988315</c:v>
                </c:pt>
                <c:pt idx="652">
                  <c:v>-14.1680889791503</c:v>
                </c:pt>
                <c:pt idx="653">
                  <c:v>-14.4446832117023</c:v>
                </c:pt>
                <c:pt idx="654">
                  <c:v>-14.2318157172129</c:v>
                </c:pt>
                <c:pt idx="655">
                  <c:v>-13.4502133754513</c:v>
                </c:pt>
                <c:pt idx="656">
                  <c:v>-12.190532093716801</c:v>
                </c:pt>
                <c:pt idx="657">
                  <c:v>-10.5149925709414</c:v>
                </c:pt>
                <c:pt idx="658">
                  <c:v>-8.5459584777324906</c:v>
                </c:pt>
                <c:pt idx="659">
                  <c:v>-6.46004221794679</c:v>
                </c:pt>
                <c:pt idx="660">
                  <c:v>-4.4854541121916203</c:v>
                </c:pt>
                <c:pt idx="661">
                  <c:v>-2.71192517402101</c:v>
                </c:pt>
                <c:pt idx="662">
                  <c:v>-1.3163526301675399</c:v>
                </c:pt>
                <c:pt idx="663">
                  <c:v>-0.29869446625678903</c:v>
                </c:pt>
                <c:pt idx="664">
                  <c:v>0.32966829156163502</c:v>
                </c:pt>
                <c:pt idx="665">
                  <c:v>0.65436333864805596</c:v>
                </c:pt>
                <c:pt idx="666">
                  <c:v>0.75552274820438003</c:v>
                </c:pt>
                <c:pt idx="667">
                  <c:v>0.70526680554912902</c:v>
                </c:pt>
                <c:pt idx="668">
                  <c:v>0.60267999534511796</c:v>
                </c:pt>
                <c:pt idx="669">
                  <c:v>0.463671612461728</c:v>
                </c:pt>
                <c:pt idx="670">
                  <c:v>0.34419759200088701</c:v>
                </c:pt>
                <c:pt idx="671">
                  <c:v>0.23875996174742001</c:v>
                </c:pt>
                <c:pt idx="672">
                  <c:v>0.18090109107764099</c:v>
                </c:pt>
                <c:pt idx="673">
                  <c:v>0.122627084787769</c:v>
                </c:pt>
                <c:pt idx="674">
                  <c:v>8.3284817016253898E-2</c:v>
                </c:pt>
                <c:pt idx="675">
                  <c:v>5.4804802754521799E-2</c:v>
                </c:pt>
                <c:pt idx="676">
                  <c:v>3.8591838389109297E-2</c:v>
                </c:pt>
                <c:pt idx="677">
                  <c:v>2.8547852654458101E-2</c:v>
                </c:pt>
                <c:pt idx="678">
                  <c:v>2.0575884619602899E-2</c:v>
                </c:pt>
                <c:pt idx="679">
                  <c:v>1.7581115855796099E-2</c:v>
                </c:pt>
                <c:pt idx="680">
                  <c:v>1.32562825681776E-2</c:v>
                </c:pt>
                <c:pt idx="681">
                  <c:v>8.6963442198149804E-3</c:v>
                </c:pt>
                <c:pt idx="682">
                  <c:v>7.6834908249380001E-3</c:v>
                </c:pt>
                <c:pt idx="683">
                  <c:v>7.7014907185230901E-3</c:v>
                </c:pt>
                <c:pt idx="684">
                  <c:v>4.1831206985857702E-3</c:v>
                </c:pt>
                <c:pt idx="685">
                  <c:v>4.8926065714170004E-3</c:v>
                </c:pt>
                <c:pt idx="686">
                  <c:v>2.2137529046435101E-3</c:v>
                </c:pt>
                <c:pt idx="687">
                  <c:v>1.8425220509275999E-3</c:v>
                </c:pt>
                <c:pt idx="688">
                  <c:v>6.1421935350305695E-4</c:v>
                </c:pt>
                <c:pt idx="689">
                  <c:v>2.0138304375456198E-3</c:v>
                </c:pt>
                <c:pt idx="690">
                  <c:v>9.6326597952269195E-4</c:v>
                </c:pt>
                <c:pt idx="691">
                  <c:v>1.91832030876719E-3</c:v>
                </c:pt>
                <c:pt idx="692">
                  <c:v>9.2817663711989705E-4</c:v>
                </c:pt>
                <c:pt idx="693">
                  <c:v>9.0578627158402101E-4</c:v>
                </c:pt>
                <c:pt idx="694">
                  <c:v>5.2481745915211305E-4</c:v>
                </c:pt>
                <c:pt idx="695">
                  <c:v>4.0762456463063699E-4</c:v>
                </c:pt>
                <c:pt idx="696">
                  <c:v>3.1530006148680102E-4</c:v>
                </c:pt>
                <c:pt idx="697">
                  <c:v>2.4292277171095701E-4</c:v>
                </c:pt>
                <c:pt idx="698">
                  <c:v>1.86446926671594E-4</c:v>
                </c:pt>
                <c:pt idx="699">
                  <c:v>1.4257351274342699E-4</c:v>
                </c:pt>
                <c:pt idx="700">
                  <c:v>1.08632885443866E-4</c:v>
                </c:pt>
                <c:pt idx="701">
                  <c:v>8.2479295149831002E-5</c:v>
                </c:pt>
                <c:pt idx="702">
                  <c:v>6.2402522628189806E-5</c:v>
                </c:pt>
                <c:pt idx="703">
                  <c:v>4.7046931873393903E-5</c:v>
                </c:pt>
                <c:pt idx="704">
                  <c:v>3.5342969889482497E-5</c:v>
                </c:pt>
                <c:pt idx="705">
                  <c:v>2.6452073394539598E-5</c:v>
                </c:pt>
                <c:pt idx="706">
                  <c:v>1.97216947813925E-5</c:v>
                </c:pt>
                <c:pt idx="707">
                  <c:v>1.46431690632587E-5</c:v>
                </c:pt>
                <c:pt idx="708">
                  <c:v>1.0823905875597401E-5</c:v>
                </c:pt>
                <c:pt idx="709">
                  <c:v>7.96186771677079E-6</c:v>
                </c:pt>
                <c:pt idx="710">
                  <c:v>5.8244020046232601E-6</c:v>
                </c:pt>
                <c:pt idx="711">
                  <c:v>4.23418411571654E-6</c:v>
                </c:pt>
                <c:pt idx="712">
                  <c:v>3.0561758922686698E-6</c:v>
                </c:pt>
                <c:pt idx="713">
                  <c:v>2.18719385733565E-6</c:v>
                </c:pt>
                <c:pt idx="714">
                  <c:v>1.54947238128815E-6</c:v>
                </c:pt>
                <c:pt idx="715">
                  <c:v>1.08394717492663E-6</c:v>
                </c:pt>
                <c:pt idx="716">
                  <c:v>7.4607198569858604E-7</c:v>
                </c:pt>
                <c:pt idx="717">
                  <c:v>5.0301509617073104E-7</c:v>
                </c:pt>
                <c:pt idx="718">
                  <c:v>3.2944428397698399E-7</c:v>
                </c:pt>
                <c:pt idx="719">
                  <c:v>2.0691691563079399E-7</c:v>
                </c:pt>
                <c:pt idx="720">
                  <c:v>1.2165345955930301E-7</c:v>
                </c:pt>
                <c:pt idx="721">
                  <c:v>6.3234437838694801E-8</c:v>
                </c:pt>
                <c:pt idx="722">
                  <c:v>2.40682254521408E-8</c:v>
                </c:pt>
                <c:pt idx="723">
                  <c:v>-1.21163347592899E-9</c:v>
                </c:pt>
                <c:pt idx="724">
                  <c:v>-1.68834406037036E-8</c:v>
                </c:pt>
                <c:pt idx="725">
                  <c:v>-2.5914296791826799E-8</c:v>
                </c:pt>
                <c:pt idx="726">
                  <c:v>-3.0265199334297898E-8</c:v>
                </c:pt>
                <c:pt idx="727">
                  <c:v>-3.1563799438798102E-8</c:v>
                </c:pt>
                <c:pt idx="728">
                  <c:v>-3.0895750770668302E-8</c:v>
                </c:pt>
                <c:pt idx="729">
                  <c:v>-2.9098566755126E-8</c:v>
                </c:pt>
                <c:pt idx="730">
                  <c:v>-2.6577987699352601E-8</c:v>
                </c:pt>
                <c:pt idx="731">
                  <c:v>-2.37349351122124E-8</c:v>
                </c:pt>
                <c:pt idx="732">
                  <c:v>-2.0984655190396001E-8</c:v>
                </c:pt>
                <c:pt idx="733">
                  <c:v>-1.8075518396645499E-8</c:v>
                </c:pt>
                <c:pt idx="734">
                  <c:v>-1.5486047098192101E-8</c:v>
                </c:pt>
                <c:pt idx="735">
                  <c:v>-1.3033558993518201E-8</c:v>
                </c:pt>
                <c:pt idx="736">
                  <c:v>-1.08614002748376E-8</c:v>
                </c:pt>
                <c:pt idx="737">
                  <c:v>-9.04224866605117E-9</c:v>
                </c:pt>
                <c:pt idx="738">
                  <c:v>-7.2924168144905902E-9</c:v>
                </c:pt>
                <c:pt idx="739">
                  <c:v>-5.8766744600049802E-9</c:v>
                </c:pt>
                <c:pt idx="740">
                  <c:v>-4.58490542272797E-9</c:v>
                </c:pt>
                <c:pt idx="741">
                  <c:v>-3.5412909388367201E-9</c:v>
                </c:pt>
                <c:pt idx="742">
                  <c:v>-2.7137187020801599E-9</c:v>
                </c:pt>
                <c:pt idx="743">
                  <c:v>-1.97217180856436E-9</c:v>
                </c:pt>
                <c:pt idx="744">
                  <c:v>-1.4002615568391499E-9</c:v>
                </c:pt>
                <c:pt idx="745">
                  <c:v>-9.3587805613379703E-10</c:v>
                </c:pt>
                <c:pt idx="746">
                  <c:v>-5.6130550544492198E-10</c:v>
                </c:pt>
                <c:pt idx="747">
                  <c:v>-2.8196097234368501E-10</c:v>
                </c:pt>
                <c:pt idx="748">
                  <c:v>7.5327309645492204E-11</c:v>
                </c:pt>
                <c:pt idx="749">
                  <c:v>2.4894793500545599E-10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6844-4B41-B488-65050A287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9043744"/>
        <c:axId val="279037080"/>
      </c:scatterChart>
      <c:scatterChart>
        <c:scatterStyle val="smoothMarker"/>
        <c:varyColors val="0"/>
        <c:ser>
          <c:idx val="5"/>
          <c:order val="4"/>
          <c:tx>
            <c:v>b_2 ROXIE</c:v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Feuil1!$T$2:$T$725</c:f>
              <c:numCache>
                <c:formatCode>0</c:formatCode>
                <c:ptCount val="724"/>
                <c:pt idx="0">
                  <c:v>-260</c:v>
                </c:pt>
                <c:pt idx="1">
                  <c:v>-259.24</c:v>
                </c:pt>
                <c:pt idx="2">
                  <c:v>-258.48</c:v>
                </c:pt>
                <c:pt idx="3">
                  <c:v>-257.73</c:v>
                </c:pt>
                <c:pt idx="4">
                  <c:v>-256.97000000000003</c:v>
                </c:pt>
                <c:pt idx="5">
                  <c:v>-256.20999999999998</c:v>
                </c:pt>
                <c:pt idx="6">
                  <c:v>-255.45</c:v>
                </c:pt>
                <c:pt idx="7">
                  <c:v>-254.7</c:v>
                </c:pt>
                <c:pt idx="8">
                  <c:v>-253.94</c:v>
                </c:pt>
                <c:pt idx="9">
                  <c:v>-253.18</c:v>
                </c:pt>
                <c:pt idx="10">
                  <c:v>-252.42</c:v>
                </c:pt>
                <c:pt idx="11">
                  <c:v>-251.67</c:v>
                </c:pt>
                <c:pt idx="12">
                  <c:v>-250.91</c:v>
                </c:pt>
                <c:pt idx="13">
                  <c:v>-250.15</c:v>
                </c:pt>
                <c:pt idx="14">
                  <c:v>-249.39</c:v>
                </c:pt>
                <c:pt idx="15">
                  <c:v>-248.64</c:v>
                </c:pt>
                <c:pt idx="16">
                  <c:v>-247.88</c:v>
                </c:pt>
                <c:pt idx="17">
                  <c:v>-247.12</c:v>
                </c:pt>
                <c:pt idx="18">
                  <c:v>-246.36</c:v>
                </c:pt>
                <c:pt idx="19">
                  <c:v>-245.61</c:v>
                </c:pt>
                <c:pt idx="20">
                  <c:v>-244.85</c:v>
                </c:pt>
                <c:pt idx="21">
                  <c:v>-244.09</c:v>
                </c:pt>
                <c:pt idx="22">
                  <c:v>-243.33</c:v>
                </c:pt>
                <c:pt idx="23">
                  <c:v>-242.58</c:v>
                </c:pt>
                <c:pt idx="24">
                  <c:v>-241.82</c:v>
                </c:pt>
                <c:pt idx="25">
                  <c:v>-241.06</c:v>
                </c:pt>
                <c:pt idx="26">
                  <c:v>-240.3</c:v>
                </c:pt>
                <c:pt idx="27">
                  <c:v>-239.55</c:v>
                </c:pt>
                <c:pt idx="28">
                  <c:v>-238.79</c:v>
                </c:pt>
                <c:pt idx="29">
                  <c:v>-238.03</c:v>
                </c:pt>
                <c:pt idx="30">
                  <c:v>-237.27</c:v>
                </c:pt>
                <c:pt idx="31">
                  <c:v>-236.52</c:v>
                </c:pt>
                <c:pt idx="32">
                  <c:v>-235.76</c:v>
                </c:pt>
                <c:pt idx="33">
                  <c:v>-235</c:v>
                </c:pt>
                <c:pt idx="34">
                  <c:v>-234.24</c:v>
                </c:pt>
                <c:pt idx="35">
                  <c:v>-233.48</c:v>
                </c:pt>
                <c:pt idx="36">
                  <c:v>-232.73</c:v>
                </c:pt>
                <c:pt idx="37">
                  <c:v>-231.97</c:v>
                </c:pt>
                <c:pt idx="38">
                  <c:v>-231.21</c:v>
                </c:pt>
                <c:pt idx="39">
                  <c:v>-230.45</c:v>
                </c:pt>
                <c:pt idx="40">
                  <c:v>-229.7</c:v>
                </c:pt>
                <c:pt idx="41">
                  <c:v>-228.94</c:v>
                </c:pt>
                <c:pt idx="42">
                  <c:v>-228.18</c:v>
                </c:pt>
                <c:pt idx="43">
                  <c:v>-227.42</c:v>
                </c:pt>
                <c:pt idx="44">
                  <c:v>-226.67</c:v>
                </c:pt>
                <c:pt idx="45">
                  <c:v>-225.91</c:v>
                </c:pt>
                <c:pt idx="46">
                  <c:v>-225.15</c:v>
                </c:pt>
                <c:pt idx="47">
                  <c:v>-224.39</c:v>
                </c:pt>
                <c:pt idx="48">
                  <c:v>-223.64</c:v>
                </c:pt>
                <c:pt idx="49">
                  <c:v>-222.88</c:v>
                </c:pt>
                <c:pt idx="50">
                  <c:v>-222.12</c:v>
                </c:pt>
                <c:pt idx="51">
                  <c:v>-221.36</c:v>
                </c:pt>
                <c:pt idx="52">
                  <c:v>-220.61</c:v>
                </c:pt>
                <c:pt idx="53">
                  <c:v>-219.85</c:v>
                </c:pt>
                <c:pt idx="54">
                  <c:v>-219.09</c:v>
                </c:pt>
                <c:pt idx="55">
                  <c:v>-218.33</c:v>
                </c:pt>
                <c:pt idx="56">
                  <c:v>-217.58</c:v>
                </c:pt>
                <c:pt idx="57">
                  <c:v>-216.82</c:v>
                </c:pt>
                <c:pt idx="58">
                  <c:v>-216.06</c:v>
                </c:pt>
                <c:pt idx="59">
                  <c:v>-215.3</c:v>
                </c:pt>
                <c:pt idx="60">
                  <c:v>-214.55</c:v>
                </c:pt>
                <c:pt idx="61">
                  <c:v>-213.79</c:v>
                </c:pt>
                <c:pt idx="62">
                  <c:v>-213.03</c:v>
                </c:pt>
                <c:pt idx="63">
                  <c:v>-212.27</c:v>
                </c:pt>
                <c:pt idx="64">
                  <c:v>-211.52</c:v>
                </c:pt>
                <c:pt idx="65">
                  <c:v>-210.76</c:v>
                </c:pt>
                <c:pt idx="66">
                  <c:v>-210</c:v>
                </c:pt>
                <c:pt idx="67">
                  <c:v>-209.24</c:v>
                </c:pt>
                <c:pt idx="68">
                  <c:v>-208.48</c:v>
                </c:pt>
                <c:pt idx="69">
                  <c:v>-207.73</c:v>
                </c:pt>
                <c:pt idx="70">
                  <c:v>-206.97</c:v>
                </c:pt>
                <c:pt idx="71">
                  <c:v>-206.21</c:v>
                </c:pt>
                <c:pt idx="72">
                  <c:v>-205.45</c:v>
                </c:pt>
                <c:pt idx="73">
                  <c:v>-204.7</c:v>
                </c:pt>
                <c:pt idx="74">
                  <c:v>-203.94</c:v>
                </c:pt>
                <c:pt idx="75">
                  <c:v>-203.18</c:v>
                </c:pt>
                <c:pt idx="76">
                  <c:v>-202.42</c:v>
                </c:pt>
                <c:pt idx="77">
                  <c:v>-201.67</c:v>
                </c:pt>
                <c:pt idx="78">
                  <c:v>-200.91</c:v>
                </c:pt>
                <c:pt idx="79">
                  <c:v>-200.15</c:v>
                </c:pt>
                <c:pt idx="80">
                  <c:v>-199.39</c:v>
                </c:pt>
                <c:pt idx="81">
                  <c:v>-198.64</c:v>
                </c:pt>
                <c:pt idx="82">
                  <c:v>-197.88</c:v>
                </c:pt>
                <c:pt idx="83">
                  <c:v>-197.12</c:v>
                </c:pt>
                <c:pt idx="84">
                  <c:v>-196.36</c:v>
                </c:pt>
                <c:pt idx="85">
                  <c:v>-195.61</c:v>
                </c:pt>
                <c:pt idx="86">
                  <c:v>-194.85</c:v>
                </c:pt>
                <c:pt idx="87">
                  <c:v>-194.09</c:v>
                </c:pt>
                <c:pt idx="88">
                  <c:v>-193.33</c:v>
                </c:pt>
                <c:pt idx="89">
                  <c:v>-192.58</c:v>
                </c:pt>
                <c:pt idx="90">
                  <c:v>-191.82</c:v>
                </c:pt>
                <c:pt idx="91">
                  <c:v>-191.06</c:v>
                </c:pt>
                <c:pt idx="92">
                  <c:v>-190.3</c:v>
                </c:pt>
                <c:pt idx="93">
                  <c:v>-189.55</c:v>
                </c:pt>
                <c:pt idx="94">
                  <c:v>-188.79</c:v>
                </c:pt>
                <c:pt idx="95">
                  <c:v>-188.03</c:v>
                </c:pt>
                <c:pt idx="96">
                  <c:v>-187.27</c:v>
                </c:pt>
                <c:pt idx="97">
                  <c:v>-186.52</c:v>
                </c:pt>
                <c:pt idx="98">
                  <c:v>-185.76</c:v>
                </c:pt>
                <c:pt idx="99">
                  <c:v>-185</c:v>
                </c:pt>
                <c:pt idx="100">
                  <c:v>-184.24</c:v>
                </c:pt>
                <c:pt idx="101">
                  <c:v>-183.48</c:v>
                </c:pt>
                <c:pt idx="102">
                  <c:v>-182.73</c:v>
                </c:pt>
                <c:pt idx="103">
                  <c:v>-181.97</c:v>
                </c:pt>
                <c:pt idx="104">
                  <c:v>-181.21</c:v>
                </c:pt>
                <c:pt idx="105">
                  <c:v>-180.45</c:v>
                </c:pt>
                <c:pt idx="106">
                  <c:v>-179.7</c:v>
                </c:pt>
                <c:pt idx="107">
                  <c:v>-178.94</c:v>
                </c:pt>
                <c:pt idx="108">
                  <c:v>-178.18</c:v>
                </c:pt>
                <c:pt idx="109">
                  <c:v>-177.42</c:v>
                </c:pt>
                <c:pt idx="110">
                  <c:v>-176.67</c:v>
                </c:pt>
                <c:pt idx="111">
                  <c:v>-175.91</c:v>
                </c:pt>
                <c:pt idx="112">
                  <c:v>-175.15</c:v>
                </c:pt>
                <c:pt idx="113">
                  <c:v>-174.39</c:v>
                </c:pt>
                <c:pt idx="114">
                  <c:v>-173.64</c:v>
                </c:pt>
                <c:pt idx="115">
                  <c:v>-172.88</c:v>
                </c:pt>
                <c:pt idx="116">
                  <c:v>-172.12</c:v>
                </c:pt>
                <c:pt idx="117">
                  <c:v>-171.36</c:v>
                </c:pt>
                <c:pt idx="118">
                  <c:v>-170.61</c:v>
                </c:pt>
                <c:pt idx="119">
                  <c:v>-169.85</c:v>
                </c:pt>
                <c:pt idx="120">
                  <c:v>-169.09</c:v>
                </c:pt>
                <c:pt idx="121">
                  <c:v>-168.33</c:v>
                </c:pt>
                <c:pt idx="122">
                  <c:v>-167.58</c:v>
                </c:pt>
                <c:pt idx="123">
                  <c:v>-166.82</c:v>
                </c:pt>
                <c:pt idx="124">
                  <c:v>-166.06</c:v>
                </c:pt>
                <c:pt idx="125">
                  <c:v>-165.3</c:v>
                </c:pt>
                <c:pt idx="126">
                  <c:v>-164.55</c:v>
                </c:pt>
                <c:pt idx="127">
                  <c:v>-163.79</c:v>
                </c:pt>
                <c:pt idx="128">
                  <c:v>-163.03</c:v>
                </c:pt>
                <c:pt idx="129">
                  <c:v>-162.27000000000001</c:v>
                </c:pt>
                <c:pt idx="130">
                  <c:v>-161.52000000000001</c:v>
                </c:pt>
                <c:pt idx="131">
                  <c:v>-160.76</c:v>
                </c:pt>
                <c:pt idx="132">
                  <c:v>-160</c:v>
                </c:pt>
                <c:pt idx="133">
                  <c:v>-159.24</c:v>
                </c:pt>
                <c:pt idx="134">
                  <c:v>-158.47999999999999</c:v>
                </c:pt>
                <c:pt idx="135">
                  <c:v>-157.72999999999999</c:v>
                </c:pt>
                <c:pt idx="136">
                  <c:v>-156.97</c:v>
                </c:pt>
                <c:pt idx="137">
                  <c:v>-156.21</c:v>
                </c:pt>
                <c:pt idx="138">
                  <c:v>-155.44999999999999</c:v>
                </c:pt>
                <c:pt idx="139">
                  <c:v>-154.69999999999999</c:v>
                </c:pt>
                <c:pt idx="140">
                  <c:v>-153.94</c:v>
                </c:pt>
                <c:pt idx="141">
                  <c:v>-153.18</c:v>
                </c:pt>
                <c:pt idx="142">
                  <c:v>-152.41999999999999</c:v>
                </c:pt>
                <c:pt idx="143">
                  <c:v>-151.66999999999999</c:v>
                </c:pt>
                <c:pt idx="144">
                  <c:v>-150.91</c:v>
                </c:pt>
                <c:pt idx="145">
                  <c:v>-150.15</c:v>
                </c:pt>
                <c:pt idx="146">
                  <c:v>-149.38999999999999</c:v>
                </c:pt>
                <c:pt idx="147">
                  <c:v>-148.63999999999999</c:v>
                </c:pt>
                <c:pt idx="148">
                  <c:v>-147.88</c:v>
                </c:pt>
                <c:pt idx="149">
                  <c:v>-147.12</c:v>
                </c:pt>
                <c:pt idx="150">
                  <c:v>-146.36000000000001</c:v>
                </c:pt>
                <c:pt idx="151">
                  <c:v>-145.61000000000001</c:v>
                </c:pt>
                <c:pt idx="152">
                  <c:v>-144.85</c:v>
                </c:pt>
                <c:pt idx="153">
                  <c:v>-144.09</c:v>
                </c:pt>
                <c:pt idx="154">
                  <c:v>-143.33000000000001</c:v>
                </c:pt>
                <c:pt idx="155">
                  <c:v>-142.58000000000001</c:v>
                </c:pt>
                <c:pt idx="156">
                  <c:v>-141.82</c:v>
                </c:pt>
                <c:pt idx="157">
                  <c:v>-141.06</c:v>
                </c:pt>
                <c:pt idx="158">
                  <c:v>-140.30000000000001</c:v>
                </c:pt>
                <c:pt idx="159">
                  <c:v>-139.55000000000001</c:v>
                </c:pt>
                <c:pt idx="160">
                  <c:v>-138.79</c:v>
                </c:pt>
                <c:pt idx="161">
                  <c:v>-138.03</c:v>
                </c:pt>
                <c:pt idx="162">
                  <c:v>-137.27000000000001</c:v>
                </c:pt>
                <c:pt idx="163">
                  <c:v>-136.52000000000001</c:v>
                </c:pt>
                <c:pt idx="164">
                  <c:v>-135.76</c:v>
                </c:pt>
                <c:pt idx="165">
                  <c:v>-135</c:v>
                </c:pt>
                <c:pt idx="166">
                  <c:v>-134.24</c:v>
                </c:pt>
                <c:pt idx="167">
                  <c:v>-133.47999999999999</c:v>
                </c:pt>
                <c:pt idx="168">
                  <c:v>-132.72999999999999</c:v>
                </c:pt>
                <c:pt idx="169">
                  <c:v>-131.97</c:v>
                </c:pt>
                <c:pt idx="170">
                  <c:v>-131.21</c:v>
                </c:pt>
                <c:pt idx="171">
                  <c:v>-130.44999999999999</c:v>
                </c:pt>
                <c:pt idx="172">
                  <c:v>-129.69999999999999</c:v>
                </c:pt>
                <c:pt idx="173">
                  <c:v>-128.94</c:v>
                </c:pt>
                <c:pt idx="174">
                  <c:v>-128.18</c:v>
                </c:pt>
                <c:pt idx="175">
                  <c:v>-127.42</c:v>
                </c:pt>
                <c:pt idx="176">
                  <c:v>-126.67</c:v>
                </c:pt>
                <c:pt idx="177">
                  <c:v>-125.91</c:v>
                </c:pt>
                <c:pt idx="178">
                  <c:v>-125.15</c:v>
                </c:pt>
                <c:pt idx="179">
                  <c:v>-124.39</c:v>
                </c:pt>
                <c:pt idx="180">
                  <c:v>-123.64</c:v>
                </c:pt>
                <c:pt idx="181">
                  <c:v>-122.88</c:v>
                </c:pt>
                <c:pt idx="182">
                  <c:v>-122.12</c:v>
                </c:pt>
                <c:pt idx="183">
                  <c:v>-121.36</c:v>
                </c:pt>
                <c:pt idx="184">
                  <c:v>-120.61</c:v>
                </c:pt>
                <c:pt idx="185">
                  <c:v>-119.85</c:v>
                </c:pt>
                <c:pt idx="186">
                  <c:v>-119.09</c:v>
                </c:pt>
                <c:pt idx="187">
                  <c:v>-118.33</c:v>
                </c:pt>
                <c:pt idx="188">
                  <c:v>-117.58</c:v>
                </c:pt>
                <c:pt idx="189">
                  <c:v>-116.82</c:v>
                </c:pt>
                <c:pt idx="190">
                  <c:v>-116.06</c:v>
                </c:pt>
                <c:pt idx="191">
                  <c:v>-115.3</c:v>
                </c:pt>
                <c:pt idx="192">
                  <c:v>-114.55</c:v>
                </c:pt>
                <c:pt idx="193">
                  <c:v>-113.79</c:v>
                </c:pt>
                <c:pt idx="194">
                  <c:v>-113.03</c:v>
                </c:pt>
                <c:pt idx="195">
                  <c:v>-112.27</c:v>
                </c:pt>
                <c:pt idx="196">
                  <c:v>-111.52</c:v>
                </c:pt>
                <c:pt idx="197">
                  <c:v>-110.76</c:v>
                </c:pt>
                <c:pt idx="198">
                  <c:v>-110</c:v>
                </c:pt>
                <c:pt idx="199">
                  <c:v>-109</c:v>
                </c:pt>
                <c:pt idx="200">
                  <c:v>-108</c:v>
                </c:pt>
                <c:pt idx="201">
                  <c:v>-107</c:v>
                </c:pt>
                <c:pt idx="202">
                  <c:v>-106</c:v>
                </c:pt>
                <c:pt idx="203">
                  <c:v>-105</c:v>
                </c:pt>
                <c:pt idx="204">
                  <c:v>-104</c:v>
                </c:pt>
                <c:pt idx="205">
                  <c:v>-103</c:v>
                </c:pt>
                <c:pt idx="206">
                  <c:v>-102</c:v>
                </c:pt>
                <c:pt idx="207">
                  <c:v>-101</c:v>
                </c:pt>
                <c:pt idx="208">
                  <c:v>-100</c:v>
                </c:pt>
                <c:pt idx="209">
                  <c:v>-99</c:v>
                </c:pt>
                <c:pt idx="210">
                  <c:v>-98</c:v>
                </c:pt>
                <c:pt idx="211">
                  <c:v>-97</c:v>
                </c:pt>
                <c:pt idx="212">
                  <c:v>-96</c:v>
                </c:pt>
                <c:pt idx="213">
                  <c:v>-95</c:v>
                </c:pt>
                <c:pt idx="214">
                  <c:v>-94</c:v>
                </c:pt>
                <c:pt idx="215">
                  <c:v>-93</c:v>
                </c:pt>
                <c:pt idx="216">
                  <c:v>-92</c:v>
                </c:pt>
                <c:pt idx="217">
                  <c:v>-91</c:v>
                </c:pt>
                <c:pt idx="218">
                  <c:v>-90</c:v>
                </c:pt>
                <c:pt idx="219">
                  <c:v>-89</c:v>
                </c:pt>
                <c:pt idx="220">
                  <c:v>-88</c:v>
                </c:pt>
                <c:pt idx="221">
                  <c:v>-87</c:v>
                </c:pt>
                <c:pt idx="222">
                  <c:v>-86</c:v>
                </c:pt>
                <c:pt idx="223">
                  <c:v>-85</c:v>
                </c:pt>
                <c:pt idx="224">
                  <c:v>-84</c:v>
                </c:pt>
                <c:pt idx="225">
                  <c:v>-83</c:v>
                </c:pt>
                <c:pt idx="226">
                  <c:v>-82</c:v>
                </c:pt>
                <c:pt idx="227">
                  <c:v>-81</c:v>
                </c:pt>
                <c:pt idx="228">
                  <c:v>-80</c:v>
                </c:pt>
                <c:pt idx="229">
                  <c:v>-79</c:v>
                </c:pt>
                <c:pt idx="230">
                  <c:v>-78</c:v>
                </c:pt>
                <c:pt idx="231">
                  <c:v>-77</c:v>
                </c:pt>
                <c:pt idx="232">
                  <c:v>-76</c:v>
                </c:pt>
                <c:pt idx="233">
                  <c:v>-75</c:v>
                </c:pt>
                <c:pt idx="234">
                  <c:v>-74</c:v>
                </c:pt>
                <c:pt idx="235">
                  <c:v>-73</c:v>
                </c:pt>
                <c:pt idx="236">
                  <c:v>-72</c:v>
                </c:pt>
                <c:pt idx="237">
                  <c:v>-71</c:v>
                </c:pt>
                <c:pt idx="238">
                  <c:v>-70</c:v>
                </c:pt>
                <c:pt idx="239">
                  <c:v>-69</c:v>
                </c:pt>
                <c:pt idx="240">
                  <c:v>-68</c:v>
                </c:pt>
                <c:pt idx="241">
                  <c:v>-67</c:v>
                </c:pt>
                <c:pt idx="242">
                  <c:v>-66</c:v>
                </c:pt>
                <c:pt idx="243">
                  <c:v>-65</c:v>
                </c:pt>
                <c:pt idx="244">
                  <c:v>-64</c:v>
                </c:pt>
                <c:pt idx="245">
                  <c:v>-63</c:v>
                </c:pt>
                <c:pt idx="246">
                  <c:v>-62</c:v>
                </c:pt>
                <c:pt idx="247">
                  <c:v>-61</c:v>
                </c:pt>
                <c:pt idx="248">
                  <c:v>-60</c:v>
                </c:pt>
                <c:pt idx="249">
                  <c:v>-59</c:v>
                </c:pt>
                <c:pt idx="250">
                  <c:v>-58</c:v>
                </c:pt>
                <c:pt idx="251">
                  <c:v>-57</c:v>
                </c:pt>
                <c:pt idx="252">
                  <c:v>-56</c:v>
                </c:pt>
                <c:pt idx="253">
                  <c:v>-55</c:v>
                </c:pt>
                <c:pt idx="254">
                  <c:v>-54</c:v>
                </c:pt>
                <c:pt idx="255">
                  <c:v>-53</c:v>
                </c:pt>
                <c:pt idx="256">
                  <c:v>-52</c:v>
                </c:pt>
                <c:pt idx="257">
                  <c:v>-51</c:v>
                </c:pt>
                <c:pt idx="258">
                  <c:v>-50</c:v>
                </c:pt>
                <c:pt idx="259">
                  <c:v>-49</c:v>
                </c:pt>
                <c:pt idx="260">
                  <c:v>-48</c:v>
                </c:pt>
                <c:pt idx="261">
                  <c:v>-47</c:v>
                </c:pt>
                <c:pt idx="262">
                  <c:v>-46</c:v>
                </c:pt>
                <c:pt idx="263">
                  <c:v>-45</c:v>
                </c:pt>
                <c:pt idx="264">
                  <c:v>-44</c:v>
                </c:pt>
                <c:pt idx="265">
                  <c:v>-43</c:v>
                </c:pt>
                <c:pt idx="266">
                  <c:v>-42</c:v>
                </c:pt>
                <c:pt idx="267">
                  <c:v>-41</c:v>
                </c:pt>
                <c:pt idx="268">
                  <c:v>-40</c:v>
                </c:pt>
                <c:pt idx="269">
                  <c:v>-39</c:v>
                </c:pt>
                <c:pt idx="270">
                  <c:v>-38</c:v>
                </c:pt>
                <c:pt idx="271">
                  <c:v>-37</c:v>
                </c:pt>
                <c:pt idx="272">
                  <c:v>-36</c:v>
                </c:pt>
                <c:pt idx="273">
                  <c:v>-35</c:v>
                </c:pt>
                <c:pt idx="274">
                  <c:v>-34</c:v>
                </c:pt>
                <c:pt idx="275">
                  <c:v>-33</c:v>
                </c:pt>
                <c:pt idx="276">
                  <c:v>-32</c:v>
                </c:pt>
                <c:pt idx="277">
                  <c:v>-31</c:v>
                </c:pt>
                <c:pt idx="278">
                  <c:v>-30</c:v>
                </c:pt>
                <c:pt idx="279">
                  <c:v>-29</c:v>
                </c:pt>
                <c:pt idx="280">
                  <c:v>-28</c:v>
                </c:pt>
                <c:pt idx="281">
                  <c:v>-27</c:v>
                </c:pt>
                <c:pt idx="282">
                  <c:v>-26</c:v>
                </c:pt>
                <c:pt idx="283">
                  <c:v>-25</c:v>
                </c:pt>
                <c:pt idx="284">
                  <c:v>-24</c:v>
                </c:pt>
                <c:pt idx="285">
                  <c:v>-23</c:v>
                </c:pt>
                <c:pt idx="286">
                  <c:v>-22</c:v>
                </c:pt>
                <c:pt idx="287">
                  <c:v>-21</c:v>
                </c:pt>
                <c:pt idx="288">
                  <c:v>-20</c:v>
                </c:pt>
                <c:pt idx="289">
                  <c:v>-19</c:v>
                </c:pt>
                <c:pt idx="290">
                  <c:v>-18</c:v>
                </c:pt>
                <c:pt idx="291">
                  <c:v>-17</c:v>
                </c:pt>
                <c:pt idx="292">
                  <c:v>-16</c:v>
                </c:pt>
                <c:pt idx="293">
                  <c:v>-15</c:v>
                </c:pt>
                <c:pt idx="294">
                  <c:v>-14</c:v>
                </c:pt>
                <c:pt idx="295">
                  <c:v>-13</c:v>
                </c:pt>
                <c:pt idx="296">
                  <c:v>-12</c:v>
                </c:pt>
                <c:pt idx="297">
                  <c:v>-11</c:v>
                </c:pt>
                <c:pt idx="298">
                  <c:v>-10</c:v>
                </c:pt>
                <c:pt idx="299">
                  <c:v>-9</c:v>
                </c:pt>
                <c:pt idx="300">
                  <c:v>-8</c:v>
                </c:pt>
                <c:pt idx="301">
                  <c:v>-7</c:v>
                </c:pt>
                <c:pt idx="302">
                  <c:v>-6</c:v>
                </c:pt>
                <c:pt idx="303">
                  <c:v>-5</c:v>
                </c:pt>
                <c:pt idx="304">
                  <c:v>-4</c:v>
                </c:pt>
                <c:pt idx="305">
                  <c:v>-3</c:v>
                </c:pt>
                <c:pt idx="306">
                  <c:v>-2</c:v>
                </c:pt>
                <c:pt idx="307">
                  <c:v>-1</c:v>
                </c:pt>
                <c:pt idx="308">
                  <c:v>0</c:v>
                </c:pt>
                <c:pt idx="309">
                  <c:v>1</c:v>
                </c:pt>
                <c:pt idx="310">
                  <c:v>2</c:v>
                </c:pt>
                <c:pt idx="311">
                  <c:v>3</c:v>
                </c:pt>
                <c:pt idx="312">
                  <c:v>4</c:v>
                </c:pt>
                <c:pt idx="313">
                  <c:v>5</c:v>
                </c:pt>
                <c:pt idx="314">
                  <c:v>6</c:v>
                </c:pt>
                <c:pt idx="315">
                  <c:v>7</c:v>
                </c:pt>
                <c:pt idx="316">
                  <c:v>8</c:v>
                </c:pt>
                <c:pt idx="317">
                  <c:v>9</c:v>
                </c:pt>
                <c:pt idx="318">
                  <c:v>10</c:v>
                </c:pt>
                <c:pt idx="319">
                  <c:v>11</c:v>
                </c:pt>
                <c:pt idx="320">
                  <c:v>12</c:v>
                </c:pt>
                <c:pt idx="321">
                  <c:v>13</c:v>
                </c:pt>
                <c:pt idx="322">
                  <c:v>14</c:v>
                </c:pt>
                <c:pt idx="323">
                  <c:v>15</c:v>
                </c:pt>
                <c:pt idx="324">
                  <c:v>16</c:v>
                </c:pt>
                <c:pt idx="325">
                  <c:v>17.210000000000008</c:v>
                </c:pt>
                <c:pt idx="326">
                  <c:v>18.419999999999987</c:v>
                </c:pt>
                <c:pt idx="327">
                  <c:v>19.639999999999986</c:v>
                </c:pt>
                <c:pt idx="328">
                  <c:v>20.849999999999994</c:v>
                </c:pt>
                <c:pt idx="329">
                  <c:v>22.060000000000002</c:v>
                </c:pt>
                <c:pt idx="330">
                  <c:v>23.27000000000001</c:v>
                </c:pt>
                <c:pt idx="331">
                  <c:v>24.47999999999999</c:v>
                </c:pt>
                <c:pt idx="332">
                  <c:v>25.699999999999989</c:v>
                </c:pt>
                <c:pt idx="333">
                  <c:v>26.909999999999997</c:v>
                </c:pt>
                <c:pt idx="334">
                  <c:v>28.120000000000005</c:v>
                </c:pt>
                <c:pt idx="335">
                  <c:v>29.330000000000013</c:v>
                </c:pt>
                <c:pt idx="336">
                  <c:v>30.550000000000011</c:v>
                </c:pt>
                <c:pt idx="337">
                  <c:v>31.759999999999991</c:v>
                </c:pt>
                <c:pt idx="338">
                  <c:v>32.97</c:v>
                </c:pt>
                <c:pt idx="339">
                  <c:v>34.180000000000007</c:v>
                </c:pt>
                <c:pt idx="340">
                  <c:v>35.389999999999986</c:v>
                </c:pt>
                <c:pt idx="341">
                  <c:v>36.610000000000014</c:v>
                </c:pt>
                <c:pt idx="342">
                  <c:v>37.819999999999993</c:v>
                </c:pt>
                <c:pt idx="343">
                  <c:v>39.03</c:v>
                </c:pt>
                <c:pt idx="344">
                  <c:v>40.240000000000009</c:v>
                </c:pt>
                <c:pt idx="345">
                  <c:v>41.449999999999989</c:v>
                </c:pt>
                <c:pt idx="346">
                  <c:v>42.669999999999987</c:v>
                </c:pt>
                <c:pt idx="347">
                  <c:v>43.879999999999995</c:v>
                </c:pt>
                <c:pt idx="348">
                  <c:v>45.09</c:v>
                </c:pt>
                <c:pt idx="349">
                  <c:v>46.300000000000011</c:v>
                </c:pt>
                <c:pt idx="350">
                  <c:v>47.52000000000001</c:v>
                </c:pt>
                <c:pt idx="351">
                  <c:v>48.72999999999999</c:v>
                </c:pt>
                <c:pt idx="352">
                  <c:v>49.94</c:v>
                </c:pt>
                <c:pt idx="353">
                  <c:v>51.150000000000006</c:v>
                </c:pt>
                <c:pt idx="354">
                  <c:v>52.360000000000014</c:v>
                </c:pt>
                <c:pt idx="355">
                  <c:v>53.580000000000013</c:v>
                </c:pt>
                <c:pt idx="356">
                  <c:v>54.789999999999992</c:v>
                </c:pt>
                <c:pt idx="357">
                  <c:v>56</c:v>
                </c:pt>
                <c:pt idx="358">
                  <c:v>57.210000000000008</c:v>
                </c:pt>
                <c:pt idx="359">
                  <c:v>58.419999999999987</c:v>
                </c:pt>
                <c:pt idx="360">
                  <c:v>59.639999999999986</c:v>
                </c:pt>
                <c:pt idx="361">
                  <c:v>60.849999999999994</c:v>
                </c:pt>
                <c:pt idx="362">
                  <c:v>62.06</c:v>
                </c:pt>
                <c:pt idx="363">
                  <c:v>63.27000000000001</c:v>
                </c:pt>
                <c:pt idx="364">
                  <c:v>64.47999999999999</c:v>
                </c:pt>
                <c:pt idx="365">
                  <c:v>65.699999999999989</c:v>
                </c:pt>
                <c:pt idx="366">
                  <c:v>66.91</c:v>
                </c:pt>
                <c:pt idx="367">
                  <c:v>68.12</c:v>
                </c:pt>
                <c:pt idx="368">
                  <c:v>69.330000000000013</c:v>
                </c:pt>
                <c:pt idx="369">
                  <c:v>70.550000000000011</c:v>
                </c:pt>
                <c:pt idx="370">
                  <c:v>71.759999999999991</c:v>
                </c:pt>
                <c:pt idx="371">
                  <c:v>72.97</c:v>
                </c:pt>
                <c:pt idx="372">
                  <c:v>74.180000000000007</c:v>
                </c:pt>
                <c:pt idx="373">
                  <c:v>75.389999999999986</c:v>
                </c:pt>
                <c:pt idx="374">
                  <c:v>76.610000000000014</c:v>
                </c:pt>
                <c:pt idx="375">
                  <c:v>77.819999999999993</c:v>
                </c:pt>
                <c:pt idx="376">
                  <c:v>79.03</c:v>
                </c:pt>
                <c:pt idx="377">
                  <c:v>80.240000000000009</c:v>
                </c:pt>
                <c:pt idx="378">
                  <c:v>81.449999999999989</c:v>
                </c:pt>
                <c:pt idx="379">
                  <c:v>82.669999999999987</c:v>
                </c:pt>
                <c:pt idx="380">
                  <c:v>83.88</c:v>
                </c:pt>
                <c:pt idx="381">
                  <c:v>85.09</c:v>
                </c:pt>
                <c:pt idx="382">
                  <c:v>86.300000000000011</c:v>
                </c:pt>
                <c:pt idx="383">
                  <c:v>87.52000000000001</c:v>
                </c:pt>
                <c:pt idx="384">
                  <c:v>88.72999999999999</c:v>
                </c:pt>
                <c:pt idx="385">
                  <c:v>89.94</c:v>
                </c:pt>
                <c:pt idx="386">
                  <c:v>91.15</c:v>
                </c:pt>
                <c:pt idx="387">
                  <c:v>92.360000000000014</c:v>
                </c:pt>
                <c:pt idx="388">
                  <c:v>93.580000000000013</c:v>
                </c:pt>
                <c:pt idx="389">
                  <c:v>94.789999999999992</c:v>
                </c:pt>
                <c:pt idx="390">
                  <c:v>96</c:v>
                </c:pt>
                <c:pt idx="391">
                  <c:v>97.210000000000008</c:v>
                </c:pt>
                <c:pt idx="392">
                  <c:v>98.419999999999987</c:v>
                </c:pt>
                <c:pt idx="393">
                  <c:v>99.639999999999986</c:v>
                </c:pt>
                <c:pt idx="394">
                  <c:v>100.85</c:v>
                </c:pt>
                <c:pt idx="395">
                  <c:v>102.06</c:v>
                </c:pt>
                <c:pt idx="396">
                  <c:v>103.27000000000001</c:v>
                </c:pt>
                <c:pt idx="397">
                  <c:v>104.47999999999999</c:v>
                </c:pt>
                <c:pt idx="398">
                  <c:v>105.69999999999999</c:v>
                </c:pt>
                <c:pt idx="399">
                  <c:v>106.91</c:v>
                </c:pt>
                <c:pt idx="400">
                  <c:v>108.12</c:v>
                </c:pt>
                <c:pt idx="401">
                  <c:v>109.33000000000001</c:v>
                </c:pt>
                <c:pt idx="402">
                  <c:v>110.55000000000001</c:v>
                </c:pt>
                <c:pt idx="403">
                  <c:v>111.75999999999999</c:v>
                </c:pt>
                <c:pt idx="404">
                  <c:v>112.97</c:v>
                </c:pt>
                <c:pt idx="405">
                  <c:v>114.18</c:v>
                </c:pt>
                <c:pt idx="406">
                  <c:v>115.38999999999999</c:v>
                </c:pt>
                <c:pt idx="407">
                  <c:v>116.61000000000001</c:v>
                </c:pt>
                <c:pt idx="408">
                  <c:v>117.82</c:v>
                </c:pt>
                <c:pt idx="409">
                  <c:v>119.03</c:v>
                </c:pt>
                <c:pt idx="410">
                  <c:v>120.24000000000001</c:v>
                </c:pt>
                <c:pt idx="411">
                  <c:v>121.44999999999999</c:v>
                </c:pt>
                <c:pt idx="412">
                  <c:v>122.66999999999999</c:v>
                </c:pt>
                <c:pt idx="413">
                  <c:v>123.88</c:v>
                </c:pt>
                <c:pt idx="414">
                  <c:v>125.09</c:v>
                </c:pt>
                <c:pt idx="415">
                  <c:v>126.30000000000001</c:v>
                </c:pt>
                <c:pt idx="416">
                  <c:v>127.52000000000001</c:v>
                </c:pt>
                <c:pt idx="417">
                  <c:v>128.72999999999999</c:v>
                </c:pt>
                <c:pt idx="418">
                  <c:v>129.94</c:v>
                </c:pt>
                <c:pt idx="419">
                  <c:v>131.15</c:v>
                </c:pt>
                <c:pt idx="420">
                  <c:v>132.36000000000001</c:v>
                </c:pt>
                <c:pt idx="421">
                  <c:v>133.58000000000001</c:v>
                </c:pt>
                <c:pt idx="422">
                  <c:v>134.79</c:v>
                </c:pt>
                <c:pt idx="423">
                  <c:v>136</c:v>
                </c:pt>
                <c:pt idx="424">
                  <c:v>137</c:v>
                </c:pt>
                <c:pt idx="425">
                  <c:v>138.1</c:v>
                </c:pt>
                <c:pt idx="426">
                  <c:v>139.19999999999999</c:v>
                </c:pt>
                <c:pt idx="427">
                  <c:v>140.30000000000001</c:v>
                </c:pt>
                <c:pt idx="428">
                  <c:v>141.4</c:v>
                </c:pt>
                <c:pt idx="429">
                  <c:v>142.51</c:v>
                </c:pt>
                <c:pt idx="430">
                  <c:v>143.61000000000001</c:v>
                </c:pt>
                <c:pt idx="431">
                  <c:v>144.70999999999998</c:v>
                </c:pt>
                <c:pt idx="432">
                  <c:v>145.81</c:v>
                </c:pt>
                <c:pt idx="433">
                  <c:v>146.91000000000003</c:v>
                </c:pt>
                <c:pt idx="434">
                  <c:v>148.01</c:v>
                </c:pt>
                <c:pt idx="435">
                  <c:v>149.11000000000001</c:v>
                </c:pt>
                <c:pt idx="436">
                  <c:v>150.20999999999998</c:v>
                </c:pt>
                <c:pt idx="437">
                  <c:v>151.31</c:v>
                </c:pt>
                <c:pt idx="438">
                  <c:v>152.41000000000003</c:v>
                </c:pt>
                <c:pt idx="439">
                  <c:v>153.51999999999998</c:v>
                </c:pt>
                <c:pt idx="440">
                  <c:v>154.62</c:v>
                </c:pt>
                <c:pt idx="441">
                  <c:v>155.72000000000003</c:v>
                </c:pt>
                <c:pt idx="442">
                  <c:v>156.82</c:v>
                </c:pt>
                <c:pt idx="443">
                  <c:v>157.92000000000002</c:v>
                </c:pt>
                <c:pt idx="444">
                  <c:v>159.01999999999998</c:v>
                </c:pt>
                <c:pt idx="445">
                  <c:v>160.12</c:v>
                </c:pt>
                <c:pt idx="446">
                  <c:v>161.22000000000003</c:v>
                </c:pt>
                <c:pt idx="447">
                  <c:v>162.32</c:v>
                </c:pt>
                <c:pt idx="448">
                  <c:v>163.42000000000002</c:v>
                </c:pt>
                <c:pt idx="449">
                  <c:v>164.52999999999997</c:v>
                </c:pt>
                <c:pt idx="450">
                  <c:v>165.63</c:v>
                </c:pt>
                <c:pt idx="451">
                  <c:v>166.73000000000002</c:v>
                </c:pt>
                <c:pt idx="452">
                  <c:v>167.82999999999998</c:v>
                </c:pt>
                <c:pt idx="453">
                  <c:v>168.93</c:v>
                </c:pt>
                <c:pt idx="454">
                  <c:v>170.02999999999997</c:v>
                </c:pt>
                <c:pt idx="455">
                  <c:v>171.13</c:v>
                </c:pt>
                <c:pt idx="456">
                  <c:v>172.23000000000002</c:v>
                </c:pt>
                <c:pt idx="457">
                  <c:v>173.32999999999998</c:v>
                </c:pt>
                <c:pt idx="458">
                  <c:v>174.43</c:v>
                </c:pt>
                <c:pt idx="459">
                  <c:v>175.54000000000002</c:v>
                </c:pt>
                <c:pt idx="460">
                  <c:v>176.64</c:v>
                </c:pt>
                <c:pt idx="461">
                  <c:v>177.74</c:v>
                </c:pt>
                <c:pt idx="462">
                  <c:v>178.83999999999997</c:v>
                </c:pt>
                <c:pt idx="463">
                  <c:v>179.94</c:v>
                </c:pt>
                <c:pt idx="464">
                  <c:v>181.04000000000002</c:v>
                </c:pt>
                <c:pt idx="465">
                  <c:v>182.14</c:v>
                </c:pt>
                <c:pt idx="466">
                  <c:v>183.24</c:v>
                </c:pt>
                <c:pt idx="467">
                  <c:v>184.33999999999997</c:v>
                </c:pt>
                <c:pt idx="468">
                  <c:v>185.44</c:v>
                </c:pt>
                <c:pt idx="469">
                  <c:v>186.55</c:v>
                </c:pt>
                <c:pt idx="470">
                  <c:v>187.64999999999998</c:v>
                </c:pt>
                <c:pt idx="471">
                  <c:v>188.75</c:v>
                </c:pt>
                <c:pt idx="472">
                  <c:v>189.85000000000002</c:v>
                </c:pt>
                <c:pt idx="473">
                  <c:v>190.95</c:v>
                </c:pt>
                <c:pt idx="474">
                  <c:v>192.05</c:v>
                </c:pt>
                <c:pt idx="475">
                  <c:v>193.14999999999998</c:v>
                </c:pt>
                <c:pt idx="476">
                  <c:v>194.25</c:v>
                </c:pt>
                <c:pt idx="477">
                  <c:v>195.35000000000002</c:v>
                </c:pt>
                <c:pt idx="478">
                  <c:v>196.45</c:v>
                </c:pt>
                <c:pt idx="479">
                  <c:v>197.56</c:v>
                </c:pt>
                <c:pt idx="480">
                  <c:v>198.66000000000003</c:v>
                </c:pt>
                <c:pt idx="481">
                  <c:v>199.76</c:v>
                </c:pt>
                <c:pt idx="482">
                  <c:v>200.86</c:v>
                </c:pt>
                <c:pt idx="483">
                  <c:v>201.95999999999998</c:v>
                </c:pt>
                <c:pt idx="484">
                  <c:v>203.06</c:v>
                </c:pt>
                <c:pt idx="485">
                  <c:v>204.16000000000003</c:v>
                </c:pt>
                <c:pt idx="486">
                  <c:v>205.26</c:v>
                </c:pt>
                <c:pt idx="487">
                  <c:v>206.36</c:v>
                </c:pt>
                <c:pt idx="488">
                  <c:v>207.45999999999998</c:v>
                </c:pt>
                <c:pt idx="489">
                  <c:v>208.57</c:v>
                </c:pt>
                <c:pt idx="490">
                  <c:v>209.67000000000002</c:v>
                </c:pt>
                <c:pt idx="491">
                  <c:v>210.76999999999998</c:v>
                </c:pt>
                <c:pt idx="492">
                  <c:v>211.87</c:v>
                </c:pt>
                <c:pt idx="493">
                  <c:v>212.97000000000003</c:v>
                </c:pt>
                <c:pt idx="494">
                  <c:v>214.07</c:v>
                </c:pt>
                <c:pt idx="495">
                  <c:v>215.17000000000002</c:v>
                </c:pt>
                <c:pt idx="496">
                  <c:v>216.26999999999998</c:v>
                </c:pt>
                <c:pt idx="497">
                  <c:v>217.37</c:v>
                </c:pt>
                <c:pt idx="498">
                  <c:v>218.47000000000003</c:v>
                </c:pt>
                <c:pt idx="499">
                  <c:v>219.57999999999998</c:v>
                </c:pt>
                <c:pt idx="500">
                  <c:v>220.68</c:v>
                </c:pt>
                <c:pt idx="501">
                  <c:v>221.77999999999997</c:v>
                </c:pt>
                <c:pt idx="502">
                  <c:v>222.88</c:v>
                </c:pt>
                <c:pt idx="503">
                  <c:v>223.98000000000002</c:v>
                </c:pt>
                <c:pt idx="504">
                  <c:v>225.07999999999998</c:v>
                </c:pt>
                <c:pt idx="505">
                  <c:v>226.18</c:v>
                </c:pt>
                <c:pt idx="506">
                  <c:v>227.27999999999997</c:v>
                </c:pt>
                <c:pt idx="507">
                  <c:v>228.38</c:v>
                </c:pt>
                <c:pt idx="508">
                  <c:v>229.48000000000002</c:v>
                </c:pt>
                <c:pt idx="509">
                  <c:v>230.58999999999997</c:v>
                </c:pt>
                <c:pt idx="510">
                  <c:v>231.69</c:v>
                </c:pt>
                <c:pt idx="511">
                  <c:v>232.79000000000002</c:v>
                </c:pt>
                <c:pt idx="512">
                  <c:v>233.89</c:v>
                </c:pt>
                <c:pt idx="513">
                  <c:v>234.99</c:v>
                </c:pt>
                <c:pt idx="514">
                  <c:v>236.08999999999997</c:v>
                </c:pt>
                <c:pt idx="515">
                  <c:v>237.19</c:v>
                </c:pt>
                <c:pt idx="516">
                  <c:v>238.29000000000002</c:v>
                </c:pt>
                <c:pt idx="517">
                  <c:v>239.39</c:v>
                </c:pt>
                <c:pt idx="518">
                  <c:v>240.49</c:v>
                </c:pt>
                <c:pt idx="519">
                  <c:v>241.60000000000002</c:v>
                </c:pt>
                <c:pt idx="520">
                  <c:v>242.7</c:v>
                </c:pt>
                <c:pt idx="521">
                  <c:v>243.8</c:v>
                </c:pt>
                <c:pt idx="522">
                  <c:v>244.89999999999998</c:v>
                </c:pt>
                <c:pt idx="523">
                  <c:v>246</c:v>
                </c:pt>
                <c:pt idx="524">
                  <c:v>247</c:v>
                </c:pt>
                <c:pt idx="525">
                  <c:v>247.8</c:v>
                </c:pt>
                <c:pt idx="526">
                  <c:v>248.60000000000002</c:v>
                </c:pt>
                <c:pt idx="527">
                  <c:v>249.39</c:v>
                </c:pt>
                <c:pt idx="528">
                  <c:v>250.19</c:v>
                </c:pt>
                <c:pt idx="529">
                  <c:v>250.99</c:v>
                </c:pt>
                <c:pt idx="530">
                  <c:v>251.79000000000002</c:v>
                </c:pt>
                <c:pt idx="531">
                  <c:v>252.58999999999997</c:v>
                </c:pt>
                <c:pt idx="532">
                  <c:v>253.38</c:v>
                </c:pt>
                <c:pt idx="533">
                  <c:v>254.18</c:v>
                </c:pt>
                <c:pt idx="534">
                  <c:v>254.98000000000002</c:v>
                </c:pt>
                <c:pt idx="535">
                  <c:v>255.77999999999997</c:v>
                </c:pt>
                <c:pt idx="536">
                  <c:v>256.58</c:v>
                </c:pt>
                <c:pt idx="537">
                  <c:v>257.37</c:v>
                </c:pt>
                <c:pt idx="538">
                  <c:v>258.17</c:v>
                </c:pt>
                <c:pt idx="539">
                  <c:v>258.97000000000003</c:v>
                </c:pt>
                <c:pt idx="540">
                  <c:v>259.77</c:v>
                </c:pt>
                <c:pt idx="541">
                  <c:v>260.57</c:v>
                </c:pt>
                <c:pt idx="542">
                  <c:v>261.36</c:v>
                </c:pt>
                <c:pt idx="543">
                  <c:v>262.16000000000003</c:v>
                </c:pt>
                <c:pt idx="544">
                  <c:v>262.95999999999998</c:v>
                </c:pt>
                <c:pt idx="545">
                  <c:v>263.76</c:v>
                </c:pt>
                <c:pt idx="546">
                  <c:v>264.56</c:v>
                </c:pt>
                <c:pt idx="547">
                  <c:v>265.35000000000002</c:v>
                </c:pt>
                <c:pt idx="548">
                  <c:v>266.14999999999998</c:v>
                </c:pt>
                <c:pt idx="549">
                  <c:v>266.95</c:v>
                </c:pt>
                <c:pt idx="550">
                  <c:v>267.75</c:v>
                </c:pt>
                <c:pt idx="551">
                  <c:v>268.55</c:v>
                </c:pt>
                <c:pt idx="552">
                  <c:v>269.33999999999997</c:v>
                </c:pt>
                <c:pt idx="553">
                  <c:v>270.14</c:v>
                </c:pt>
                <c:pt idx="554">
                  <c:v>270.94</c:v>
                </c:pt>
                <c:pt idx="555">
                  <c:v>271.74</c:v>
                </c:pt>
                <c:pt idx="556">
                  <c:v>272.54000000000002</c:v>
                </c:pt>
                <c:pt idx="557">
                  <c:v>273.33</c:v>
                </c:pt>
                <c:pt idx="558">
                  <c:v>274.13</c:v>
                </c:pt>
                <c:pt idx="559">
                  <c:v>274.93</c:v>
                </c:pt>
                <c:pt idx="560">
                  <c:v>275.73</c:v>
                </c:pt>
                <c:pt idx="561">
                  <c:v>276.52999999999997</c:v>
                </c:pt>
                <c:pt idx="562">
                  <c:v>277.32</c:v>
                </c:pt>
                <c:pt idx="563">
                  <c:v>278.12</c:v>
                </c:pt>
                <c:pt idx="564">
                  <c:v>278.92</c:v>
                </c:pt>
                <c:pt idx="565">
                  <c:v>279.72000000000003</c:v>
                </c:pt>
                <c:pt idx="566">
                  <c:v>280.52</c:v>
                </c:pt>
                <c:pt idx="567">
                  <c:v>281.31</c:v>
                </c:pt>
                <c:pt idx="568">
                  <c:v>282.11</c:v>
                </c:pt>
                <c:pt idx="569">
                  <c:v>282.91000000000003</c:v>
                </c:pt>
                <c:pt idx="570">
                  <c:v>283.70999999999998</c:v>
                </c:pt>
                <c:pt idx="571">
                  <c:v>284.51</c:v>
                </c:pt>
                <c:pt idx="572">
                  <c:v>285.3</c:v>
                </c:pt>
                <c:pt idx="573">
                  <c:v>286.10000000000002</c:v>
                </c:pt>
                <c:pt idx="574">
                  <c:v>286.89999999999998</c:v>
                </c:pt>
                <c:pt idx="575">
                  <c:v>287.7</c:v>
                </c:pt>
                <c:pt idx="576">
                  <c:v>288.49</c:v>
                </c:pt>
                <c:pt idx="577">
                  <c:v>289.29000000000002</c:v>
                </c:pt>
                <c:pt idx="578">
                  <c:v>290.08999999999997</c:v>
                </c:pt>
                <c:pt idx="579">
                  <c:v>290.89</c:v>
                </c:pt>
                <c:pt idx="580">
                  <c:v>291.69</c:v>
                </c:pt>
                <c:pt idx="581">
                  <c:v>292.48</c:v>
                </c:pt>
                <c:pt idx="582">
                  <c:v>293.27999999999997</c:v>
                </c:pt>
                <c:pt idx="583">
                  <c:v>294.08</c:v>
                </c:pt>
                <c:pt idx="584">
                  <c:v>294.88</c:v>
                </c:pt>
                <c:pt idx="585">
                  <c:v>295.68</c:v>
                </c:pt>
                <c:pt idx="586">
                  <c:v>296.47000000000003</c:v>
                </c:pt>
                <c:pt idx="587">
                  <c:v>297.27</c:v>
                </c:pt>
                <c:pt idx="588">
                  <c:v>298.07</c:v>
                </c:pt>
                <c:pt idx="589">
                  <c:v>298.87</c:v>
                </c:pt>
                <c:pt idx="590">
                  <c:v>299.67</c:v>
                </c:pt>
                <c:pt idx="591">
                  <c:v>300.45999999999998</c:v>
                </c:pt>
                <c:pt idx="592">
                  <c:v>301.26</c:v>
                </c:pt>
                <c:pt idx="593">
                  <c:v>302.06</c:v>
                </c:pt>
                <c:pt idx="594">
                  <c:v>302.86</c:v>
                </c:pt>
                <c:pt idx="595">
                  <c:v>303.66000000000003</c:v>
                </c:pt>
                <c:pt idx="596">
                  <c:v>304.45</c:v>
                </c:pt>
                <c:pt idx="597">
                  <c:v>305.25</c:v>
                </c:pt>
                <c:pt idx="598">
                  <c:v>306.05</c:v>
                </c:pt>
                <c:pt idx="599">
                  <c:v>306.85000000000002</c:v>
                </c:pt>
                <c:pt idx="600">
                  <c:v>307.64999999999998</c:v>
                </c:pt>
                <c:pt idx="601">
                  <c:v>308.44</c:v>
                </c:pt>
                <c:pt idx="602">
                  <c:v>309.24</c:v>
                </c:pt>
                <c:pt idx="603">
                  <c:v>310.04000000000002</c:v>
                </c:pt>
                <c:pt idx="604">
                  <c:v>310.83999999999997</c:v>
                </c:pt>
                <c:pt idx="605">
                  <c:v>311.64</c:v>
                </c:pt>
                <c:pt idx="606">
                  <c:v>312.43</c:v>
                </c:pt>
                <c:pt idx="607">
                  <c:v>313.23</c:v>
                </c:pt>
                <c:pt idx="608">
                  <c:v>314.02999999999997</c:v>
                </c:pt>
                <c:pt idx="609">
                  <c:v>314.83</c:v>
                </c:pt>
                <c:pt idx="610">
                  <c:v>315.63</c:v>
                </c:pt>
                <c:pt idx="611">
                  <c:v>316.42</c:v>
                </c:pt>
                <c:pt idx="612">
                  <c:v>317.22000000000003</c:v>
                </c:pt>
                <c:pt idx="613">
                  <c:v>318.02</c:v>
                </c:pt>
                <c:pt idx="614">
                  <c:v>318.82</c:v>
                </c:pt>
                <c:pt idx="615">
                  <c:v>319.62</c:v>
                </c:pt>
                <c:pt idx="616">
                  <c:v>320.41000000000003</c:v>
                </c:pt>
                <c:pt idx="617">
                  <c:v>321.20999999999998</c:v>
                </c:pt>
                <c:pt idx="618">
                  <c:v>322.01</c:v>
                </c:pt>
                <c:pt idx="619">
                  <c:v>322.81</c:v>
                </c:pt>
                <c:pt idx="620">
                  <c:v>323.61</c:v>
                </c:pt>
                <c:pt idx="621">
                  <c:v>324.39999999999998</c:v>
                </c:pt>
                <c:pt idx="622">
                  <c:v>325.2</c:v>
                </c:pt>
                <c:pt idx="623">
                  <c:v>326</c:v>
                </c:pt>
                <c:pt idx="624">
                  <c:v>327</c:v>
                </c:pt>
                <c:pt idx="625">
                  <c:v>327.8</c:v>
                </c:pt>
                <c:pt idx="626">
                  <c:v>328.6</c:v>
                </c:pt>
                <c:pt idx="627">
                  <c:v>329.39</c:v>
                </c:pt>
                <c:pt idx="628">
                  <c:v>330.19</c:v>
                </c:pt>
                <c:pt idx="629">
                  <c:v>330.99</c:v>
                </c:pt>
                <c:pt idx="630">
                  <c:v>331.79</c:v>
                </c:pt>
                <c:pt idx="631">
                  <c:v>332.59</c:v>
                </c:pt>
                <c:pt idx="632">
                  <c:v>333.38</c:v>
                </c:pt>
                <c:pt idx="633">
                  <c:v>334.18</c:v>
                </c:pt>
                <c:pt idx="634">
                  <c:v>334.98</c:v>
                </c:pt>
                <c:pt idx="635">
                  <c:v>335.78</c:v>
                </c:pt>
                <c:pt idx="636">
                  <c:v>336.58</c:v>
                </c:pt>
                <c:pt idx="637">
                  <c:v>337.37</c:v>
                </c:pt>
                <c:pt idx="638">
                  <c:v>338.17</c:v>
                </c:pt>
                <c:pt idx="639">
                  <c:v>338.97</c:v>
                </c:pt>
                <c:pt idx="640">
                  <c:v>339.77</c:v>
                </c:pt>
                <c:pt idx="641">
                  <c:v>340.57</c:v>
                </c:pt>
                <c:pt idx="642">
                  <c:v>341.36</c:v>
                </c:pt>
                <c:pt idx="643">
                  <c:v>342.16</c:v>
                </c:pt>
                <c:pt idx="644">
                  <c:v>342.96</c:v>
                </c:pt>
                <c:pt idx="645">
                  <c:v>343.76</c:v>
                </c:pt>
                <c:pt idx="646">
                  <c:v>344.56</c:v>
                </c:pt>
                <c:pt idx="647">
                  <c:v>345.35</c:v>
                </c:pt>
                <c:pt idx="648">
                  <c:v>346.15</c:v>
                </c:pt>
                <c:pt idx="649">
                  <c:v>346.95</c:v>
                </c:pt>
                <c:pt idx="650">
                  <c:v>347.75</c:v>
                </c:pt>
                <c:pt idx="651">
                  <c:v>348.55</c:v>
                </c:pt>
                <c:pt idx="652">
                  <c:v>349.34</c:v>
                </c:pt>
                <c:pt idx="653">
                  <c:v>350.14</c:v>
                </c:pt>
                <c:pt idx="654">
                  <c:v>350.94</c:v>
                </c:pt>
                <c:pt idx="655">
                  <c:v>351.74</c:v>
                </c:pt>
                <c:pt idx="656">
                  <c:v>352.54</c:v>
                </c:pt>
                <c:pt idx="657">
                  <c:v>353.33</c:v>
                </c:pt>
                <c:pt idx="658">
                  <c:v>354.13</c:v>
                </c:pt>
                <c:pt idx="659">
                  <c:v>354.93</c:v>
                </c:pt>
                <c:pt idx="660">
                  <c:v>355.73</c:v>
                </c:pt>
                <c:pt idx="661">
                  <c:v>356.53</c:v>
                </c:pt>
                <c:pt idx="662">
                  <c:v>357.32</c:v>
                </c:pt>
                <c:pt idx="663">
                  <c:v>358.12</c:v>
                </c:pt>
                <c:pt idx="664">
                  <c:v>358.92</c:v>
                </c:pt>
                <c:pt idx="665">
                  <c:v>359.72</c:v>
                </c:pt>
                <c:pt idx="666">
                  <c:v>360.52</c:v>
                </c:pt>
                <c:pt idx="667">
                  <c:v>361.31</c:v>
                </c:pt>
                <c:pt idx="668">
                  <c:v>362.11</c:v>
                </c:pt>
                <c:pt idx="669">
                  <c:v>362.91</c:v>
                </c:pt>
                <c:pt idx="670">
                  <c:v>363.71</c:v>
                </c:pt>
                <c:pt idx="671">
                  <c:v>364.51</c:v>
                </c:pt>
                <c:pt idx="672">
                  <c:v>365.3</c:v>
                </c:pt>
                <c:pt idx="673">
                  <c:v>366.1</c:v>
                </c:pt>
                <c:pt idx="674">
                  <c:v>366.9</c:v>
                </c:pt>
                <c:pt idx="675">
                  <c:v>367.7</c:v>
                </c:pt>
                <c:pt idx="676">
                  <c:v>368.49</c:v>
                </c:pt>
                <c:pt idx="677">
                  <c:v>369.29</c:v>
                </c:pt>
                <c:pt idx="678">
                  <c:v>370.09</c:v>
                </c:pt>
                <c:pt idx="679">
                  <c:v>370.89</c:v>
                </c:pt>
                <c:pt idx="680">
                  <c:v>371.69</c:v>
                </c:pt>
                <c:pt idx="681">
                  <c:v>372.48</c:v>
                </c:pt>
                <c:pt idx="682">
                  <c:v>373.28</c:v>
                </c:pt>
                <c:pt idx="683">
                  <c:v>374.08</c:v>
                </c:pt>
                <c:pt idx="684">
                  <c:v>374.88</c:v>
                </c:pt>
                <c:pt idx="685">
                  <c:v>375.68</c:v>
                </c:pt>
                <c:pt idx="686">
                  <c:v>376.47</c:v>
                </c:pt>
                <c:pt idx="687">
                  <c:v>377.27</c:v>
                </c:pt>
                <c:pt idx="688">
                  <c:v>378.07</c:v>
                </c:pt>
                <c:pt idx="689">
                  <c:v>378.87</c:v>
                </c:pt>
                <c:pt idx="690">
                  <c:v>379.67</c:v>
                </c:pt>
                <c:pt idx="691">
                  <c:v>380.46</c:v>
                </c:pt>
                <c:pt idx="692">
                  <c:v>381.26</c:v>
                </c:pt>
                <c:pt idx="693">
                  <c:v>382.06</c:v>
                </c:pt>
                <c:pt idx="694">
                  <c:v>382.86</c:v>
                </c:pt>
                <c:pt idx="695">
                  <c:v>383.66</c:v>
                </c:pt>
                <c:pt idx="696">
                  <c:v>384.45</c:v>
                </c:pt>
                <c:pt idx="697">
                  <c:v>385.25</c:v>
                </c:pt>
                <c:pt idx="698">
                  <c:v>386.05</c:v>
                </c:pt>
                <c:pt idx="699">
                  <c:v>386.85</c:v>
                </c:pt>
                <c:pt idx="700">
                  <c:v>387.65</c:v>
                </c:pt>
                <c:pt idx="701">
                  <c:v>388.44</c:v>
                </c:pt>
                <c:pt idx="702">
                  <c:v>389.24</c:v>
                </c:pt>
                <c:pt idx="703">
                  <c:v>390.04</c:v>
                </c:pt>
                <c:pt idx="704">
                  <c:v>390.84</c:v>
                </c:pt>
                <c:pt idx="705">
                  <c:v>391.64</c:v>
                </c:pt>
                <c:pt idx="706">
                  <c:v>392.43</c:v>
                </c:pt>
                <c:pt idx="707">
                  <c:v>393.23</c:v>
                </c:pt>
                <c:pt idx="708">
                  <c:v>394.03</c:v>
                </c:pt>
                <c:pt idx="709">
                  <c:v>394.83</c:v>
                </c:pt>
                <c:pt idx="710">
                  <c:v>395.63</c:v>
                </c:pt>
                <c:pt idx="711">
                  <c:v>396.42</c:v>
                </c:pt>
                <c:pt idx="712">
                  <c:v>397.22</c:v>
                </c:pt>
                <c:pt idx="713">
                  <c:v>398.02</c:v>
                </c:pt>
                <c:pt idx="714">
                  <c:v>398.82000000000005</c:v>
                </c:pt>
                <c:pt idx="715">
                  <c:v>399.62</c:v>
                </c:pt>
                <c:pt idx="716">
                  <c:v>400.40999999999997</c:v>
                </c:pt>
                <c:pt idx="717">
                  <c:v>401.21000000000004</c:v>
                </c:pt>
                <c:pt idx="718">
                  <c:v>402.01</c:v>
                </c:pt>
                <c:pt idx="719">
                  <c:v>402.80999999999995</c:v>
                </c:pt>
                <c:pt idx="720">
                  <c:v>403.61</c:v>
                </c:pt>
                <c:pt idx="721">
                  <c:v>404.4</c:v>
                </c:pt>
                <c:pt idx="722">
                  <c:v>405.20000000000005</c:v>
                </c:pt>
                <c:pt idx="723">
                  <c:v>406</c:v>
                </c:pt>
              </c:numCache>
            </c:numRef>
          </c:xVal>
          <c:yVal>
            <c:numRef>
              <c:f>Feuil1!$V$2:$V$725</c:f>
              <c:numCache>
                <c:formatCode>0.00</c:formatCode>
                <c:ptCount val="724"/>
                <c:pt idx="0">
                  <c:v>-38.744172399178431</c:v>
                </c:pt>
                <c:pt idx="1">
                  <c:v>-39.264173703256937</c:v>
                </c:pt>
                <c:pt idx="2">
                  <c:v>-39.758093437224915</c:v>
                </c:pt>
                <c:pt idx="3">
                  <c:v>-40.221041306686665</c:v>
                </c:pt>
                <c:pt idx="4">
                  <c:v>-40.64975711537835</c:v>
                </c:pt>
                <c:pt idx="5">
                  <c:v>-41.039350568904247</c:v>
                </c:pt>
                <c:pt idx="6">
                  <c:v>-41.38493137286865</c:v>
                </c:pt>
                <c:pt idx="7">
                  <c:v>-41.67997913474391</c:v>
                </c:pt>
                <c:pt idx="8">
                  <c:v>-41.91960356013432</c:v>
                </c:pt>
                <c:pt idx="9">
                  <c:v>-42.095654158380334</c:v>
                </c:pt>
                <c:pt idx="10">
                  <c:v>-42.203240635086232</c:v>
                </c:pt>
                <c:pt idx="11">
                  <c:v>-42.232582401460576</c:v>
                </c:pt>
                <c:pt idx="12">
                  <c:v>-42.175528966843807</c:v>
                </c:pt>
                <c:pt idx="13">
                  <c:v>-42.025559938708312</c:v>
                </c:pt>
                <c:pt idx="14">
                  <c:v>-41.769634531998825</c:v>
                </c:pt>
                <c:pt idx="15">
                  <c:v>-41.39797215792391</c:v>
                </c:pt>
                <c:pt idx="16">
                  <c:v>-40.899162129560196</c:v>
                </c:pt>
                <c:pt idx="17">
                  <c:v>-40.260163661852445</c:v>
                </c:pt>
                <c:pt idx="18">
                  <c:v>-39.467935969745383</c:v>
                </c:pt>
                <c:pt idx="19">
                  <c:v>-38.509438268183743</c:v>
                </c:pt>
                <c:pt idx="20">
                  <c:v>-37.365109379584652</c:v>
                </c:pt>
                <c:pt idx="21">
                  <c:v>-36.021908518892836</c:v>
                </c:pt>
                <c:pt idx="22">
                  <c:v>-34.460274508525416</c:v>
                </c:pt>
                <c:pt idx="23">
                  <c:v>-32.659016072767585</c:v>
                </c:pt>
                <c:pt idx="24">
                  <c:v>-30.598572034036451</c:v>
                </c:pt>
                <c:pt idx="25">
                  <c:v>-28.254490920353408</c:v>
                </c:pt>
                <c:pt idx="26">
                  <c:v>-25.60395135787174</c:v>
                </c:pt>
                <c:pt idx="27">
                  <c:v>-22.619241678349038</c:v>
                </c:pt>
                <c:pt idx="28">
                  <c:v>-19.272650213542857</c:v>
                </c:pt>
                <c:pt idx="29">
                  <c:v>-15.534346167639292</c:v>
                </c:pt>
                <c:pt idx="30">
                  <c:v>-11.370912528934243</c:v>
                </c:pt>
                <c:pt idx="31">
                  <c:v>-6.7477912170312653</c:v>
                </c:pt>
                <c:pt idx="32">
                  <c:v>-1.6277507905975939</c:v>
                </c:pt>
                <c:pt idx="33">
                  <c:v>4.0296025820754409</c:v>
                </c:pt>
                <c:pt idx="34">
                  <c:v>10.266684054380075</c:v>
                </c:pt>
                <c:pt idx="35">
                  <c:v>17.12907117008444</c:v>
                </c:pt>
                <c:pt idx="36">
                  <c:v>24.665014833893004</c:v>
                </c:pt>
                <c:pt idx="37">
                  <c:v>32.92961236266423</c:v>
                </c:pt>
                <c:pt idx="38">
                  <c:v>41.975026896619177</c:v>
                </c:pt>
                <c:pt idx="39">
                  <c:v>51.863202164770321</c:v>
                </c:pt>
                <c:pt idx="40">
                  <c:v>62.657711994262051</c:v>
                </c:pt>
                <c:pt idx="41">
                  <c:v>74.428650604766403</c:v>
                </c:pt>
                <c:pt idx="42">
                  <c:v>87.24937241221923</c:v>
                </c:pt>
                <c:pt idx="43">
                  <c:v>101.19812212695204</c:v>
                </c:pt>
                <c:pt idx="44">
                  <c:v>116.3629250480879</c:v>
                </c:pt>
                <c:pt idx="45">
                  <c:v>132.8383268672774</c:v>
                </c:pt>
                <c:pt idx="46">
                  <c:v>150.72376357056694</c:v>
                </c:pt>
                <c:pt idx="47">
                  <c:v>170.13334202719005</c:v>
                </c:pt>
                <c:pt idx="48">
                  <c:v>191.17790891011637</c:v>
                </c:pt>
                <c:pt idx="49">
                  <c:v>214.01558373814103</c:v>
                </c:pt>
                <c:pt idx="50">
                  <c:v>238.77677436181659</c:v>
                </c:pt>
                <c:pt idx="51">
                  <c:v>265.64079157565283</c:v>
                </c:pt>
                <c:pt idx="52">
                  <c:v>294.78694617415971</c:v>
                </c:pt>
                <c:pt idx="53">
                  <c:v>326.44345189580412</c:v>
                </c:pt>
                <c:pt idx="54">
                  <c:v>360.82222149773412</c:v>
                </c:pt>
                <c:pt idx="55">
                  <c:v>398.21667264369319</c:v>
                </c:pt>
                <c:pt idx="56">
                  <c:v>438.93652397874359</c:v>
                </c:pt>
                <c:pt idx="57">
                  <c:v>483.30779512926676</c:v>
                </c:pt>
                <c:pt idx="58">
                  <c:v>531.73801062823986</c:v>
                </c:pt>
                <c:pt idx="59">
                  <c:v>584.66729697127766</c:v>
                </c:pt>
                <c:pt idx="60">
                  <c:v>642.5357806539954</c:v>
                </c:pt>
                <c:pt idx="61">
                  <c:v>705.88139405992251</c:v>
                </c:pt>
                <c:pt idx="62">
                  <c:v>775.24206957258821</c:v>
                </c:pt>
                <c:pt idx="63">
                  <c:v>851.12313761288431</c:v>
                </c:pt>
                <c:pt idx="64">
                  <c:v>934.06253056434002</c:v>
                </c:pt>
                <c:pt idx="65">
                  <c:v>1024.5003749225702</c:v>
                </c:pt>
                <c:pt idx="66">
                  <c:v>1122.746389332638</c:v>
                </c:pt>
                <c:pt idx="67">
                  <c:v>1228.9961855703714</c:v>
                </c:pt>
                <c:pt idx="68">
                  <c:v>1343.1845597104946</c:v>
                </c:pt>
                <c:pt idx="69">
                  <c:v>1465.0343950705833</c:v>
                </c:pt>
                <c:pt idx="70">
                  <c:v>1594.0077592671078</c:v>
                </c:pt>
                <c:pt idx="71">
                  <c:v>1729.37110814071</c:v>
                </c:pt>
                <c:pt idx="72">
                  <c:v>1870.0485769243307</c:v>
                </c:pt>
                <c:pt idx="73">
                  <c:v>2014.8012910377206</c:v>
                </c:pt>
                <c:pt idx="74">
                  <c:v>2162.4881817885439</c:v>
                </c:pt>
                <c:pt idx="75">
                  <c:v>2311.9681804844649</c:v>
                </c:pt>
                <c:pt idx="76">
                  <c:v>2461.6111889935773</c:v>
                </c:pt>
                <c:pt idx="77">
                  <c:v>2610.765168063117</c:v>
                </c:pt>
                <c:pt idx="78">
                  <c:v>2758.1260391875589</c:v>
                </c:pt>
                <c:pt idx="79">
                  <c:v>2903.2047729273304</c:v>
                </c:pt>
                <c:pt idx="80">
                  <c:v>3045.1863202164777</c:v>
                </c:pt>
                <c:pt idx="81">
                  <c:v>3183.7446614286182</c:v>
                </c:pt>
                <c:pt idx="82">
                  <c:v>3318.5537769373718</c:v>
                </c:pt>
                <c:pt idx="83">
                  <c:v>3449.7766765559286</c:v>
                </c:pt>
                <c:pt idx="84">
                  <c:v>3577.0873406579071</c:v>
                </c:pt>
                <c:pt idx="85">
                  <c:v>3701.1378084960716</c:v>
                </c:pt>
                <c:pt idx="86">
                  <c:v>3821.7650702572296</c:v>
                </c:pt>
                <c:pt idx="87">
                  <c:v>3939.4581553809544</c:v>
                </c:pt>
                <c:pt idx="88">
                  <c:v>4054.5430834936265</c:v>
                </c:pt>
                <c:pt idx="89">
                  <c:v>4167.6718938480099</c:v>
                </c:pt>
                <c:pt idx="90">
                  <c:v>4279.0075962572946</c:v>
                </c:pt>
                <c:pt idx="91">
                  <c:v>4389.2022299742448</c:v>
                </c:pt>
                <c:pt idx="92">
                  <c:v>4498.9078342516223</c:v>
                </c:pt>
                <c:pt idx="93">
                  <c:v>4608.6134385289997</c:v>
                </c:pt>
                <c:pt idx="94">
                  <c:v>4719.1340918723308</c:v>
                </c:pt>
                <c:pt idx="95">
                  <c:v>4830.9588237211883</c:v>
                </c:pt>
                <c:pt idx="96">
                  <c:v>4944.9026831415258</c:v>
                </c:pt>
                <c:pt idx="97">
                  <c:v>5061.4546995729152</c:v>
                </c:pt>
                <c:pt idx="98">
                  <c:v>5181.4299220813091</c:v>
                </c:pt>
                <c:pt idx="99">
                  <c:v>5305.480389919474</c:v>
                </c:pt>
                <c:pt idx="100">
                  <c:v>5434.095132526978</c:v>
                </c:pt>
                <c:pt idx="101">
                  <c:v>5567.6001695302057</c:v>
                </c:pt>
                <c:pt idx="102">
                  <c:v>5706.3215205555371</c:v>
                </c:pt>
                <c:pt idx="103">
                  <c:v>5850.259185602974</c:v>
                </c:pt>
                <c:pt idx="104">
                  <c:v>5999.0871450461327</c:v>
                </c:pt>
                <c:pt idx="105">
                  <c:v>6152.4793792586315</c:v>
                </c:pt>
                <c:pt idx="106">
                  <c:v>6309.7838489877086</c:v>
                </c:pt>
                <c:pt idx="107">
                  <c:v>6470.1855051674111</c:v>
                </c:pt>
                <c:pt idx="108">
                  <c:v>6632.5432791054027</c:v>
                </c:pt>
                <c:pt idx="109">
                  <c:v>6796.2051315489189</c:v>
                </c:pt>
                <c:pt idx="110">
                  <c:v>6959.8669839924351</c:v>
                </c:pt>
                <c:pt idx="111">
                  <c:v>7122.7137873700012</c:v>
                </c:pt>
                <c:pt idx="112">
                  <c:v>7284.0935024288456</c:v>
                </c:pt>
                <c:pt idx="113">
                  <c:v>7443.0280702898308</c:v>
                </c:pt>
                <c:pt idx="114">
                  <c:v>7598.8654517001933</c:v>
                </c:pt>
                <c:pt idx="115">
                  <c:v>7750.9536074071657</c:v>
                </c:pt>
                <c:pt idx="116">
                  <c:v>7898.8035079711808</c:v>
                </c:pt>
                <c:pt idx="117">
                  <c:v>8041.9261239526622</c:v>
                </c:pt>
                <c:pt idx="118">
                  <c:v>8179.6694160988491</c:v>
                </c:pt>
                <c:pt idx="119">
                  <c:v>8311.5443549701704</c:v>
                </c:pt>
                <c:pt idx="120">
                  <c:v>8437.0619111270498</c:v>
                </c:pt>
                <c:pt idx="121">
                  <c:v>8556.0590747563001</c:v>
                </c:pt>
                <c:pt idx="122">
                  <c:v>8668.3728360447312</c:v>
                </c:pt>
                <c:pt idx="123">
                  <c:v>8773.8401851791477</c:v>
                </c:pt>
                <c:pt idx="124">
                  <c:v>8871.9720927199814</c:v>
                </c:pt>
                <c:pt idx="125">
                  <c:v>8963.583607733186</c:v>
                </c:pt>
                <c:pt idx="126">
                  <c:v>9048.3487105923778</c:v>
                </c:pt>
                <c:pt idx="127">
                  <c:v>9126.7564307371322</c:v>
                </c:pt>
                <c:pt idx="128">
                  <c:v>9198.9697779806338</c:v>
                </c:pt>
                <c:pt idx="129">
                  <c:v>9265.4777817624617</c:v>
                </c:pt>
                <c:pt idx="130">
                  <c:v>9326.6064617089942</c:v>
                </c:pt>
                <c:pt idx="131">
                  <c:v>9382.5188276334229</c:v>
                </c:pt>
                <c:pt idx="132">
                  <c:v>9433.7039089753216</c:v>
                </c:pt>
                <c:pt idx="133">
                  <c:v>9480.6507351742566</c:v>
                </c:pt>
                <c:pt idx="134">
                  <c:v>9523.3593062302352</c:v>
                </c:pt>
                <c:pt idx="135">
                  <c:v>9562.6446712092074</c:v>
                </c:pt>
                <c:pt idx="136">
                  <c:v>9598.5068301111733</c:v>
                </c:pt>
                <c:pt idx="137">
                  <c:v>9631.2718025625163</c:v>
                </c:pt>
                <c:pt idx="138">
                  <c:v>9661.265608189613</c:v>
                </c:pt>
                <c:pt idx="139">
                  <c:v>9688.8142666188505</c:v>
                </c:pt>
                <c:pt idx="140">
                  <c:v>9713.9177778502271</c:v>
                </c:pt>
                <c:pt idx="141">
                  <c:v>9736.9021615101228</c:v>
                </c:pt>
                <c:pt idx="142">
                  <c:v>9758.0934372249212</c:v>
                </c:pt>
                <c:pt idx="143">
                  <c:v>9777.3285951814305</c:v>
                </c:pt>
                <c:pt idx="144">
                  <c:v>9794.9336550060325</c:v>
                </c:pt>
                <c:pt idx="145">
                  <c:v>9810.9086166987254</c:v>
                </c:pt>
                <c:pt idx="146">
                  <c:v>9825.4164900727028</c:v>
                </c:pt>
                <c:pt idx="147">
                  <c:v>9838.7832947543448</c:v>
                </c:pt>
                <c:pt idx="148">
                  <c:v>9850.8460209304612</c:v>
                </c:pt>
                <c:pt idx="149">
                  <c:v>9861.9306882274323</c:v>
                </c:pt>
                <c:pt idx="150">
                  <c:v>9872.0372966452578</c:v>
                </c:pt>
                <c:pt idx="151">
                  <c:v>9881.3288559971315</c:v>
                </c:pt>
                <c:pt idx="152">
                  <c:v>9889.8053662830516</c:v>
                </c:pt>
                <c:pt idx="153">
                  <c:v>9897.7928471293981</c:v>
                </c:pt>
                <c:pt idx="154">
                  <c:v>9905.1282887229809</c:v>
                </c:pt>
                <c:pt idx="155">
                  <c:v>9912.1377106901837</c:v>
                </c:pt>
                <c:pt idx="156">
                  <c:v>9918.4950934046228</c:v>
                </c:pt>
                <c:pt idx="157">
                  <c:v>9924.526456492682</c:v>
                </c:pt>
                <c:pt idx="158">
                  <c:v>9930.2317999543575</c:v>
                </c:pt>
                <c:pt idx="159">
                  <c:v>9935.4481139764612</c:v>
                </c:pt>
                <c:pt idx="160">
                  <c:v>9940.338408372183</c:v>
                </c:pt>
                <c:pt idx="161">
                  <c:v>9944.9026831415249</c:v>
                </c:pt>
                <c:pt idx="162">
                  <c:v>9948.9779284712949</c:v>
                </c:pt>
                <c:pt idx="163">
                  <c:v>9952.8901639878713</c:v>
                </c:pt>
                <c:pt idx="164">
                  <c:v>9956.3133700648796</c:v>
                </c:pt>
                <c:pt idx="165">
                  <c:v>9959.5735663286941</c:v>
                </c:pt>
                <c:pt idx="166">
                  <c:v>9962.3447331529369</c:v>
                </c:pt>
                <c:pt idx="167">
                  <c:v>9964.9528901639878</c:v>
                </c:pt>
                <c:pt idx="168">
                  <c:v>9967.3980373618506</c:v>
                </c:pt>
                <c:pt idx="169">
                  <c:v>9969.6801747465197</c:v>
                </c:pt>
                <c:pt idx="170">
                  <c:v>9971.7993023179988</c:v>
                </c:pt>
                <c:pt idx="171">
                  <c:v>9973.5924102630997</c:v>
                </c:pt>
                <c:pt idx="172">
                  <c:v>9975.548528021387</c:v>
                </c:pt>
                <c:pt idx="173">
                  <c:v>9977.1786261532943</c:v>
                </c:pt>
                <c:pt idx="174">
                  <c:v>9978.8087242852016</c:v>
                </c:pt>
                <c:pt idx="175">
                  <c:v>9980.2758126039189</c:v>
                </c:pt>
                <c:pt idx="176">
                  <c:v>9981.7429009226362</c:v>
                </c:pt>
                <c:pt idx="177">
                  <c:v>9983.0469794281616</c:v>
                </c:pt>
                <c:pt idx="178">
                  <c:v>9984.3510579336889</c:v>
                </c:pt>
                <c:pt idx="179">
                  <c:v>9985.4921266260226</c:v>
                </c:pt>
                <c:pt idx="180">
                  <c:v>9986.633195318358</c:v>
                </c:pt>
                <c:pt idx="181">
                  <c:v>9987.7742640106953</c:v>
                </c:pt>
                <c:pt idx="182">
                  <c:v>9988.7523228898372</c:v>
                </c:pt>
                <c:pt idx="183">
                  <c:v>9989.8933915821744</c:v>
                </c:pt>
                <c:pt idx="184">
                  <c:v>9990.7084406481281</c:v>
                </c:pt>
                <c:pt idx="185">
                  <c:v>9991.6864995272717</c:v>
                </c:pt>
                <c:pt idx="186">
                  <c:v>9992.5015485932254</c:v>
                </c:pt>
                <c:pt idx="187">
                  <c:v>9993.316597659179</c:v>
                </c:pt>
                <c:pt idx="188">
                  <c:v>9993.9686369119427</c:v>
                </c:pt>
                <c:pt idx="189">
                  <c:v>9994.7836859778963</c:v>
                </c:pt>
                <c:pt idx="190">
                  <c:v>9995.43572523066</c:v>
                </c:pt>
                <c:pt idx="191">
                  <c:v>9996.0877644834218</c:v>
                </c:pt>
                <c:pt idx="192">
                  <c:v>9996.7398037361854</c:v>
                </c:pt>
                <c:pt idx="193">
                  <c:v>9997.3918429889491</c:v>
                </c:pt>
                <c:pt idx="194">
                  <c:v>9997.8808724285209</c:v>
                </c:pt>
                <c:pt idx="195">
                  <c:v>9998.5329116812845</c:v>
                </c:pt>
                <c:pt idx="196">
                  <c:v>9999.0219411208564</c:v>
                </c:pt>
                <c:pt idx="197">
                  <c:v>9999.5109705604282</c:v>
                </c:pt>
                <c:pt idx="198">
                  <c:v>10000</c:v>
                </c:pt>
                <c:pt idx="199">
                  <c:v>10000</c:v>
                </c:pt>
                <c:pt idx="200">
                  <c:v>10000</c:v>
                </c:pt>
                <c:pt idx="201">
                  <c:v>10000</c:v>
                </c:pt>
                <c:pt idx="202">
                  <c:v>10000</c:v>
                </c:pt>
                <c:pt idx="203">
                  <c:v>10000</c:v>
                </c:pt>
                <c:pt idx="204">
                  <c:v>10000</c:v>
                </c:pt>
                <c:pt idx="205">
                  <c:v>10000</c:v>
                </c:pt>
                <c:pt idx="206">
                  <c:v>10000</c:v>
                </c:pt>
                <c:pt idx="207">
                  <c:v>10000</c:v>
                </c:pt>
                <c:pt idx="208">
                  <c:v>10000</c:v>
                </c:pt>
                <c:pt idx="209">
                  <c:v>10000</c:v>
                </c:pt>
                <c:pt idx="210">
                  <c:v>10000</c:v>
                </c:pt>
                <c:pt idx="211">
                  <c:v>10000</c:v>
                </c:pt>
                <c:pt idx="212">
                  <c:v>10000</c:v>
                </c:pt>
                <c:pt idx="213">
                  <c:v>10000</c:v>
                </c:pt>
                <c:pt idx="214">
                  <c:v>10000</c:v>
                </c:pt>
                <c:pt idx="215">
                  <c:v>10000</c:v>
                </c:pt>
                <c:pt idx="216">
                  <c:v>10000</c:v>
                </c:pt>
                <c:pt idx="217">
                  <c:v>10000</c:v>
                </c:pt>
                <c:pt idx="218">
                  <c:v>10000</c:v>
                </c:pt>
                <c:pt idx="219">
                  <c:v>10000</c:v>
                </c:pt>
                <c:pt idx="220">
                  <c:v>10000</c:v>
                </c:pt>
                <c:pt idx="221">
                  <c:v>10000</c:v>
                </c:pt>
                <c:pt idx="222">
                  <c:v>10000</c:v>
                </c:pt>
                <c:pt idx="223">
                  <c:v>10000</c:v>
                </c:pt>
                <c:pt idx="224">
                  <c:v>10000</c:v>
                </c:pt>
                <c:pt idx="225">
                  <c:v>10000</c:v>
                </c:pt>
                <c:pt idx="226">
                  <c:v>10000</c:v>
                </c:pt>
                <c:pt idx="227">
                  <c:v>10000</c:v>
                </c:pt>
                <c:pt idx="228">
                  <c:v>10000</c:v>
                </c:pt>
                <c:pt idx="229">
                  <c:v>10000</c:v>
                </c:pt>
                <c:pt idx="230">
                  <c:v>10000</c:v>
                </c:pt>
                <c:pt idx="231">
                  <c:v>10000</c:v>
                </c:pt>
                <c:pt idx="232">
                  <c:v>10000</c:v>
                </c:pt>
                <c:pt idx="233">
                  <c:v>10000</c:v>
                </c:pt>
                <c:pt idx="234">
                  <c:v>10000</c:v>
                </c:pt>
                <c:pt idx="235">
                  <c:v>10000</c:v>
                </c:pt>
                <c:pt idx="236">
                  <c:v>10000</c:v>
                </c:pt>
                <c:pt idx="237">
                  <c:v>10000</c:v>
                </c:pt>
                <c:pt idx="238">
                  <c:v>10000</c:v>
                </c:pt>
                <c:pt idx="239">
                  <c:v>10000</c:v>
                </c:pt>
                <c:pt idx="240">
                  <c:v>10000</c:v>
                </c:pt>
                <c:pt idx="241">
                  <c:v>10000</c:v>
                </c:pt>
                <c:pt idx="242">
                  <c:v>10000</c:v>
                </c:pt>
                <c:pt idx="243">
                  <c:v>10000</c:v>
                </c:pt>
                <c:pt idx="244">
                  <c:v>10000</c:v>
                </c:pt>
                <c:pt idx="245">
                  <c:v>10000</c:v>
                </c:pt>
                <c:pt idx="246">
                  <c:v>10000</c:v>
                </c:pt>
                <c:pt idx="247">
                  <c:v>10000</c:v>
                </c:pt>
                <c:pt idx="248">
                  <c:v>9984.3510579336889</c:v>
                </c:pt>
                <c:pt idx="249">
                  <c:v>9984.3510579336889</c:v>
                </c:pt>
                <c:pt idx="250">
                  <c:v>9984.3510579336889</c:v>
                </c:pt>
                <c:pt idx="251">
                  <c:v>9984.3510579336889</c:v>
                </c:pt>
                <c:pt idx="252">
                  <c:v>9984.3510579336889</c:v>
                </c:pt>
                <c:pt idx="253">
                  <c:v>9984.3510579336889</c:v>
                </c:pt>
                <c:pt idx="254">
                  <c:v>9984.3510579336889</c:v>
                </c:pt>
                <c:pt idx="255">
                  <c:v>9984.3510579336889</c:v>
                </c:pt>
                <c:pt idx="256">
                  <c:v>9984.3510579336889</c:v>
                </c:pt>
                <c:pt idx="257">
                  <c:v>9984.3510579336889</c:v>
                </c:pt>
                <c:pt idx="258">
                  <c:v>9984.3510579336889</c:v>
                </c:pt>
                <c:pt idx="259">
                  <c:v>9984.3510579336889</c:v>
                </c:pt>
                <c:pt idx="260">
                  <c:v>9984.3510579336889</c:v>
                </c:pt>
                <c:pt idx="261">
                  <c:v>9984.3510579336889</c:v>
                </c:pt>
                <c:pt idx="262">
                  <c:v>9984.3510579336889</c:v>
                </c:pt>
                <c:pt idx="263">
                  <c:v>9984.3510579336889</c:v>
                </c:pt>
                <c:pt idx="264">
                  <c:v>9984.3510579336889</c:v>
                </c:pt>
                <c:pt idx="265">
                  <c:v>9984.3510579336889</c:v>
                </c:pt>
                <c:pt idx="266">
                  <c:v>9984.3510579336889</c:v>
                </c:pt>
                <c:pt idx="267">
                  <c:v>9984.3510579336889</c:v>
                </c:pt>
                <c:pt idx="268">
                  <c:v>9984.3510579336889</c:v>
                </c:pt>
                <c:pt idx="269">
                  <c:v>9984.3510579336889</c:v>
                </c:pt>
                <c:pt idx="270">
                  <c:v>9984.3510579336889</c:v>
                </c:pt>
                <c:pt idx="271">
                  <c:v>9984.3510579336889</c:v>
                </c:pt>
                <c:pt idx="272">
                  <c:v>9984.3510579336889</c:v>
                </c:pt>
                <c:pt idx="273">
                  <c:v>9984.3510579336889</c:v>
                </c:pt>
                <c:pt idx="274">
                  <c:v>9984.3510579336889</c:v>
                </c:pt>
                <c:pt idx="275">
                  <c:v>9984.3510579336889</c:v>
                </c:pt>
                <c:pt idx="276">
                  <c:v>9984.3510579336889</c:v>
                </c:pt>
                <c:pt idx="277">
                  <c:v>9984.3510579336889</c:v>
                </c:pt>
                <c:pt idx="278">
                  <c:v>9984.3510579336889</c:v>
                </c:pt>
                <c:pt idx="279">
                  <c:v>9984.3510579336889</c:v>
                </c:pt>
                <c:pt idx="280">
                  <c:v>9984.3510579336889</c:v>
                </c:pt>
                <c:pt idx="281">
                  <c:v>9984.3510579336889</c:v>
                </c:pt>
                <c:pt idx="282">
                  <c:v>9984.3510579336889</c:v>
                </c:pt>
                <c:pt idx="283">
                  <c:v>9984.3510579336889</c:v>
                </c:pt>
                <c:pt idx="284">
                  <c:v>9984.3510579336889</c:v>
                </c:pt>
                <c:pt idx="285">
                  <c:v>9984.3510579336889</c:v>
                </c:pt>
                <c:pt idx="286">
                  <c:v>9984.3510579336889</c:v>
                </c:pt>
                <c:pt idx="287">
                  <c:v>9984.3510579336889</c:v>
                </c:pt>
                <c:pt idx="288">
                  <c:v>9984.3510579336889</c:v>
                </c:pt>
                <c:pt idx="289">
                  <c:v>9984.3510579336889</c:v>
                </c:pt>
                <c:pt idx="290">
                  <c:v>9984.3510579336889</c:v>
                </c:pt>
                <c:pt idx="291">
                  <c:v>9984.3510579336889</c:v>
                </c:pt>
                <c:pt idx="292">
                  <c:v>9984.3510579336889</c:v>
                </c:pt>
                <c:pt idx="293">
                  <c:v>9984.3510579336889</c:v>
                </c:pt>
                <c:pt idx="294">
                  <c:v>9984.3510579336889</c:v>
                </c:pt>
                <c:pt idx="295">
                  <c:v>9984.3510579336889</c:v>
                </c:pt>
                <c:pt idx="296">
                  <c:v>9984.3510579336889</c:v>
                </c:pt>
                <c:pt idx="297">
                  <c:v>9984.3510579336889</c:v>
                </c:pt>
                <c:pt idx="298">
                  <c:v>9984.3510579336889</c:v>
                </c:pt>
                <c:pt idx="299">
                  <c:v>9984.3510579336889</c:v>
                </c:pt>
                <c:pt idx="300">
                  <c:v>9984.3510579336889</c:v>
                </c:pt>
                <c:pt idx="301">
                  <c:v>9984.3510579336889</c:v>
                </c:pt>
                <c:pt idx="302">
                  <c:v>9984.3510579336889</c:v>
                </c:pt>
                <c:pt idx="303">
                  <c:v>9984.3510579336889</c:v>
                </c:pt>
                <c:pt idx="304">
                  <c:v>9984.3510579336889</c:v>
                </c:pt>
                <c:pt idx="305">
                  <c:v>9984.3510579336889</c:v>
                </c:pt>
                <c:pt idx="306">
                  <c:v>9984.3510579336889</c:v>
                </c:pt>
                <c:pt idx="307">
                  <c:v>9984.3510579336889</c:v>
                </c:pt>
                <c:pt idx="308">
                  <c:v>9984.3510579336889</c:v>
                </c:pt>
                <c:pt idx="309">
                  <c:v>9984.3510579336889</c:v>
                </c:pt>
                <c:pt idx="310">
                  <c:v>9984.3510579336889</c:v>
                </c:pt>
                <c:pt idx="311">
                  <c:v>9984.3510579336889</c:v>
                </c:pt>
                <c:pt idx="312">
                  <c:v>9984.3510579336889</c:v>
                </c:pt>
                <c:pt idx="313">
                  <c:v>9984.3510579336889</c:v>
                </c:pt>
                <c:pt idx="314">
                  <c:v>9984.3510579336889</c:v>
                </c:pt>
                <c:pt idx="315">
                  <c:v>9984.3510579336889</c:v>
                </c:pt>
                <c:pt idx="316">
                  <c:v>9984.3510579336889</c:v>
                </c:pt>
                <c:pt idx="317">
                  <c:v>9984.3510579336889</c:v>
                </c:pt>
                <c:pt idx="318">
                  <c:v>9984.3510579336889</c:v>
                </c:pt>
                <c:pt idx="319">
                  <c:v>9984.3510579336889</c:v>
                </c:pt>
                <c:pt idx="320">
                  <c:v>9984.3510579336889</c:v>
                </c:pt>
                <c:pt idx="321">
                  <c:v>9984.3510579336889</c:v>
                </c:pt>
                <c:pt idx="322">
                  <c:v>9984.3510579336889</c:v>
                </c:pt>
                <c:pt idx="323">
                  <c:v>9984.3510579336889</c:v>
                </c:pt>
                <c:pt idx="324">
                  <c:v>9974.4074593290516</c:v>
                </c:pt>
                <c:pt idx="325">
                  <c:v>9975.385518208197</c:v>
                </c:pt>
                <c:pt idx="326">
                  <c:v>9976.3635770873407</c:v>
                </c:pt>
                <c:pt idx="327">
                  <c:v>9977.3416359664861</c:v>
                </c:pt>
                <c:pt idx="328">
                  <c:v>9978.3196948456298</c:v>
                </c:pt>
                <c:pt idx="329">
                  <c:v>9979.1347439115834</c:v>
                </c:pt>
                <c:pt idx="330">
                  <c:v>9979.9497929775371</c:v>
                </c:pt>
                <c:pt idx="331">
                  <c:v>9980.7648420434907</c:v>
                </c:pt>
                <c:pt idx="332">
                  <c:v>9981.5798911094462</c:v>
                </c:pt>
                <c:pt idx="333">
                  <c:v>9982.394940175398</c:v>
                </c:pt>
                <c:pt idx="334">
                  <c:v>9983.2099892413535</c:v>
                </c:pt>
                <c:pt idx="335">
                  <c:v>9983.8620284941153</c:v>
                </c:pt>
                <c:pt idx="336">
                  <c:v>9984.6770775600708</c:v>
                </c:pt>
                <c:pt idx="337">
                  <c:v>9985.3291168128326</c:v>
                </c:pt>
                <c:pt idx="338">
                  <c:v>9985.9811560655962</c:v>
                </c:pt>
                <c:pt idx="339">
                  <c:v>9986.633195318358</c:v>
                </c:pt>
                <c:pt idx="340">
                  <c:v>9987.2852345711217</c:v>
                </c:pt>
                <c:pt idx="341">
                  <c:v>9987.9372738238853</c:v>
                </c:pt>
                <c:pt idx="342">
                  <c:v>9988.5893130766472</c:v>
                </c:pt>
                <c:pt idx="343">
                  <c:v>9989.0783425162208</c:v>
                </c:pt>
                <c:pt idx="344">
                  <c:v>9989.7303817689826</c:v>
                </c:pt>
                <c:pt idx="345">
                  <c:v>9990.2194112085544</c:v>
                </c:pt>
                <c:pt idx="346">
                  <c:v>9990.7084406481281</c:v>
                </c:pt>
                <c:pt idx="347">
                  <c:v>9991.3604799008899</c:v>
                </c:pt>
                <c:pt idx="348">
                  <c:v>9991.8495093404617</c:v>
                </c:pt>
                <c:pt idx="349">
                  <c:v>9992.3385387800354</c:v>
                </c:pt>
                <c:pt idx="350">
                  <c:v>9992.6645584064154</c:v>
                </c:pt>
                <c:pt idx="351">
                  <c:v>9993.153587845989</c:v>
                </c:pt>
                <c:pt idx="352">
                  <c:v>9993.6426172855608</c:v>
                </c:pt>
                <c:pt idx="353">
                  <c:v>9993.9686369119427</c:v>
                </c:pt>
                <c:pt idx="354">
                  <c:v>9994.2946565383245</c:v>
                </c:pt>
                <c:pt idx="355">
                  <c:v>9994.7836859778963</c:v>
                </c:pt>
                <c:pt idx="356">
                  <c:v>9995.1097056042763</c:v>
                </c:pt>
                <c:pt idx="357">
                  <c:v>9995.27271541747</c:v>
                </c:pt>
                <c:pt idx="358">
                  <c:v>9995.59873504385</c:v>
                </c:pt>
                <c:pt idx="359">
                  <c:v>9995.9247546702318</c:v>
                </c:pt>
                <c:pt idx="360">
                  <c:v>9996.0877644834218</c:v>
                </c:pt>
                <c:pt idx="361">
                  <c:v>9996.2507742966118</c:v>
                </c:pt>
                <c:pt idx="362">
                  <c:v>9996.5767939229936</c:v>
                </c:pt>
                <c:pt idx="363">
                  <c:v>9996.7398037361854</c:v>
                </c:pt>
                <c:pt idx="364">
                  <c:v>9996.7398037361854</c:v>
                </c:pt>
                <c:pt idx="365">
                  <c:v>9996.9028135493754</c:v>
                </c:pt>
                <c:pt idx="366">
                  <c:v>9997.0658233625672</c:v>
                </c:pt>
                <c:pt idx="367">
                  <c:v>9997.0658233625672</c:v>
                </c:pt>
                <c:pt idx="368">
                  <c:v>9997.0658233625672</c:v>
                </c:pt>
                <c:pt idx="369">
                  <c:v>9997.2288331757572</c:v>
                </c:pt>
                <c:pt idx="370">
                  <c:v>9997.2288331757572</c:v>
                </c:pt>
                <c:pt idx="371">
                  <c:v>9997.0658233625672</c:v>
                </c:pt>
                <c:pt idx="372">
                  <c:v>9997.0658233625672</c:v>
                </c:pt>
                <c:pt idx="373">
                  <c:v>9997.0658233625672</c:v>
                </c:pt>
                <c:pt idx="374">
                  <c:v>9996.9028135493754</c:v>
                </c:pt>
                <c:pt idx="375">
                  <c:v>9996.9028135493754</c:v>
                </c:pt>
                <c:pt idx="376">
                  <c:v>9996.7398037361854</c:v>
                </c:pt>
                <c:pt idx="377">
                  <c:v>9996.5767939229936</c:v>
                </c:pt>
                <c:pt idx="378">
                  <c:v>9996.4137841098036</c:v>
                </c:pt>
                <c:pt idx="379">
                  <c:v>9996.2507742966118</c:v>
                </c:pt>
                <c:pt idx="380">
                  <c:v>9995.9247546702318</c:v>
                </c:pt>
                <c:pt idx="381">
                  <c:v>9995.76174485704</c:v>
                </c:pt>
                <c:pt idx="382">
                  <c:v>9995.43572523066</c:v>
                </c:pt>
                <c:pt idx="383">
                  <c:v>9995.1097056042763</c:v>
                </c:pt>
                <c:pt idx="384">
                  <c:v>9994.7836859778963</c:v>
                </c:pt>
                <c:pt idx="385">
                  <c:v>9994.4576663515145</c:v>
                </c:pt>
                <c:pt idx="386">
                  <c:v>9994.1316467251345</c:v>
                </c:pt>
                <c:pt idx="387">
                  <c:v>9993.6426172855608</c:v>
                </c:pt>
                <c:pt idx="388">
                  <c:v>9993.316597659179</c:v>
                </c:pt>
                <c:pt idx="389">
                  <c:v>9992.8275682196072</c:v>
                </c:pt>
                <c:pt idx="390">
                  <c:v>9992.3385387800354</c:v>
                </c:pt>
                <c:pt idx="391">
                  <c:v>9991.8495093404617</c:v>
                </c:pt>
                <c:pt idx="392">
                  <c:v>9991.3604799008899</c:v>
                </c:pt>
                <c:pt idx="393">
                  <c:v>9990.8714504613181</c:v>
                </c:pt>
                <c:pt idx="394">
                  <c:v>9990.2194112085544</c:v>
                </c:pt>
                <c:pt idx="395">
                  <c:v>9989.7303817689826</c:v>
                </c:pt>
                <c:pt idx="396">
                  <c:v>9989.0783425162208</c:v>
                </c:pt>
                <c:pt idx="397">
                  <c:v>9988.4263032634572</c:v>
                </c:pt>
                <c:pt idx="398">
                  <c:v>9987.7742640106953</c:v>
                </c:pt>
                <c:pt idx="399">
                  <c:v>9987.1222247579299</c:v>
                </c:pt>
                <c:pt idx="400">
                  <c:v>9986.470185505168</c:v>
                </c:pt>
                <c:pt idx="401">
                  <c:v>9985.8181462524044</c:v>
                </c:pt>
                <c:pt idx="402">
                  <c:v>9985.1661069996408</c:v>
                </c:pt>
                <c:pt idx="403">
                  <c:v>9984.3510579336889</c:v>
                </c:pt>
                <c:pt idx="404">
                  <c:v>9983.6990186809253</c:v>
                </c:pt>
                <c:pt idx="405">
                  <c:v>9982.8839696149716</c:v>
                </c:pt>
                <c:pt idx="406">
                  <c:v>9982.0689205490162</c:v>
                </c:pt>
                <c:pt idx="407">
                  <c:v>9981.4168812962525</c:v>
                </c:pt>
                <c:pt idx="408">
                  <c:v>9980.6018322303007</c:v>
                </c:pt>
                <c:pt idx="409">
                  <c:v>9979.7867831643471</c:v>
                </c:pt>
                <c:pt idx="410">
                  <c:v>9978.9717340983934</c:v>
                </c:pt>
                <c:pt idx="411">
                  <c:v>9978.156685032438</c:v>
                </c:pt>
                <c:pt idx="412">
                  <c:v>9977.3416359664861</c:v>
                </c:pt>
                <c:pt idx="413">
                  <c:v>9976.5265869005307</c:v>
                </c:pt>
                <c:pt idx="414">
                  <c:v>9975.711537834577</c:v>
                </c:pt>
                <c:pt idx="415">
                  <c:v>9974.8964887686234</c:v>
                </c:pt>
                <c:pt idx="416">
                  <c:v>9973.9184298894797</c:v>
                </c:pt>
                <c:pt idx="417">
                  <c:v>9973.1033808235261</c:v>
                </c:pt>
                <c:pt idx="418">
                  <c:v>9972.1253219443806</c:v>
                </c:pt>
                <c:pt idx="419">
                  <c:v>9971.310272878427</c:v>
                </c:pt>
                <c:pt idx="420">
                  <c:v>9970.3322139992815</c:v>
                </c:pt>
                <c:pt idx="421">
                  <c:v>9969.5171649333297</c:v>
                </c:pt>
                <c:pt idx="422">
                  <c:v>9968.5391060541842</c:v>
                </c:pt>
                <c:pt idx="423">
                  <c:v>9967.5610471750406</c:v>
                </c:pt>
                <c:pt idx="424">
                  <c:v>9966.7459981090869</c:v>
                </c:pt>
                <c:pt idx="425">
                  <c:v>9965.9309490431333</c:v>
                </c:pt>
                <c:pt idx="426">
                  <c:v>9965.1158999771797</c:v>
                </c:pt>
                <c:pt idx="427">
                  <c:v>9964.1378410980342</c:v>
                </c:pt>
                <c:pt idx="428">
                  <c:v>9963.3227920320805</c:v>
                </c:pt>
                <c:pt idx="429">
                  <c:v>9962.5077429661269</c:v>
                </c:pt>
                <c:pt idx="430">
                  <c:v>9961.5296840869814</c:v>
                </c:pt>
                <c:pt idx="431">
                  <c:v>9960.7146350210278</c:v>
                </c:pt>
                <c:pt idx="432">
                  <c:v>9959.7365761418841</c:v>
                </c:pt>
                <c:pt idx="433">
                  <c:v>9958.9215270759305</c:v>
                </c:pt>
                <c:pt idx="434">
                  <c:v>9957.943468196785</c:v>
                </c:pt>
                <c:pt idx="435">
                  <c:v>9957.1284191308314</c:v>
                </c:pt>
                <c:pt idx="436">
                  <c:v>9956.3133700648796</c:v>
                </c:pt>
                <c:pt idx="437">
                  <c:v>9955.3353111857341</c:v>
                </c:pt>
                <c:pt idx="438">
                  <c:v>9954.5202621197805</c:v>
                </c:pt>
                <c:pt idx="439">
                  <c:v>9953.7052130538268</c:v>
                </c:pt>
                <c:pt idx="440">
                  <c:v>9952.7271541746813</c:v>
                </c:pt>
                <c:pt idx="441">
                  <c:v>9951.9121051087277</c:v>
                </c:pt>
                <c:pt idx="442">
                  <c:v>9951.0970560427741</c:v>
                </c:pt>
                <c:pt idx="443">
                  <c:v>9950.2820069768204</c:v>
                </c:pt>
                <c:pt idx="444">
                  <c:v>9949.4669579108668</c:v>
                </c:pt>
                <c:pt idx="445">
                  <c:v>9948.6519088449131</c:v>
                </c:pt>
                <c:pt idx="446">
                  <c:v>9947.8368597789595</c:v>
                </c:pt>
                <c:pt idx="447">
                  <c:v>9946.858800899814</c:v>
                </c:pt>
                <c:pt idx="448">
                  <c:v>9946.0437518338604</c:v>
                </c:pt>
                <c:pt idx="449">
                  <c:v>9945.2287027679067</c:v>
                </c:pt>
                <c:pt idx="450">
                  <c:v>9944.5766635151449</c:v>
                </c:pt>
                <c:pt idx="451">
                  <c:v>9943.7616144491894</c:v>
                </c:pt>
                <c:pt idx="452">
                  <c:v>9942.9465653832358</c:v>
                </c:pt>
                <c:pt idx="453">
                  <c:v>9942.1315163172821</c:v>
                </c:pt>
                <c:pt idx="454">
                  <c:v>9941.3164672513285</c:v>
                </c:pt>
                <c:pt idx="455">
                  <c:v>9940.5014181853749</c:v>
                </c:pt>
                <c:pt idx="456">
                  <c:v>9939.8493789326112</c:v>
                </c:pt>
                <c:pt idx="457">
                  <c:v>9939.0343298666576</c:v>
                </c:pt>
                <c:pt idx="458">
                  <c:v>9938.2192808007057</c:v>
                </c:pt>
                <c:pt idx="459">
                  <c:v>9937.4042317347503</c:v>
                </c:pt>
                <c:pt idx="460">
                  <c:v>9936.7521924819866</c:v>
                </c:pt>
                <c:pt idx="461">
                  <c:v>9935.937143416033</c:v>
                </c:pt>
                <c:pt idx="462">
                  <c:v>9935.2851041632712</c:v>
                </c:pt>
                <c:pt idx="463">
                  <c:v>9934.4700550973175</c:v>
                </c:pt>
                <c:pt idx="464">
                  <c:v>9933.8180158445539</c:v>
                </c:pt>
                <c:pt idx="465">
                  <c:v>9933.0029667786002</c:v>
                </c:pt>
                <c:pt idx="466">
                  <c:v>9932.3509275258366</c:v>
                </c:pt>
                <c:pt idx="467">
                  <c:v>9931.5358784598848</c:v>
                </c:pt>
                <c:pt idx="468">
                  <c:v>9930.8838392071211</c:v>
                </c:pt>
                <c:pt idx="469">
                  <c:v>9930.2317999543575</c:v>
                </c:pt>
                <c:pt idx="470">
                  <c:v>9929.4167508884038</c:v>
                </c:pt>
                <c:pt idx="471">
                  <c:v>9928.764711635642</c:v>
                </c:pt>
                <c:pt idx="472">
                  <c:v>9928.1126723828766</c:v>
                </c:pt>
                <c:pt idx="473">
                  <c:v>9927.2976233169247</c:v>
                </c:pt>
                <c:pt idx="474">
                  <c:v>9926.6455840641611</c:v>
                </c:pt>
                <c:pt idx="475">
                  <c:v>9925.9935448113974</c:v>
                </c:pt>
                <c:pt idx="476">
                  <c:v>9925.3415055586338</c:v>
                </c:pt>
                <c:pt idx="477">
                  <c:v>9924.526456492682</c:v>
                </c:pt>
                <c:pt idx="478">
                  <c:v>9923.8744172399183</c:v>
                </c:pt>
                <c:pt idx="479">
                  <c:v>9923.2223779871547</c:v>
                </c:pt>
                <c:pt idx="480">
                  <c:v>9922.407328921201</c:v>
                </c:pt>
                <c:pt idx="481">
                  <c:v>9921.7552896684374</c:v>
                </c:pt>
                <c:pt idx="482">
                  <c:v>9921.1032504156756</c:v>
                </c:pt>
                <c:pt idx="483">
                  <c:v>9920.2882013497219</c:v>
                </c:pt>
                <c:pt idx="484">
                  <c:v>9919.6361620969583</c:v>
                </c:pt>
                <c:pt idx="485">
                  <c:v>9918.8211130310065</c:v>
                </c:pt>
                <c:pt idx="486">
                  <c:v>9918.169073778241</c:v>
                </c:pt>
                <c:pt idx="487">
                  <c:v>9917.3540247122874</c:v>
                </c:pt>
                <c:pt idx="488">
                  <c:v>9916.7019854595255</c:v>
                </c:pt>
                <c:pt idx="489">
                  <c:v>9915.8869363935719</c:v>
                </c:pt>
                <c:pt idx="490">
                  <c:v>9915.2348971408082</c:v>
                </c:pt>
                <c:pt idx="491">
                  <c:v>9914.4198480748528</c:v>
                </c:pt>
                <c:pt idx="492">
                  <c:v>9913.767808822091</c:v>
                </c:pt>
                <c:pt idx="493">
                  <c:v>9912.9527597561373</c:v>
                </c:pt>
                <c:pt idx="494">
                  <c:v>9912.3007205033737</c:v>
                </c:pt>
                <c:pt idx="495">
                  <c:v>9911.4856714374218</c:v>
                </c:pt>
                <c:pt idx="496">
                  <c:v>9910.6706223714664</c:v>
                </c:pt>
                <c:pt idx="497">
                  <c:v>9909.8555733055127</c:v>
                </c:pt>
                <c:pt idx="498">
                  <c:v>9909.2035340527509</c:v>
                </c:pt>
                <c:pt idx="499">
                  <c:v>9908.2254751736054</c:v>
                </c:pt>
                <c:pt idx="500">
                  <c:v>9907.4104261076518</c:v>
                </c:pt>
                <c:pt idx="501">
                  <c:v>9906.5953770416982</c:v>
                </c:pt>
                <c:pt idx="502">
                  <c:v>9905.6173181625527</c:v>
                </c:pt>
                <c:pt idx="503">
                  <c:v>9904.639259283409</c:v>
                </c:pt>
                <c:pt idx="504">
                  <c:v>9903.6612004042654</c:v>
                </c:pt>
                <c:pt idx="505">
                  <c:v>9902.5201317119299</c:v>
                </c:pt>
                <c:pt idx="506">
                  <c:v>9901.3790630195926</c:v>
                </c:pt>
                <c:pt idx="507">
                  <c:v>9900.237994327259</c:v>
                </c:pt>
                <c:pt idx="508">
                  <c:v>9898.9339158217335</c:v>
                </c:pt>
                <c:pt idx="509">
                  <c:v>9897.4668275030144</c:v>
                </c:pt>
                <c:pt idx="510">
                  <c:v>9895.836729371109</c:v>
                </c:pt>
                <c:pt idx="511">
                  <c:v>9894.2066312391999</c:v>
                </c:pt>
                <c:pt idx="512">
                  <c:v>9892.4135232941026</c:v>
                </c:pt>
                <c:pt idx="513">
                  <c:v>9890.4574055358135</c:v>
                </c:pt>
                <c:pt idx="514">
                  <c:v>9888.1752681511425</c:v>
                </c:pt>
                <c:pt idx="515">
                  <c:v>9885.8931307664734</c:v>
                </c:pt>
                <c:pt idx="516">
                  <c:v>9883.4479835686125</c:v>
                </c:pt>
                <c:pt idx="517">
                  <c:v>9880.6768167443679</c:v>
                </c:pt>
                <c:pt idx="518">
                  <c:v>9877.9056499201251</c:v>
                </c:pt>
                <c:pt idx="519">
                  <c:v>9874.9714732826924</c:v>
                </c:pt>
                <c:pt idx="520">
                  <c:v>9871.548267205686</c:v>
                </c:pt>
                <c:pt idx="521">
                  <c:v>9868.1250611286814</c:v>
                </c:pt>
                <c:pt idx="522">
                  <c:v>9864.5388452384832</c:v>
                </c:pt>
                <c:pt idx="523">
                  <c:v>9860.626609721905</c:v>
                </c:pt>
                <c:pt idx="524">
                  <c:v>9856.7143742053267</c:v>
                </c:pt>
                <c:pt idx="525">
                  <c:v>9853.780197567894</c:v>
                </c:pt>
                <c:pt idx="526">
                  <c:v>9850.1939816776976</c:v>
                </c:pt>
                <c:pt idx="527">
                  <c:v>9846.4447559743094</c:v>
                </c:pt>
                <c:pt idx="528">
                  <c:v>9842.695530270923</c:v>
                </c:pt>
                <c:pt idx="529">
                  <c:v>9838.4572751279629</c:v>
                </c:pt>
                <c:pt idx="530">
                  <c:v>9834.0560101718129</c:v>
                </c:pt>
                <c:pt idx="531">
                  <c:v>9829.4917354024728</c:v>
                </c:pt>
                <c:pt idx="532">
                  <c:v>9824.4384311935592</c:v>
                </c:pt>
                <c:pt idx="533">
                  <c:v>9818.8960975450736</c:v>
                </c:pt>
                <c:pt idx="534">
                  <c:v>9813.0277442702045</c:v>
                </c:pt>
                <c:pt idx="535">
                  <c:v>9806.6703615557653</c:v>
                </c:pt>
                <c:pt idx="536">
                  <c:v>9799.8239494017544</c:v>
                </c:pt>
                <c:pt idx="537">
                  <c:v>9792.1624881817897</c:v>
                </c:pt>
                <c:pt idx="538">
                  <c:v>9784.0119975222515</c:v>
                </c:pt>
                <c:pt idx="539">
                  <c:v>9775.0464577967596</c:v>
                </c:pt>
                <c:pt idx="540">
                  <c:v>9765.265869005314</c:v>
                </c:pt>
                <c:pt idx="541">
                  <c:v>9754.5072213347248</c:v>
                </c:pt>
                <c:pt idx="542">
                  <c:v>9742.6075049718002</c:v>
                </c:pt>
                <c:pt idx="543">
                  <c:v>9729.56671991654</c:v>
                </c:pt>
                <c:pt idx="544">
                  <c:v>9715.2218563557544</c:v>
                </c:pt>
                <c:pt idx="545">
                  <c:v>9699.4099044762497</c:v>
                </c:pt>
                <c:pt idx="546">
                  <c:v>9682.1308642780295</c:v>
                </c:pt>
                <c:pt idx="547">
                  <c:v>9663.2217259479021</c:v>
                </c:pt>
                <c:pt idx="548">
                  <c:v>9642.3564698594855</c:v>
                </c:pt>
                <c:pt idx="549">
                  <c:v>9619.8611156391617</c:v>
                </c:pt>
                <c:pt idx="550">
                  <c:v>9595.2466338473587</c:v>
                </c:pt>
                <c:pt idx="551">
                  <c:v>9568.6760342972648</c:v>
                </c:pt>
                <c:pt idx="552">
                  <c:v>9539.9863071756936</c:v>
                </c:pt>
                <c:pt idx="553">
                  <c:v>9508.8514328562596</c:v>
                </c:pt>
                <c:pt idx="554">
                  <c:v>9475.2714113389629</c:v>
                </c:pt>
                <c:pt idx="555">
                  <c:v>9439.0832328106153</c:v>
                </c:pt>
                <c:pt idx="556">
                  <c:v>9399.7978678316449</c:v>
                </c:pt>
                <c:pt idx="557">
                  <c:v>9357.2523065888581</c:v>
                </c:pt>
                <c:pt idx="558">
                  <c:v>9311.1205294558731</c:v>
                </c:pt>
                <c:pt idx="559">
                  <c:v>9261.0765168063117</c:v>
                </c:pt>
                <c:pt idx="560">
                  <c:v>9206.7942490137902</c:v>
                </c:pt>
                <c:pt idx="561">
                  <c:v>9147.9477064519288</c:v>
                </c:pt>
                <c:pt idx="562">
                  <c:v>9084.0478596811536</c:v>
                </c:pt>
                <c:pt idx="563">
                  <c:v>9014.9316988882747</c:v>
                </c:pt>
                <c:pt idx="564">
                  <c:v>8939.7841750073367</c:v>
                </c:pt>
                <c:pt idx="565">
                  <c:v>8858.6052880383395</c:v>
                </c:pt>
                <c:pt idx="566">
                  <c:v>8770.7429987285232</c:v>
                </c:pt>
                <c:pt idx="567">
                  <c:v>8676.0342972646959</c:v>
                </c:pt>
                <c:pt idx="568">
                  <c:v>8574.3161738336657</c:v>
                </c:pt>
                <c:pt idx="569">
                  <c:v>8464.9365891826692</c:v>
                </c:pt>
                <c:pt idx="570">
                  <c:v>8348.058553124898</c:v>
                </c:pt>
                <c:pt idx="571">
                  <c:v>8223.3560460339704</c:v>
                </c:pt>
                <c:pt idx="572">
                  <c:v>8091.3180973494618</c:v>
                </c:pt>
                <c:pt idx="573">
                  <c:v>7951.618687444985</c:v>
                </c:pt>
                <c:pt idx="574">
                  <c:v>7804.7468457601144</c:v>
                </c:pt>
                <c:pt idx="575">
                  <c:v>7650.8655821080438</c:v>
                </c:pt>
                <c:pt idx="576">
                  <c:v>7490.4639259283413</c:v>
                </c:pt>
                <c:pt idx="577">
                  <c:v>7324.0309066605814</c:v>
                </c:pt>
                <c:pt idx="578">
                  <c:v>7151.7295341179533</c:v>
                </c:pt>
                <c:pt idx="579">
                  <c:v>6974.2118475532234</c:v>
                </c:pt>
                <c:pt idx="580">
                  <c:v>6791.9668764059597</c:v>
                </c:pt>
                <c:pt idx="581">
                  <c:v>6605.8096697421179</c:v>
                </c:pt>
                <c:pt idx="582">
                  <c:v>6415.9032373748905</c:v>
                </c:pt>
                <c:pt idx="583">
                  <c:v>6223.2256381834186</c:v>
                </c:pt>
                <c:pt idx="584">
                  <c:v>6028.4289114204685</c:v>
                </c:pt>
                <c:pt idx="585">
                  <c:v>5832.1650963387992</c:v>
                </c:pt>
                <c:pt idx="586">
                  <c:v>5635.0862321911773</c:v>
                </c:pt>
                <c:pt idx="587">
                  <c:v>5438.0073680435562</c:v>
                </c:pt>
                <c:pt idx="588">
                  <c:v>5241.0915137091251</c:v>
                </c:pt>
                <c:pt idx="589">
                  <c:v>5045.1537182538395</c:v>
                </c:pt>
                <c:pt idx="590">
                  <c:v>4849.8679620513158</c:v>
                </c:pt>
                <c:pt idx="591">
                  <c:v>4655.8862843543184</c:v>
                </c:pt>
                <c:pt idx="592">
                  <c:v>4462.7196557232746</c:v>
                </c:pt>
                <c:pt idx="593">
                  <c:v>4270.3680761581845</c:v>
                </c:pt>
                <c:pt idx="594">
                  <c:v>4078.9945554722394</c:v>
                </c:pt>
                <c:pt idx="595">
                  <c:v>3888.5990936654384</c:v>
                </c:pt>
                <c:pt idx="596">
                  <c:v>3699.1816907377824</c:v>
                </c:pt>
                <c:pt idx="597">
                  <c:v>3511.3943859420338</c:v>
                </c:pt>
                <c:pt idx="598">
                  <c:v>3325.8892185309551</c:v>
                </c:pt>
                <c:pt idx="599">
                  <c:v>3143.3182277573105</c:v>
                </c:pt>
                <c:pt idx="600">
                  <c:v>2964.985492126626</c:v>
                </c:pt>
                <c:pt idx="601">
                  <c:v>2791.8690705180447</c:v>
                </c:pt>
                <c:pt idx="602">
                  <c:v>2625.2730414370944</c:v>
                </c:pt>
                <c:pt idx="603">
                  <c:v>2466.0124539497278</c:v>
                </c:pt>
                <c:pt idx="604">
                  <c:v>2315.22837674828</c:v>
                </c:pt>
                <c:pt idx="605">
                  <c:v>2173.409839272324</c:v>
                </c:pt>
                <c:pt idx="606">
                  <c:v>2041.0458709614318</c:v>
                </c:pt>
                <c:pt idx="607">
                  <c:v>1918.4624914419849</c:v>
                </c:pt>
                <c:pt idx="608">
                  <c:v>1805.1706712744106</c:v>
                </c:pt>
                <c:pt idx="609">
                  <c:v>1701.0074006455193</c:v>
                </c:pt>
                <c:pt idx="610">
                  <c:v>1605.5325530596942</c:v>
                </c:pt>
                <c:pt idx="611">
                  <c:v>1518.0614873015359</c:v>
                </c:pt>
                <c:pt idx="612">
                  <c:v>1437.9910670622373</c:v>
                </c:pt>
                <c:pt idx="613">
                  <c:v>1364.6529521077168</c:v>
                </c:pt>
                <c:pt idx="614">
                  <c:v>1297.4440061291689</c:v>
                </c:pt>
                <c:pt idx="615">
                  <c:v>1235.7773937991067</c:v>
                </c:pt>
                <c:pt idx="616">
                  <c:v>1179.1314837153197</c:v>
                </c:pt>
                <c:pt idx="617">
                  <c:v>1127.0009454569165</c:v>
                </c:pt>
                <c:pt idx="618">
                  <c:v>1078.9619535096015</c:v>
                </c:pt>
                <c:pt idx="619">
                  <c:v>1034.6232843217163</c:v>
                </c:pt>
                <c:pt idx="620">
                  <c:v>993.65891826687971</c:v>
                </c:pt>
                <c:pt idx="621">
                  <c:v>955.74283571871035</c:v>
                </c:pt>
                <c:pt idx="622">
                  <c:v>920.61422097610284</c:v>
                </c:pt>
                <c:pt idx="623">
                  <c:v>888.02855931927104</c:v>
                </c:pt>
                <c:pt idx="624">
                  <c:v>850.45479737880225</c:v>
                </c:pt>
                <c:pt idx="625">
                  <c:v>822.82463404296948</c:v>
                </c:pt>
                <c:pt idx="626">
                  <c:v>797.10168552146843</c:v>
                </c:pt>
                <c:pt idx="627">
                  <c:v>773.10664101978944</c:v>
                </c:pt>
                <c:pt idx="628">
                  <c:v>750.70909268737978</c:v>
                </c:pt>
                <c:pt idx="629">
                  <c:v>729.76233169236798</c:v>
                </c:pt>
                <c:pt idx="630">
                  <c:v>710.13595018420108</c:v>
                </c:pt>
                <c:pt idx="631">
                  <c:v>691.71584129364578</c:v>
                </c:pt>
                <c:pt idx="632">
                  <c:v>674.38789815146879</c:v>
                </c:pt>
                <c:pt idx="633">
                  <c:v>658.0543148697551</c:v>
                </c:pt>
                <c:pt idx="634">
                  <c:v>642.60098457927165</c:v>
                </c:pt>
                <c:pt idx="635">
                  <c:v>627.94640237342298</c:v>
                </c:pt>
                <c:pt idx="636">
                  <c:v>614.00906334561341</c:v>
                </c:pt>
                <c:pt idx="637">
                  <c:v>600.69116160792873</c:v>
                </c:pt>
                <c:pt idx="638">
                  <c:v>587.91119225377361</c:v>
                </c:pt>
                <c:pt idx="639">
                  <c:v>575.60395135787178</c:v>
                </c:pt>
                <c:pt idx="640">
                  <c:v>563.70423499494666</c:v>
                </c:pt>
                <c:pt idx="641">
                  <c:v>552.14683923972223</c:v>
                </c:pt>
                <c:pt idx="642">
                  <c:v>540.85025918560291</c:v>
                </c:pt>
                <c:pt idx="643">
                  <c:v>529.76559188863177</c:v>
                </c:pt>
                <c:pt idx="644">
                  <c:v>518.84393440485121</c:v>
                </c:pt>
                <c:pt idx="645">
                  <c:v>508.02008280898508</c:v>
                </c:pt>
                <c:pt idx="646">
                  <c:v>497.24513415707628</c:v>
                </c:pt>
                <c:pt idx="647">
                  <c:v>486.47018550516736</c:v>
                </c:pt>
                <c:pt idx="648">
                  <c:v>475.66263489062044</c:v>
                </c:pt>
                <c:pt idx="649">
                  <c:v>464.773579369478</c:v>
                </c:pt>
                <c:pt idx="650">
                  <c:v>453.77041697910215</c:v>
                </c:pt>
                <c:pt idx="651">
                  <c:v>442.63684673817369</c:v>
                </c:pt>
                <c:pt idx="652">
                  <c:v>431.30766472141624</c:v>
                </c:pt>
                <c:pt idx="653">
                  <c:v>419.79917191014897</c:v>
                </c:pt>
                <c:pt idx="654">
                  <c:v>408.09506732305289</c:v>
                </c:pt>
                <c:pt idx="655">
                  <c:v>396.16274899748964</c:v>
                </c:pt>
                <c:pt idx="656">
                  <c:v>384.0185179147785</c:v>
                </c:pt>
                <c:pt idx="657">
                  <c:v>371.67867505623832</c:v>
                </c:pt>
                <c:pt idx="658">
                  <c:v>359.14322042186939</c:v>
                </c:pt>
                <c:pt idx="659">
                  <c:v>346.44475597430966</c:v>
                </c:pt>
                <c:pt idx="660">
                  <c:v>333.6321846575164</c:v>
                </c:pt>
                <c:pt idx="661">
                  <c:v>320.72180745280872</c:v>
                </c:pt>
                <c:pt idx="662">
                  <c:v>307.77882828546279</c:v>
                </c:pt>
                <c:pt idx="663">
                  <c:v>294.86845108075505</c:v>
                </c:pt>
                <c:pt idx="664">
                  <c:v>282.03957878264271</c:v>
                </c:pt>
                <c:pt idx="665">
                  <c:v>269.35741531640207</c:v>
                </c:pt>
                <c:pt idx="666">
                  <c:v>256.8708636259903</c:v>
                </c:pt>
                <c:pt idx="667">
                  <c:v>244.62882665536469</c:v>
                </c:pt>
                <c:pt idx="668">
                  <c:v>232.68020734848238</c:v>
                </c:pt>
                <c:pt idx="669">
                  <c:v>221.07390864930065</c:v>
                </c:pt>
                <c:pt idx="670">
                  <c:v>209.84253252045775</c:v>
                </c:pt>
                <c:pt idx="671">
                  <c:v>199.00237994327256</c:v>
                </c:pt>
                <c:pt idx="672">
                  <c:v>188.56975189906433</c:v>
                </c:pt>
                <c:pt idx="673">
                  <c:v>178.56094936915201</c:v>
                </c:pt>
                <c:pt idx="674">
                  <c:v>168.99227333485476</c:v>
                </c:pt>
                <c:pt idx="675">
                  <c:v>159.83764222606203</c:v>
                </c:pt>
                <c:pt idx="676">
                  <c:v>151.11335702409286</c:v>
                </c:pt>
                <c:pt idx="677">
                  <c:v>142.80637694389202</c:v>
                </c:pt>
                <c:pt idx="678">
                  <c:v>134.91018159293191</c:v>
                </c:pt>
                <c:pt idx="679">
                  <c:v>127.4117301861572</c:v>
                </c:pt>
                <c:pt idx="680">
                  <c:v>120.30124213477652</c:v>
                </c:pt>
                <c:pt idx="681">
                  <c:v>113.56241645747075</c:v>
                </c:pt>
                <c:pt idx="682">
                  <c:v>107.18384246731655</c:v>
                </c:pt>
                <c:pt idx="683">
                  <c:v>101.14758908486291</c:v>
                </c:pt>
                <c:pt idx="684">
                  <c:v>95.442245623186523</c:v>
                </c:pt>
                <c:pt idx="685">
                  <c:v>90.049881002836372</c:v>
                </c:pt>
                <c:pt idx="686">
                  <c:v>84.955824340625298</c:v>
                </c:pt>
                <c:pt idx="687">
                  <c:v>80.147034851498077</c:v>
                </c:pt>
                <c:pt idx="688">
                  <c:v>75.608841652267472</c:v>
                </c:pt>
                <c:pt idx="689">
                  <c:v>71.326573859746361</c:v>
                </c:pt>
                <c:pt idx="690">
                  <c:v>67.287190688879477</c:v>
                </c:pt>
                <c:pt idx="691">
                  <c:v>63.477651354611552</c:v>
                </c:pt>
                <c:pt idx="692">
                  <c:v>59.884915071887335</c:v>
                </c:pt>
                <c:pt idx="693">
                  <c:v>56.499201251915366</c:v>
                </c:pt>
                <c:pt idx="694">
                  <c:v>53.305839011508503</c:v>
                </c:pt>
                <c:pt idx="695">
                  <c:v>50.298307958139084</c:v>
                </c:pt>
                <c:pt idx="696">
                  <c:v>47.461937208619958</c:v>
                </c:pt>
                <c:pt idx="697">
                  <c:v>44.790206370423505</c:v>
                </c:pt>
                <c:pt idx="698">
                  <c:v>42.271704756626349</c:v>
                </c:pt>
                <c:pt idx="699">
                  <c:v>39.896651778437068</c:v>
                </c:pt>
                <c:pt idx="700">
                  <c:v>37.660157141459919</c:v>
                </c:pt>
                <c:pt idx="701">
                  <c:v>35.552440256903466</c:v>
                </c:pt>
                <c:pt idx="702">
                  <c:v>33.566980732240083</c:v>
                </c:pt>
                <c:pt idx="703">
                  <c:v>31.693997978678315</c:v>
                </c:pt>
                <c:pt idx="704">
                  <c:v>29.930231799954356</c:v>
                </c:pt>
                <c:pt idx="705">
                  <c:v>28.267531705408665</c:v>
                </c:pt>
                <c:pt idx="706">
                  <c:v>26.699377302513614</c:v>
                </c:pt>
                <c:pt idx="707">
                  <c:v>25.222508395005384</c:v>
                </c:pt>
                <c:pt idx="708">
                  <c:v>23.828774492224433</c:v>
                </c:pt>
                <c:pt idx="709">
                  <c:v>22.516545496038862</c:v>
                </c:pt>
                <c:pt idx="710">
                  <c:v>21.277670915789134</c:v>
                </c:pt>
                <c:pt idx="711">
                  <c:v>20.110520653343332</c:v>
                </c:pt>
                <c:pt idx="712">
                  <c:v>19.013464610569557</c:v>
                </c:pt>
                <c:pt idx="713">
                  <c:v>17.971831904280638</c:v>
                </c:pt>
                <c:pt idx="714">
                  <c:v>16.992142927004203</c:v>
                </c:pt>
                <c:pt idx="715">
                  <c:v>16.06755126658625</c:v>
                </c:pt>
                <c:pt idx="716">
                  <c:v>15.195774785642097</c:v>
                </c:pt>
                <c:pt idx="717">
                  <c:v>14.377302513611321</c:v>
                </c:pt>
                <c:pt idx="718">
                  <c:v>13.597463567306752</c:v>
                </c:pt>
                <c:pt idx="719">
                  <c:v>12.862289309816452</c:v>
                </c:pt>
                <c:pt idx="720">
                  <c:v>12.17422488833828</c:v>
                </c:pt>
                <c:pt idx="721">
                  <c:v>11.52169660613569</c:v>
                </c:pt>
                <c:pt idx="722">
                  <c:v>10.905519512274639</c:v>
                </c:pt>
                <c:pt idx="723">
                  <c:v>10.327649724513417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6844-4B41-B488-65050A287E24}"/>
            </c:ext>
          </c:extLst>
        </c:ser>
        <c:ser>
          <c:idx val="4"/>
          <c:order val="5"/>
          <c:tx>
            <c:v>b_2 OPERA</c:v>
          </c:tx>
          <c:spPr>
            <a:ln w="28575" cap="rnd">
              <a:solidFill>
                <a:schemeClr val="accent5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Feuil1!$B$2:$B$751</c:f>
              <c:numCache>
                <c:formatCode>0</c:formatCode>
                <c:ptCount val="750"/>
                <c:pt idx="0">
                  <c:v>456</c:v>
                </c:pt>
                <c:pt idx="1">
                  <c:v>455</c:v>
                </c:pt>
                <c:pt idx="2">
                  <c:v>454</c:v>
                </c:pt>
                <c:pt idx="3">
                  <c:v>453</c:v>
                </c:pt>
                <c:pt idx="4">
                  <c:v>452</c:v>
                </c:pt>
                <c:pt idx="5">
                  <c:v>451</c:v>
                </c:pt>
                <c:pt idx="6">
                  <c:v>450</c:v>
                </c:pt>
                <c:pt idx="7">
                  <c:v>449</c:v>
                </c:pt>
                <c:pt idx="8">
                  <c:v>448</c:v>
                </c:pt>
                <c:pt idx="9">
                  <c:v>447</c:v>
                </c:pt>
                <c:pt idx="10">
                  <c:v>446</c:v>
                </c:pt>
                <c:pt idx="11">
                  <c:v>445</c:v>
                </c:pt>
                <c:pt idx="12">
                  <c:v>444</c:v>
                </c:pt>
                <c:pt idx="13">
                  <c:v>443</c:v>
                </c:pt>
                <c:pt idx="14">
                  <c:v>442</c:v>
                </c:pt>
                <c:pt idx="15">
                  <c:v>441</c:v>
                </c:pt>
                <c:pt idx="16">
                  <c:v>440</c:v>
                </c:pt>
                <c:pt idx="17">
                  <c:v>439</c:v>
                </c:pt>
                <c:pt idx="18">
                  <c:v>438</c:v>
                </c:pt>
                <c:pt idx="19">
                  <c:v>437</c:v>
                </c:pt>
                <c:pt idx="20">
                  <c:v>436</c:v>
                </c:pt>
                <c:pt idx="21">
                  <c:v>435</c:v>
                </c:pt>
                <c:pt idx="22">
                  <c:v>434</c:v>
                </c:pt>
                <c:pt idx="23">
                  <c:v>433</c:v>
                </c:pt>
                <c:pt idx="24">
                  <c:v>432</c:v>
                </c:pt>
                <c:pt idx="25">
                  <c:v>431</c:v>
                </c:pt>
                <c:pt idx="26">
                  <c:v>430</c:v>
                </c:pt>
                <c:pt idx="27">
                  <c:v>429</c:v>
                </c:pt>
                <c:pt idx="28">
                  <c:v>428</c:v>
                </c:pt>
                <c:pt idx="29">
                  <c:v>427</c:v>
                </c:pt>
                <c:pt idx="30">
                  <c:v>426</c:v>
                </c:pt>
                <c:pt idx="31">
                  <c:v>425</c:v>
                </c:pt>
                <c:pt idx="32">
                  <c:v>424</c:v>
                </c:pt>
                <c:pt idx="33">
                  <c:v>423</c:v>
                </c:pt>
                <c:pt idx="34">
                  <c:v>422</c:v>
                </c:pt>
                <c:pt idx="35">
                  <c:v>421</c:v>
                </c:pt>
                <c:pt idx="36">
                  <c:v>420</c:v>
                </c:pt>
                <c:pt idx="37">
                  <c:v>419</c:v>
                </c:pt>
                <c:pt idx="38">
                  <c:v>418</c:v>
                </c:pt>
                <c:pt idx="39">
                  <c:v>417</c:v>
                </c:pt>
                <c:pt idx="40">
                  <c:v>416</c:v>
                </c:pt>
                <c:pt idx="41">
                  <c:v>415</c:v>
                </c:pt>
                <c:pt idx="42">
                  <c:v>414</c:v>
                </c:pt>
                <c:pt idx="43">
                  <c:v>413</c:v>
                </c:pt>
                <c:pt idx="44">
                  <c:v>412</c:v>
                </c:pt>
                <c:pt idx="45">
                  <c:v>411</c:v>
                </c:pt>
                <c:pt idx="46">
                  <c:v>410</c:v>
                </c:pt>
                <c:pt idx="47">
                  <c:v>409</c:v>
                </c:pt>
                <c:pt idx="48">
                  <c:v>408</c:v>
                </c:pt>
                <c:pt idx="49">
                  <c:v>407</c:v>
                </c:pt>
                <c:pt idx="50">
                  <c:v>406</c:v>
                </c:pt>
                <c:pt idx="51">
                  <c:v>405</c:v>
                </c:pt>
                <c:pt idx="52">
                  <c:v>404</c:v>
                </c:pt>
                <c:pt idx="53">
                  <c:v>403</c:v>
                </c:pt>
                <c:pt idx="54">
                  <c:v>402</c:v>
                </c:pt>
                <c:pt idx="55">
                  <c:v>401</c:v>
                </c:pt>
                <c:pt idx="56">
                  <c:v>400</c:v>
                </c:pt>
                <c:pt idx="57">
                  <c:v>399</c:v>
                </c:pt>
                <c:pt idx="58">
                  <c:v>398</c:v>
                </c:pt>
                <c:pt idx="59">
                  <c:v>397</c:v>
                </c:pt>
                <c:pt idx="60">
                  <c:v>396</c:v>
                </c:pt>
                <c:pt idx="61">
                  <c:v>395</c:v>
                </c:pt>
                <c:pt idx="62">
                  <c:v>394</c:v>
                </c:pt>
                <c:pt idx="63">
                  <c:v>393</c:v>
                </c:pt>
                <c:pt idx="64">
                  <c:v>392</c:v>
                </c:pt>
                <c:pt idx="65">
                  <c:v>391</c:v>
                </c:pt>
                <c:pt idx="66">
                  <c:v>390</c:v>
                </c:pt>
                <c:pt idx="67">
                  <c:v>389</c:v>
                </c:pt>
                <c:pt idx="68">
                  <c:v>388</c:v>
                </c:pt>
                <c:pt idx="69">
                  <c:v>387</c:v>
                </c:pt>
                <c:pt idx="70">
                  <c:v>386</c:v>
                </c:pt>
                <c:pt idx="71">
                  <c:v>385</c:v>
                </c:pt>
                <c:pt idx="72">
                  <c:v>384</c:v>
                </c:pt>
                <c:pt idx="73">
                  <c:v>383</c:v>
                </c:pt>
                <c:pt idx="74">
                  <c:v>382</c:v>
                </c:pt>
                <c:pt idx="75">
                  <c:v>381</c:v>
                </c:pt>
                <c:pt idx="76">
                  <c:v>380</c:v>
                </c:pt>
                <c:pt idx="77">
                  <c:v>379</c:v>
                </c:pt>
                <c:pt idx="78">
                  <c:v>378</c:v>
                </c:pt>
                <c:pt idx="79">
                  <c:v>377</c:v>
                </c:pt>
                <c:pt idx="80">
                  <c:v>376</c:v>
                </c:pt>
                <c:pt idx="81">
                  <c:v>375</c:v>
                </c:pt>
                <c:pt idx="82">
                  <c:v>374</c:v>
                </c:pt>
                <c:pt idx="83">
                  <c:v>373</c:v>
                </c:pt>
                <c:pt idx="84">
                  <c:v>372</c:v>
                </c:pt>
                <c:pt idx="85">
                  <c:v>371</c:v>
                </c:pt>
                <c:pt idx="86">
                  <c:v>370</c:v>
                </c:pt>
                <c:pt idx="87">
                  <c:v>369</c:v>
                </c:pt>
                <c:pt idx="88">
                  <c:v>368</c:v>
                </c:pt>
                <c:pt idx="89">
                  <c:v>367</c:v>
                </c:pt>
                <c:pt idx="90">
                  <c:v>366</c:v>
                </c:pt>
                <c:pt idx="91">
                  <c:v>365</c:v>
                </c:pt>
                <c:pt idx="92">
                  <c:v>364</c:v>
                </c:pt>
                <c:pt idx="93">
                  <c:v>363</c:v>
                </c:pt>
                <c:pt idx="94">
                  <c:v>362</c:v>
                </c:pt>
                <c:pt idx="95">
                  <c:v>361</c:v>
                </c:pt>
                <c:pt idx="96">
                  <c:v>360</c:v>
                </c:pt>
                <c:pt idx="97">
                  <c:v>359</c:v>
                </c:pt>
                <c:pt idx="98">
                  <c:v>358</c:v>
                </c:pt>
                <c:pt idx="99">
                  <c:v>357</c:v>
                </c:pt>
                <c:pt idx="100">
                  <c:v>356</c:v>
                </c:pt>
                <c:pt idx="101">
                  <c:v>355</c:v>
                </c:pt>
                <c:pt idx="102">
                  <c:v>354</c:v>
                </c:pt>
                <c:pt idx="103">
                  <c:v>353</c:v>
                </c:pt>
                <c:pt idx="104">
                  <c:v>352</c:v>
                </c:pt>
                <c:pt idx="105">
                  <c:v>351</c:v>
                </c:pt>
                <c:pt idx="106">
                  <c:v>350</c:v>
                </c:pt>
                <c:pt idx="107">
                  <c:v>349</c:v>
                </c:pt>
                <c:pt idx="108">
                  <c:v>348</c:v>
                </c:pt>
                <c:pt idx="109">
                  <c:v>347</c:v>
                </c:pt>
                <c:pt idx="110">
                  <c:v>346</c:v>
                </c:pt>
                <c:pt idx="111">
                  <c:v>345</c:v>
                </c:pt>
                <c:pt idx="112">
                  <c:v>344</c:v>
                </c:pt>
                <c:pt idx="113">
                  <c:v>343</c:v>
                </c:pt>
                <c:pt idx="114">
                  <c:v>342</c:v>
                </c:pt>
                <c:pt idx="115">
                  <c:v>341</c:v>
                </c:pt>
                <c:pt idx="116">
                  <c:v>340</c:v>
                </c:pt>
                <c:pt idx="117">
                  <c:v>339</c:v>
                </c:pt>
                <c:pt idx="118">
                  <c:v>338</c:v>
                </c:pt>
                <c:pt idx="119">
                  <c:v>337</c:v>
                </c:pt>
                <c:pt idx="120">
                  <c:v>336</c:v>
                </c:pt>
                <c:pt idx="121">
                  <c:v>335</c:v>
                </c:pt>
                <c:pt idx="122">
                  <c:v>334</c:v>
                </c:pt>
                <c:pt idx="123">
                  <c:v>333</c:v>
                </c:pt>
                <c:pt idx="124">
                  <c:v>332</c:v>
                </c:pt>
                <c:pt idx="125">
                  <c:v>331</c:v>
                </c:pt>
                <c:pt idx="126">
                  <c:v>330</c:v>
                </c:pt>
                <c:pt idx="127">
                  <c:v>329</c:v>
                </c:pt>
                <c:pt idx="128">
                  <c:v>328</c:v>
                </c:pt>
                <c:pt idx="129">
                  <c:v>327</c:v>
                </c:pt>
                <c:pt idx="130">
                  <c:v>326</c:v>
                </c:pt>
                <c:pt idx="131">
                  <c:v>325</c:v>
                </c:pt>
                <c:pt idx="132">
                  <c:v>324</c:v>
                </c:pt>
                <c:pt idx="133">
                  <c:v>323</c:v>
                </c:pt>
                <c:pt idx="134">
                  <c:v>322</c:v>
                </c:pt>
                <c:pt idx="135">
                  <c:v>321</c:v>
                </c:pt>
                <c:pt idx="136">
                  <c:v>320</c:v>
                </c:pt>
                <c:pt idx="137">
                  <c:v>319</c:v>
                </c:pt>
                <c:pt idx="138">
                  <c:v>318</c:v>
                </c:pt>
                <c:pt idx="139">
                  <c:v>317</c:v>
                </c:pt>
                <c:pt idx="140">
                  <c:v>316</c:v>
                </c:pt>
                <c:pt idx="141">
                  <c:v>315</c:v>
                </c:pt>
                <c:pt idx="142">
                  <c:v>314</c:v>
                </c:pt>
                <c:pt idx="143">
                  <c:v>313</c:v>
                </c:pt>
                <c:pt idx="144">
                  <c:v>312</c:v>
                </c:pt>
                <c:pt idx="145">
                  <c:v>311</c:v>
                </c:pt>
                <c:pt idx="146">
                  <c:v>310</c:v>
                </c:pt>
                <c:pt idx="147">
                  <c:v>309</c:v>
                </c:pt>
                <c:pt idx="148">
                  <c:v>308</c:v>
                </c:pt>
                <c:pt idx="149">
                  <c:v>307</c:v>
                </c:pt>
                <c:pt idx="150">
                  <c:v>306</c:v>
                </c:pt>
                <c:pt idx="151">
                  <c:v>305</c:v>
                </c:pt>
                <c:pt idx="152">
                  <c:v>304</c:v>
                </c:pt>
                <c:pt idx="153">
                  <c:v>303</c:v>
                </c:pt>
                <c:pt idx="154">
                  <c:v>302</c:v>
                </c:pt>
                <c:pt idx="155">
                  <c:v>301</c:v>
                </c:pt>
                <c:pt idx="156">
                  <c:v>300</c:v>
                </c:pt>
                <c:pt idx="157">
                  <c:v>299</c:v>
                </c:pt>
                <c:pt idx="158">
                  <c:v>298</c:v>
                </c:pt>
                <c:pt idx="159">
                  <c:v>297</c:v>
                </c:pt>
                <c:pt idx="160">
                  <c:v>296</c:v>
                </c:pt>
                <c:pt idx="161">
                  <c:v>295</c:v>
                </c:pt>
                <c:pt idx="162">
                  <c:v>294</c:v>
                </c:pt>
                <c:pt idx="163">
                  <c:v>293</c:v>
                </c:pt>
                <c:pt idx="164">
                  <c:v>292</c:v>
                </c:pt>
                <c:pt idx="165">
                  <c:v>291</c:v>
                </c:pt>
                <c:pt idx="166">
                  <c:v>290</c:v>
                </c:pt>
                <c:pt idx="167">
                  <c:v>289</c:v>
                </c:pt>
                <c:pt idx="168">
                  <c:v>288</c:v>
                </c:pt>
                <c:pt idx="169">
                  <c:v>287</c:v>
                </c:pt>
                <c:pt idx="170">
                  <c:v>286</c:v>
                </c:pt>
                <c:pt idx="171">
                  <c:v>285</c:v>
                </c:pt>
                <c:pt idx="172">
                  <c:v>284</c:v>
                </c:pt>
                <c:pt idx="173">
                  <c:v>283</c:v>
                </c:pt>
                <c:pt idx="174">
                  <c:v>282</c:v>
                </c:pt>
                <c:pt idx="175">
                  <c:v>281</c:v>
                </c:pt>
                <c:pt idx="176">
                  <c:v>280</c:v>
                </c:pt>
                <c:pt idx="177">
                  <c:v>279</c:v>
                </c:pt>
                <c:pt idx="178">
                  <c:v>278</c:v>
                </c:pt>
                <c:pt idx="179">
                  <c:v>277</c:v>
                </c:pt>
                <c:pt idx="180">
                  <c:v>276</c:v>
                </c:pt>
                <c:pt idx="181">
                  <c:v>275</c:v>
                </c:pt>
                <c:pt idx="182">
                  <c:v>274</c:v>
                </c:pt>
                <c:pt idx="183">
                  <c:v>273</c:v>
                </c:pt>
                <c:pt idx="184">
                  <c:v>272</c:v>
                </c:pt>
                <c:pt idx="185">
                  <c:v>271</c:v>
                </c:pt>
                <c:pt idx="186">
                  <c:v>270</c:v>
                </c:pt>
                <c:pt idx="187">
                  <c:v>269</c:v>
                </c:pt>
                <c:pt idx="188">
                  <c:v>268</c:v>
                </c:pt>
                <c:pt idx="189">
                  <c:v>267</c:v>
                </c:pt>
                <c:pt idx="190">
                  <c:v>266</c:v>
                </c:pt>
                <c:pt idx="191">
                  <c:v>265</c:v>
                </c:pt>
                <c:pt idx="192">
                  <c:v>264</c:v>
                </c:pt>
                <c:pt idx="193">
                  <c:v>263</c:v>
                </c:pt>
                <c:pt idx="194">
                  <c:v>262</c:v>
                </c:pt>
                <c:pt idx="195">
                  <c:v>261</c:v>
                </c:pt>
                <c:pt idx="196">
                  <c:v>260</c:v>
                </c:pt>
                <c:pt idx="197">
                  <c:v>259</c:v>
                </c:pt>
                <c:pt idx="198">
                  <c:v>258</c:v>
                </c:pt>
                <c:pt idx="199">
                  <c:v>257</c:v>
                </c:pt>
                <c:pt idx="200">
                  <c:v>256</c:v>
                </c:pt>
                <c:pt idx="201">
                  <c:v>255</c:v>
                </c:pt>
                <c:pt idx="202">
                  <c:v>254</c:v>
                </c:pt>
                <c:pt idx="203">
                  <c:v>253</c:v>
                </c:pt>
                <c:pt idx="204">
                  <c:v>252</c:v>
                </c:pt>
                <c:pt idx="205">
                  <c:v>251</c:v>
                </c:pt>
                <c:pt idx="206">
                  <c:v>250</c:v>
                </c:pt>
                <c:pt idx="207">
                  <c:v>249</c:v>
                </c:pt>
                <c:pt idx="208">
                  <c:v>248</c:v>
                </c:pt>
                <c:pt idx="209">
                  <c:v>247</c:v>
                </c:pt>
                <c:pt idx="210">
                  <c:v>246</c:v>
                </c:pt>
                <c:pt idx="211">
                  <c:v>245</c:v>
                </c:pt>
                <c:pt idx="212">
                  <c:v>244</c:v>
                </c:pt>
                <c:pt idx="213">
                  <c:v>243</c:v>
                </c:pt>
                <c:pt idx="214">
                  <c:v>242</c:v>
                </c:pt>
                <c:pt idx="215">
                  <c:v>241</c:v>
                </c:pt>
                <c:pt idx="216">
                  <c:v>240</c:v>
                </c:pt>
                <c:pt idx="217">
                  <c:v>239</c:v>
                </c:pt>
                <c:pt idx="218">
                  <c:v>238</c:v>
                </c:pt>
                <c:pt idx="219">
                  <c:v>237</c:v>
                </c:pt>
                <c:pt idx="220">
                  <c:v>236</c:v>
                </c:pt>
                <c:pt idx="221">
                  <c:v>235</c:v>
                </c:pt>
                <c:pt idx="222">
                  <c:v>234</c:v>
                </c:pt>
                <c:pt idx="223">
                  <c:v>233</c:v>
                </c:pt>
                <c:pt idx="224">
                  <c:v>232</c:v>
                </c:pt>
                <c:pt idx="225">
                  <c:v>231</c:v>
                </c:pt>
                <c:pt idx="226">
                  <c:v>230</c:v>
                </c:pt>
                <c:pt idx="227">
                  <c:v>229</c:v>
                </c:pt>
                <c:pt idx="228">
                  <c:v>228</c:v>
                </c:pt>
                <c:pt idx="229">
                  <c:v>227</c:v>
                </c:pt>
                <c:pt idx="230">
                  <c:v>226</c:v>
                </c:pt>
                <c:pt idx="231">
                  <c:v>225</c:v>
                </c:pt>
                <c:pt idx="232">
                  <c:v>224</c:v>
                </c:pt>
                <c:pt idx="233">
                  <c:v>223</c:v>
                </c:pt>
                <c:pt idx="234">
                  <c:v>222</c:v>
                </c:pt>
                <c:pt idx="235">
                  <c:v>221</c:v>
                </c:pt>
                <c:pt idx="236">
                  <c:v>220</c:v>
                </c:pt>
                <c:pt idx="237">
                  <c:v>219</c:v>
                </c:pt>
                <c:pt idx="238">
                  <c:v>218</c:v>
                </c:pt>
                <c:pt idx="239">
                  <c:v>217</c:v>
                </c:pt>
                <c:pt idx="240">
                  <c:v>216</c:v>
                </c:pt>
                <c:pt idx="241">
                  <c:v>215</c:v>
                </c:pt>
                <c:pt idx="242">
                  <c:v>214</c:v>
                </c:pt>
                <c:pt idx="243">
                  <c:v>213</c:v>
                </c:pt>
                <c:pt idx="244">
                  <c:v>212</c:v>
                </c:pt>
                <c:pt idx="245">
                  <c:v>211</c:v>
                </c:pt>
                <c:pt idx="246">
                  <c:v>210</c:v>
                </c:pt>
                <c:pt idx="247">
                  <c:v>209</c:v>
                </c:pt>
                <c:pt idx="248">
                  <c:v>208</c:v>
                </c:pt>
                <c:pt idx="249">
                  <c:v>207</c:v>
                </c:pt>
                <c:pt idx="250">
                  <c:v>206</c:v>
                </c:pt>
                <c:pt idx="251">
                  <c:v>205</c:v>
                </c:pt>
                <c:pt idx="252">
                  <c:v>204</c:v>
                </c:pt>
                <c:pt idx="253">
                  <c:v>203</c:v>
                </c:pt>
                <c:pt idx="254">
                  <c:v>202</c:v>
                </c:pt>
                <c:pt idx="255">
                  <c:v>201</c:v>
                </c:pt>
                <c:pt idx="256">
                  <c:v>200</c:v>
                </c:pt>
                <c:pt idx="257">
                  <c:v>199</c:v>
                </c:pt>
                <c:pt idx="258">
                  <c:v>198</c:v>
                </c:pt>
                <c:pt idx="259">
                  <c:v>197</c:v>
                </c:pt>
                <c:pt idx="260">
                  <c:v>196</c:v>
                </c:pt>
                <c:pt idx="261">
                  <c:v>195</c:v>
                </c:pt>
                <c:pt idx="262">
                  <c:v>194</c:v>
                </c:pt>
                <c:pt idx="263">
                  <c:v>193</c:v>
                </c:pt>
                <c:pt idx="264">
                  <c:v>192</c:v>
                </c:pt>
                <c:pt idx="265">
                  <c:v>191</c:v>
                </c:pt>
                <c:pt idx="266">
                  <c:v>190</c:v>
                </c:pt>
                <c:pt idx="267">
                  <c:v>189</c:v>
                </c:pt>
                <c:pt idx="268">
                  <c:v>188</c:v>
                </c:pt>
                <c:pt idx="269">
                  <c:v>187</c:v>
                </c:pt>
                <c:pt idx="270">
                  <c:v>186</c:v>
                </c:pt>
                <c:pt idx="271">
                  <c:v>185</c:v>
                </c:pt>
                <c:pt idx="272">
                  <c:v>184</c:v>
                </c:pt>
                <c:pt idx="273">
                  <c:v>183</c:v>
                </c:pt>
                <c:pt idx="274">
                  <c:v>182</c:v>
                </c:pt>
                <c:pt idx="275">
                  <c:v>181</c:v>
                </c:pt>
                <c:pt idx="276">
                  <c:v>180</c:v>
                </c:pt>
                <c:pt idx="277">
                  <c:v>179</c:v>
                </c:pt>
                <c:pt idx="278">
                  <c:v>178</c:v>
                </c:pt>
                <c:pt idx="279">
                  <c:v>177</c:v>
                </c:pt>
                <c:pt idx="280">
                  <c:v>176</c:v>
                </c:pt>
                <c:pt idx="281">
                  <c:v>175</c:v>
                </c:pt>
                <c:pt idx="282">
                  <c:v>174</c:v>
                </c:pt>
                <c:pt idx="283">
                  <c:v>173</c:v>
                </c:pt>
                <c:pt idx="284">
                  <c:v>172</c:v>
                </c:pt>
                <c:pt idx="285">
                  <c:v>171</c:v>
                </c:pt>
                <c:pt idx="286">
                  <c:v>170</c:v>
                </c:pt>
                <c:pt idx="287">
                  <c:v>169</c:v>
                </c:pt>
                <c:pt idx="288">
                  <c:v>168</c:v>
                </c:pt>
                <c:pt idx="289">
                  <c:v>167</c:v>
                </c:pt>
                <c:pt idx="290">
                  <c:v>166</c:v>
                </c:pt>
                <c:pt idx="291">
                  <c:v>165</c:v>
                </c:pt>
                <c:pt idx="292">
                  <c:v>164</c:v>
                </c:pt>
                <c:pt idx="293">
                  <c:v>163</c:v>
                </c:pt>
                <c:pt idx="294">
                  <c:v>162</c:v>
                </c:pt>
                <c:pt idx="295">
                  <c:v>161</c:v>
                </c:pt>
                <c:pt idx="296">
                  <c:v>160</c:v>
                </c:pt>
                <c:pt idx="297">
                  <c:v>159</c:v>
                </c:pt>
                <c:pt idx="298">
                  <c:v>158</c:v>
                </c:pt>
                <c:pt idx="299">
                  <c:v>157</c:v>
                </c:pt>
                <c:pt idx="300">
                  <c:v>156</c:v>
                </c:pt>
                <c:pt idx="301">
                  <c:v>155</c:v>
                </c:pt>
                <c:pt idx="302">
                  <c:v>154</c:v>
                </c:pt>
                <c:pt idx="303">
                  <c:v>153</c:v>
                </c:pt>
                <c:pt idx="304">
                  <c:v>152</c:v>
                </c:pt>
                <c:pt idx="305">
                  <c:v>151</c:v>
                </c:pt>
                <c:pt idx="306">
                  <c:v>150</c:v>
                </c:pt>
                <c:pt idx="307">
                  <c:v>149</c:v>
                </c:pt>
                <c:pt idx="308">
                  <c:v>148</c:v>
                </c:pt>
                <c:pt idx="309">
                  <c:v>147</c:v>
                </c:pt>
                <c:pt idx="310">
                  <c:v>146</c:v>
                </c:pt>
                <c:pt idx="311">
                  <c:v>145</c:v>
                </c:pt>
                <c:pt idx="312">
                  <c:v>144</c:v>
                </c:pt>
                <c:pt idx="313">
                  <c:v>143</c:v>
                </c:pt>
                <c:pt idx="314">
                  <c:v>142</c:v>
                </c:pt>
                <c:pt idx="315">
                  <c:v>141</c:v>
                </c:pt>
                <c:pt idx="316">
                  <c:v>140</c:v>
                </c:pt>
                <c:pt idx="317">
                  <c:v>139</c:v>
                </c:pt>
                <c:pt idx="318">
                  <c:v>138</c:v>
                </c:pt>
                <c:pt idx="319">
                  <c:v>137</c:v>
                </c:pt>
                <c:pt idx="320">
                  <c:v>136</c:v>
                </c:pt>
                <c:pt idx="321">
                  <c:v>135</c:v>
                </c:pt>
                <c:pt idx="322">
                  <c:v>134</c:v>
                </c:pt>
                <c:pt idx="323">
                  <c:v>133</c:v>
                </c:pt>
                <c:pt idx="324">
                  <c:v>132</c:v>
                </c:pt>
                <c:pt idx="325">
                  <c:v>131</c:v>
                </c:pt>
                <c:pt idx="326">
                  <c:v>130</c:v>
                </c:pt>
                <c:pt idx="327">
                  <c:v>129</c:v>
                </c:pt>
                <c:pt idx="328">
                  <c:v>128</c:v>
                </c:pt>
                <c:pt idx="329">
                  <c:v>127</c:v>
                </c:pt>
                <c:pt idx="330">
                  <c:v>126</c:v>
                </c:pt>
                <c:pt idx="331">
                  <c:v>125</c:v>
                </c:pt>
                <c:pt idx="332">
                  <c:v>124</c:v>
                </c:pt>
                <c:pt idx="333">
                  <c:v>123</c:v>
                </c:pt>
                <c:pt idx="334">
                  <c:v>122</c:v>
                </c:pt>
                <c:pt idx="335">
                  <c:v>121</c:v>
                </c:pt>
                <c:pt idx="336">
                  <c:v>120</c:v>
                </c:pt>
                <c:pt idx="337">
                  <c:v>119</c:v>
                </c:pt>
                <c:pt idx="338">
                  <c:v>118</c:v>
                </c:pt>
                <c:pt idx="339">
                  <c:v>117</c:v>
                </c:pt>
                <c:pt idx="340">
                  <c:v>116</c:v>
                </c:pt>
                <c:pt idx="341">
                  <c:v>115</c:v>
                </c:pt>
                <c:pt idx="342">
                  <c:v>114</c:v>
                </c:pt>
                <c:pt idx="343">
                  <c:v>113</c:v>
                </c:pt>
                <c:pt idx="344">
                  <c:v>112</c:v>
                </c:pt>
                <c:pt idx="345">
                  <c:v>111</c:v>
                </c:pt>
                <c:pt idx="346">
                  <c:v>110</c:v>
                </c:pt>
                <c:pt idx="347">
                  <c:v>109</c:v>
                </c:pt>
                <c:pt idx="348">
                  <c:v>108</c:v>
                </c:pt>
                <c:pt idx="349">
                  <c:v>107</c:v>
                </c:pt>
                <c:pt idx="350">
                  <c:v>106</c:v>
                </c:pt>
                <c:pt idx="351">
                  <c:v>105</c:v>
                </c:pt>
                <c:pt idx="352">
                  <c:v>104</c:v>
                </c:pt>
                <c:pt idx="353">
                  <c:v>103</c:v>
                </c:pt>
                <c:pt idx="354">
                  <c:v>102</c:v>
                </c:pt>
                <c:pt idx="355">
                  <c:v>101</c:v>
                </c:pt>
                <c:pt idx="356">
                  <c:v>100</c:v>
                </c:pt>
                <c:pt idx="357">
                  <c:v>99</c:v>
                </c:pt>
                <c:pt idx="358">
                  <c:v>98</c:v>
                </c:pt>
                <c:pt idx="359">
                  <c:v>97</c:v>
                </c:pt>
                <c:pt idx="360">
                  <c:v>96</c:v>
                </c:pt>
                <c:pt idx="361">
                  <c:v>95</c:v>
                </c:pt>
                <c:pt idx="362">
                  <c:v>94</c:v>
                </c:pt>
                <c:pt idx="363">
                  <c:v>93</c:v>
                </c:pt>
                <c:pt idx="364">
                  <c:v>92</c:v>
                </c:pt>
                <c:pt idx="365">
                  <c:v>91</c:v>
                </c:pt>
                <c:pt idx="366">
                  <c:v>90</c:v>
                </c:pt>
                <c:pt idx="367">
                  <c:v>89</c:v>
                </c:pt>
                <c:pt idx="368">
                  <c:v>88</c:v>
                </c:pt>
                <c:pt idx="369">
                  <c:v>87</c:v>
                </c:pt>
                <c:pt idx="370">
                  <c:v>86</c:v>
                </c:pt>
                <c:pt idx="371">
                  <c:v>85</c:v>
                </c:pt>
                <c:pt idx="372">
                  <c:v>84</c:v>
                </c:pt>
                <c:pt idx="373">
                  <c:v>83</c:v>
                </c:pt>
                <c:pt idx="374">
                  <c:v>82</c:v>
                </c:pt>
                <c:pt idx="375">
                  <c:v>81</c:v>
                </c:pt>
                <c:pt idx="376">
                  <c:v>80</c:v>
                </c:pt>
                <c:pt idx="377">
                  <c:v>79</c:v>
                </c:pt>
                <c:pt idx="378">
                  <c:v>78</c:v>
                </c:pt>
                <c:pt idx="379">
                  <c:v>77</c:v>
                </c:pt>
                <c:pt idx="380">
                  <c:v>76</c:v>
                </c:pt>
                <c:pt idx="381">
                  <c:v>75</c:v>
                </c:pt>
                <c:pt idx="382">
                  <c:v>74</c:v>
                </c:pt>
                <c:pt idx="383">
                  <c:v>73</c:v>
                </c:pt>
                <c:pt idx="384">
                  <c:v>72</c:v>
                </c:pt>
                <c:pt idx="385">
                  <c:v>71</c:v>
                </c:pt>
                <c:pt idx="386">
                  <c:v>70</c:v>
                </c:pt>
                <c:pt idx="387">
                  <c:v>69</c:v>
                </c:pt>
                <c:pt idx="388">
                  <c:v>68</c:v>
                </c:pt>
                <c:pt idx="389">
                  <c:v>67</c:v>
                </c:pt>
                <c:pt idx="390">
                  <c:v>66</c:v>
                </c:pt>
                <c:pt idx="391">
                  <c:v>65.000000000000014</c:v>
                </c:pt>
                <c:pt idx="392">
                  <c:v>64.000000000000014</c:v>
                </c:pt>
                <c:pt idx="393">
                  <c:v>63.000000000000007</c:v>
                </c:pt>
                <c:pt idx="394">
                  <c:v>62.000000000000007</c:v>
                </c:pt>
                <c:pt idx="395">
                  <c:v>61</c:v>
                </c:pt>
                <c:pt idx="396">
                  <c:v>60</c:v>
                </c:pt>
                <c:pt idx="397">
                  <c:v>59</c:v>
                </c:pt>
                <c:pt idx="398">
                  <c:v>58</c:v>
                </c:pt>
                <c:pt idx="399">
                  <c:v>57</c:v>
                </c:pt>
                <c:pt idx="400">
                  <c:v>56</c:v>
                </c:pt>
                <c:pt idx="401">
                  <c:v>55</c:v>
                </c:pt>
                <c:pt idx="402">
                  <c:v>54</c:v>
                </c:pt>
                <c:pt idx="403">
                  <c:v>53</c:v>
                </c:pt>
                <c:pt idx="404">
                  <c:v>52</c:v>
                </c:pt>
                <c:pt idx="405">
                  <c:v>51</c:v>
                </c:pt>
                <c:pt idx="406">
                  <c:v>49.999999999999993</c:v>
                </c:pt>
                <c:pt idx="407">
                  <c:v>48.999999999999993</c:v>
                </c:pt>
                <c:pt idx="408">
                  <c:v>47.999999999999986</c:v>
                </c:pt>
                <c:pt idx="409">
                  <c:v>46.999999999999993</c:v>
                </c:pt>
                <c:pt idx="410">
                  <c:v>46</c:v>
                </c:pt>
                <c:pt idx="411">
                  <c:v>45</c:v>
                </c:pt>
                <c:pt idx="412">
                  <c:v>44</c:v>
                </c:pt>
                <c:pt idx="413">
                  <c:v>43</c:v>
                </c:pt>
                <c:pt idx="414">
                  <c:v>42</c:v>
                </c:pt>
                <c:pt idx="415">
                  <c:v>41</c:v>
                </c:pt>
                <c:pt idx="416">
                  <c:v>40</c:v>
                </c:pt>
                <c:pt idx="417">
                  <c:v>39</c:v>
                </c:pt>
                <c:pt idx="418">
                  <c:v>38</c:v>
                </c:pt>
                <c:pt idx="419">
                  <c:v>37</c:v>
                </c:pt>
                <c:pt idx="420">
                  <c:v>36</c:v>
                </c:pt>
                <c:pt idx="421">
                  <c:v>35</c:v>
                </c:pt>
                <c:pt idx="422">
                  <c:v>34</c:v>
                </c:pt>
                <c:pt idx="423">
                  <c:v>33</c:v>
                </c:pt>
                <c:pt idx="424">
                  <c:v>32</c:v>
                </c:pt>
                <c:pt idx="425">
                  <c:v>31</c:v>
                </c:pt>
                <c:pt idx="426">
                  <c:v>30</c:v>
                </c:pt>
                <c:pt idx="427">
                  <c:v>29</c:v>
                </c:pt>
                <c:pt idx="428">
                  <c:v>28</c:v>
                </c:pt>
                <c:pt idx="429">
                  <c:v>27</c:v>
                </c:pt>
                <c:pt idx="430">
                  <c:v>26</c:v>
                </c:pt>
                <c:pt idx="431">
                  <c:v>25</c:v>
                </c:pt>
                <c:pt idx="432">
                  <c:v>24</c:v>
                </c:pt>
                <c:pt idx="433">
                  <c:v>23</c:v>
                </c:pt>
                <c:pt idx="434">
                  <c:v>22</c:v>
                </c:pt>
                <c:pt idx="435">
                  <c:v>21</c:v>
                </c:pt>
                <c:pt idx="436">
                  <c:v>20</c:v>
                </c:pt>
                <c:pt idx="437">
                  <c:v>19</c:v>
                </c:pt>
                <c:pt idx="438">
                  <c:v>18</c:v>
                </c:pt>
                <c:pt idx="439">
                  <c:v>17</c:v>
                </c:pt>
                <c:pt idx="440">
                  <c:v>16</c:v>
                </c:pt>
                <c:pt idx="441">
                  <c:v>15</c:v>
                </c:pt>
                <c:pt idx="442">
                  <c:v>14</c:v>
                </c:pt>
                <c:pt idx="443">
                  <c:v>13</c:v>
                </c:pt>
                <c:pt idx="444">
                  <c:v>12</c:v>
                </c:pt>
                <c:pt idx="445">
                  <c:v>11</c:v>
                </c:pt>
                <c:pt idx="446">
                  <c:v>10</c:v>
                </c:pt>
                <c:pt idx="447">
                  <c:v>9</c:v>
                </c:pt>
                <c:pt idx="448">
                  <c:v>8</c:v>
                </c:pt>
                <c:pt idx="449">
                  <c:v>7</c:v>
                </c:pt>
                <c:pt idx="450">
                  <c:v>6</c:v>
                </c:pt>
                <c:pt idx="451">
                  <c:v>5</c:v>
                </c:pt>
                <c:pt idx="452">
                  <c:v>4</c:v>
                </c:pt>
                <c:pt idx="453">
                  <c:v>3</c:v>
                </c:pt>
                <c:pt idx="454">
                  <c:v>2</c:v>
                </c:pt>
                <c:pt idx="455">
                  <c:v>1</c:v>
                </c:pt>
                <c:pt idx="456">
                  <c:v>0</c:v>
                </c:pt>
                <c:pt idx="457">
                  <c:v>-1</c:v>
                </c:pt>
                <c:pt idx="458">
                  <c:v>-2</c:v>
                </c:pt>
                <c:pt idx="459">
                  <c:v>-3</c:v>
                </c:pt>
                <c:pt idx="460">
                  <c:v>-4</c:v>
                </c:pt>
                <c:pt idx="461">
                  <c:v>-5</c:v>
                </c:pt>
                <c:pt idx="462">
                  <c:v>-6</c:v>
                </c:pt>
                <c:pt idx="463">
                  <c:v>-7</c:v>
                </c:pt>
                <c:pt idx="464">
                  <c:v>-8</c:v>
                </c:pt>
                <c:pt idx="465">
                  <c:v>-9</c:v>
                </c:pt>
                <c:pt idx="466">
                  <c:v>-10</c:v>
                </c:pt>
                <c:pt idx="467">
                  <c:v>-11</c:v>
                </c:pt>
                <c:pt idx="468">
                  <c:v>-12</c:v>
                </c:pt>
                <c:pt idx="469">
                  <c:v>-13</c:v>
                </c:pt>
                <c:pt idx="470">
                  <c:v>-14</c:v>
                </c:pt>
                <c:pt idx="471">
                  <c:v>-15</c:v>
                </c:pt>
                <c:pt idx="472">
                  <c:v>-16</c:v>
                </c:pt>
                <c:pt idx="473">
                  <c:v>-17</c:v>
                </c:pt>
                <c:pt idx="474">
                  <c:v>-18</c:v>
                </c:pt>
                <c:pt idx="475">
                  <c:v>-19</c:v>
                </c:pt>
                <c:pt idx="476">
                  <c:v>-20</c:v>
                </c:pt>
                <c:pt idx="477">
                  <c:v>-21</c:v>
                </c:pt>
                <c:pt idx="478">
                  <c:v>-22</c:v>
                </c:pt>
                <c:pt idx="479">
                  <c:v>-23</c:v>
                </c:pt>
                <c:pt idx="480">
                  <c:v>-24</c:v>
                </c:pt>
                <c:pt idx="481">
                  <c:v>-25</c:v>
                </c:pt>
                <c:pt idx="482">
                  <c:v>-26</c:v>
                </c:pt>
                <c:pt idx="483">
                  <c:v>-27</c:v>
                </c:pt>
                <c:pt idx="484">
                  <c:v>-28</c:v>
                </c:pt>
                <c:pt idx="485">
                  <c:v>-29</c:v>
                </c:pt>
                <c:pt idx="486">
                  <c:v>-30</c:v>
                </c:pt>
                <c:pt idx="487">
                  <c:v>-31</c:v>
                </c:pt>
                <c:pt idx="488">
                  <c:v>-32</c:v>
                </c:pt>
                <c:pt idx="489">
                  <c:v>-33</c:v>
                </c:pt>
                <c:pt idx="490">
                  <c:v>-34</c:v>
                </c:pt>
                <c:pt idx="491">
                  <c:v>-35</c:v>
                </c:pt>
                <c:pt idx="492">
                  <c:v>-36</c:v>
                </c:pt>
                <c:pt idx="493">
                  <c:v>-37</c:v>
                </c:pt>
                <c:pt idx="494">
                  <c:v>-38</c:v>
                </c:pt>
                <c:pt idx="495">
                  <c:v>-39</c:v>
                </c:pt>
                <c:pt idx="496">
                  <c:v>-40</c:v>
                </c:pt>
                <c:pt idx="497">
                  <c:v>-41</c:v>
                </c:pt>
                <c:pt idx="498">
                  <c:v>-42</c:v>
                </c:pt>
                <c:pt idx="499">
                  <c:v>-43</c:v>
                </c:pt>
                <c:pt idx="500">
                  <c:v>-44</c:v>
                </c:pt>
                <c:pt idx="501">
                  <c:v>-45</c:v>
                </c:pt>
                <c:pt idx="502">
                  <c:v>-46</c:v>
                </c:pt>
                <c:pt idx="503">
                  <c:v>-47</c:v>
                </c:pt>
                <c:pt idx="504">
                  <c:v>-48</c:v>
                </c:pt>
                <c:pt idx="505">
                  <c:v>-49</c:v>
                </c:pt>
                <c:pt idx="506">
                  <c:v>-50</c:v>
                </c:pt>
                <c:pt idx="507">
                  <c:v>-51</c:v>
                </c:pt>
                <c:pt idx="508">
                  <c:v>-52</c:v>
                </c:pt>
                <c:pt idx="509">
                  <c:v>-53</c:v>
                </c:pt>
                <c:pt idx="510">
                  <c:v>-54</c:v>
                </c:pt>
                <c:pt idx="511">
                  <c:v>-55</c:v>
                </c:pt>
                <c:pt idx="512">
                  <c:v>-56</c:v>
                </c:pt>
                <c:pt idx="513">
                  <c:v>-57</c:v>
                </c:pt>
                <c:pt idx="514">
                  <c:v>-58</c:v>
                </c:pt>
                <c:pt idx="515">
                  <c:v>-59</c:v>
                </c:pt>
                <c:pt idx="516">
                  <c:v>-60</c:v>
                </c:pt>
                <c:pt idx="517">
                  <c:v>-61</c:v>
                </c:pt>
                <c:pt idx="518">
                  <c:v>-62</c:v>
                </c:pt>
                <c:pt idx="519">
                  <c:v>-63</c:v>
                </c:pt>
                <c:pt idx="520">
                  <c:v>-64</c:v>
                </c:pt>
                <c:pt idx="521">
                  <c:v>-65</c:v>
                </c:pt>
                <c:pt idx="522">
                  <c:v>-66</c:v>
                </c:pt>
                <c:pt idx="523">
                  <c:v>-67</c:v>
                </c:pt>
                <c:pt idx="524">
                  <c:v>-68</c:v>
                </c:pt>
                <c:pt idx="525">
                  <c:v>-69</c:v>
                </c:pt>
                <c:pt idx="526">
                  <c:v>-70</c:v>
                </c:pt>
                <c:pt idx="527">
                  <c:v>-71</c:v>
                </c:pt>
                <c:pt idx="528">
                  <c:v>-72</c:v>
                </c:pt>
                <c:pt idx="529">
                  <c:v>-73</c:v>
                </c:pt>
                <c:pt idx="530">
                  <c:v>-74</c:v>
                </c:pt>
                <c:pt idx="531">
                  <c:v>-75</c:v>
                </c:pt>
                <c:pt idx="532">
                  <c:v>-76</c:v>
                </c:pt>
                <c:pt idx="533">
                  <c:v>-77</c:v>
                </c:pt>
                <c:pt idx="534">
                  <c:v>-78</c:v>
                </c:pt>
                <c:pt idx="535">
                  <c:v>-79</c:v>
                </c:pt>
                <c:pt idx="536">
                  <c:v>-80</c:v>
                </c:pt>
                <c:pt idx="537">
                  <c:v>-81</c:v>
                </c:pt>
                <c:pt idx="538">
                  <c:v>-82</c:v>
                </c:pt>
                <c:pt idx="539">
                  <c:v>-83</c:v>
                </c:pt>
                <c:pt idx="540">
                  <c:v>-84</c:v>
                </c:pt>
                <c:pt idx="541">
                  <c:v>-85</c:v>
                </c:pt>
                <c:pt idx="542">
                  <c:v>-86</c:v>
                </c:pt>
                <c:pt idx="543">
                  <c:v>-87</c:v>
                </c:pt>
                <c:pt idx="544">
                  <c:v>-88</c:v>
                </c:pt>
                <c:pt idx="545">
                  <c:v>-89</c:v>
                </c:pt>
                <c:pt idx="546">
                  <c:v>-90</c:v>
                </c:pt>
                <c:pt idx="547">
                  <c:v>-91</c:v>
                </c:pt>
                <c:pt idx="548">
                  <c:v>-92</c:v>
                </c:pt>
                <c:pt idx="549">
                  <c:v>-93</c:v>
                </c:pt>
                <c:pt idx="550">
                  <c:v>-94</c:v>
                </c:pt>
                <c:pt idx="551">
                  <c:v>-95</c:v>
                </c:pt>
                <c:pt idx="552">
                  <c:v>-96</c:v>
                </c:pt>
                <c:pt idx="553">
                  <c:v>-97</c:v>
                </c:pt>
                <c:pt idx="554">
                  <c:v>-98</c:v>
                </c:pt>
                <c:pt idx="555">
                  <c:v>-99</c:v>
                </c:pt>
                <c:pt idx="556">
                  <c:v>-100</c:v>
                </c:pt>
                <c:pt idx="557">
                  <c:v>-101</c:v>
                </c:pt>
                <c:pt idx="558">
                  <c:v>-102</c:v>
                </c:pt>
                <c:pt idx="559">
                  <c:v>-103</c:v>
                </c:pt>
                <c:pt idx="560">
                  <c:v>-104</c:v>
                </c:pt>
                <c:pt idx="561">
                  <c:v>-105</c:v>
                </c:pt>
                <c:pt idx="562">
                  <c:v>-106</c:v>
                </c:pt>
                <c:pt idx="563">
                  <c:v>-107</c:v>
                </c:pt>
                <c:pt idx="564">
                  <c:v>-108</c:v>
                </c:pt>
                <c:pt idx="565">
                  <c:v>-109</c:v>
                </c:pt>
                <c:pt idx="566">
                  <c:v>-110</c:v>
                </c:pt>
                <c:pt idx="567">
                  <c:v>-111</c:v>
                </c:pt>
                <c:pt idx="568">
                  <c:v>-112</c:v>
                </c:pt>
                <c:pt idx="569">
                  <c:v>-113</c:v>
                </c:pt>
                <c:pt idx="570">
                  <c:v>-114</c:v>
                </c:pt>
                <c:pt idx="571">
                  <c:v>-115</c:v>
                </c:pt>
                <c:pt idx="572">
                  <c:v>-116</c:v>
                </c:pt>
                <c:pt idx="573">
                  <c:v>-117</c:v>
                </c:pt>
                <c:pt idx="574">
                  <c:v>-118</c:v>
                </c:pt>
                <c:pt idx="575">
                  <c:v>-119</c:v>
                </c:pt>
                <c:pt idx="576">
                  <c:v>-120</c:v>
                </c:pt>
                <c:pt idx="577">
                  <c:v>-121</c:v>
                </c:pt>
                <c:pt idx="578">
                  <c:v>-122</c:v>
                </c:pt>
                <c:pt idx="579">
                  <c:v>-123</c:v>
                </c:pt>
                <c:pt idx="580">
                  <c:v>-124</c:v>
                </c:pt>
                <c:pt idx="581">
                  <c:v>-125</c:v>
                </c:pt>
                <c:pt idx="582">
                  <c:v>-126</c:v>
                </c:pt>
                <c:pt idx="583">
                  <c:v>-127</c:v>
                </c:pt>
                <c:pt idx="584">
                  <c:v>-128</c:v>
                </c:pt>
                <c:pt idx="585">
                  <c:v>-129</c:v>
                </c:pt>
                <c:pt idx="586">
                  <c:v>-130</c:v>
                </c:pt>
                <c:pt idx="587">
                  <c:v>-131</c:v>
                </c:pt>
                <c:pt idx="588">
                  <c:v>-132</c:v>
                </c:pt>
                <c:pt idx="589">
                  <c:v>-133</c:v>
                </c:pt>
                <c:pt idx="590">
                  <c:v>-134</c:v>
                </c:pt>
                <c:pt idx="591">
                  <c:v>-135</c:v>
                </c:pt>
                <c:pt idx="592">
                  <c:v>-136</c:v>
                </c:pt>
                <c:pt idx="593">
                  <c:v>-137</c:v>
                </c:pt>
                <c:pt idx="594">
                  <c:v>-138</c:v>
                </c:pt>
                <c:pt idx="595">
                  <c:v>-139</c:v>
                </c:pt>
                <c:pt idx="596">
                  <c:v>-140</c:v>
                </c:pt>
                <c:pt idx="597">
                  <c:v>-141</c:v>
                </c:pt>
                <c:pt idx="598">
                  <c:v>-142</c:v>
                </c:pt>
                <c:pt idx="599">
                  <c:v>-143</c:v>
                </c:pt>
                <c:pt idx="600">
                  <c:v>-144</c:v>
                </c:pt>
                <c:pt idx="601">
                  <c:v>-145</c:v>
                </c:pt>
                <c:pt idx="602">
                  <c:v>-146</c:v>
                </c:pt>
                <c:pt idx="603">
                  <c:v>-147</c:v>
                </c:pt>
                <c:pt idx="604">
                  <c:v>-148</c:v>
                </c:pt>
                <c:pt idx="605">
                  <c:v>-149</c:v>
                </c:pt>
                <c:pt idx="606">
                  <c:v>-150</c:v>
                </c:pt>
                <c:pt idx="607">
                  <c:v>-151</c:v>
                </c:pt>
                <c:pt idx="608">
                  <c:v>-152</c:v>
                </c:pt>
                <c:pt idx="609">
                  <c:v>-153</c:v>
                </c:pt>
                <c:pt idx="610">
                  <c:v>-154</c:v>
                </c:pt>
                <c:pt idx="611">
                  <c:v>-155</c:v>
                </c:pt>
                <c:pt idx="612">
                  <c:v>-156</c:v>
                </c:pt>
                <c:pt idx="613">
                  <c:v>-157</c:v>
                </c:pt>
                <c:pt idx="614">
                  <c:v>-158</c:v>
                </c:pt>
                <c:pt idx="615">
                  <c:v>-159</c:v>
                </c:pt>
                <c:pt idx="616">
                  <c:v>-160</c:v>
                </c:pt>
                <c:pt idx="617">
                  <c:v>-161</c:v>
                </c:pt>
                <c:pt idx="618">
                  <c:v>-162</c:v>
                </c:pt>
                <c:pt idx="619">
                  <c:v>-163</c:v>
                </c:pt>
                <c:pt idx="620">
                  <c:v>-164</c:v>
                </c:pt>
                <c:pt idx="621">
                  <c:v>-165</c:v>
                </c:pt>
                <c:pt idx="622">
                  <c:v>-166</c:v>
                </c:pt>
                <c:pt idx="623">
                  <c:v>-167</c:v>
                </c:pt>
                <c:pt idx="624">
                  <c:v>-168</c:v>
                </c:pt>
                <c:pt idx="625">
                  <c:v>-169</c:v>
                </c:pt>
                <c:pt idx="626">
                  <c:v>-170</c:v>
                </c:pt>
                <c:pt idx="627">
                  <c:v>-171</c:v>
                </c:pt>
                <c:pt idx="628">
                  <c:v>-172</c:v>
                </c:pt>
                <c:pt idx="629">
                  <c:v>-173</c:v>
                </c:pt>
                <c:pt idx="630">
                  <c:v>-174</c:v>
                </c:pt>
                <c:pt idx="631">
                  <c:v>-175</c:v>
                </c:pt>
                <c:pt idx="632">
                  <c:v>-176</c:v>
                </c:pt>
                <c:pt idx="633">
                  <c:v>-177</c:v>
                </c:pt>
                <c:pt idx="634">
                  <c:v>-178</c:v>
                </c:pt>
                <c:pt idx="635">
                  <c:v>-179</c:v>
                </c:pt>
                <c:pt idx="636">
                  <c:v>-180</c:v>
                </c:pt>
                <c:pt idx="637">
                  <c:v>-181</c:v>
                </c:pt>
                <c:pt idx="638">
                  <c:v>-182</c:v>
                </c:pt>
                <c:pt idx="639">
                  <c:v>-183</c:v>
                </c:pt>
                <c:pt idx="640">
                  <c:v>-184</c:v>
                </c:pt>
                <c:pt idx="641">
                  <c:v>-185</c:v>
                </c:pt>
                <c:pt idx="642">
                  <c:v>-186</c:v>
                </c:pt>
                <c:pt idx="643">
                  <c:v>-187</c:v>
                </c:pt>
                <c:pt idx="644">
                  <c:v>-188</c:v>
                </c:pt>
                <c:pt idx="645">
                  <c:v>-189</c:v>
                </c:pt>
                <c:pt idx="646">
                  <c:v>-190</c:v>
                </c:pt>
                <c:pt idx="647">
                  <c:v>-191</c:v>
                </c:pt>
                <c:pt idx="648">
                  <c:v>-192</c:v>
                </c:pt>
                <c:pt idx="649">
                  <c:v>-193</c:v>
                </c:pt>
                <c:pt idx="650">
                  <c:v>-194</c:v>
                </c:pt>
                <c:pt idx="651">
                  <c:v>-195</c:v>
                </c:pt>
                <c:pt idx="652">
                  <c:v>-196</c:v>
                </c:pt>
                <c:pt idx="653">
                  <c:v>-197</c:v>
                </c:pt>
                <c:pt idx="654">
                  <c:v>-198</c:v>
                </c:pt>
                <c:pt idx="655">
                  <c:v>-199</c:v>
                </c:pt>
                <c:pt idx="656">
                  <c:v>-200</c:v>
                </c:pt>
                <c:pt idx="657">
                  <c:v>-201</c:v>
                </c:pt>
                <c:pt idx="658">
                  <c:v>-202</c:v>
                </c:pt>
                <c:pt idx="659">
                  <c:v>-203</c:v>
                </c:pt>
                <c:pt idx="660">
                  <c:v>-204</c:v>
                </c:pt>
                <c:pt idx="661">
                  <c:v>-205</c:v>
                </c:pt>
                <c:pt idx="662">
                  <c:v>-206</c:v>
                </c:pt>
                <c:pt idx="663">
                  <c:v>-207</c:v>
                </c:pt>
                <c:pt idx="664">
                  <c:v>-208</c:v>
                </c:pt>
                <c:pt idx="665">
                  <c:v>-209</c:v>
                </c:pt>
                <c:pt idx="666">
                  <c:v>-210</c:v>
                </c:pt>
                <c:pt idx="667">
                  <c:v>-211</c:v>
                </c:pt>
                <c:pt idx="668">
                  <c:v>-212</c:v>
                </c:pt>
                <c:pt idx="669">
                  <c:v>-213</c:v>
                </c:pt>
                <c:pt idx="670">
                  <c:v>-214</c:v>
                </c:pt>
                <c:pt idx="671">
                  <c:v>-215</c:v>
                </c:pt>
                <c:pt idx="672">
                  <c:v>-216</c:v>
                </c:pt>
                <c:pt idx="673">
                  <c:v>-217</c:v>
                </c:pt>
                <c:pt idx="674">
                  <c:v>-218</c:v>
                </c:pt>
                <c:pt idx="675">
                  <c:v>-219</c:v>
                </c:pt>
                <c:pt idx="676">
                  <c:v>-220</c:v>
                </c:pt>
                <c:pt idx="677">
                  <c:v>-221</c:v>
                </c:pt>
                <c:pt idx="678">
                  <c:v>-222</c:v>
                </c:pt>
                <c:pt idx="679">
                  <c:v>-223</c:v>
                </c:pt>
                <c:pt idx="680">
                  <c:v>-224</c:v>
                </c:pt>
                <c:pt idx="681">
                  <c:v>-225</c:v>
                </c:pt>
                <c:pt idx="682">
                  <c:v>-226</c:v>
                </c:pt>
                <c:pt idx="683">
                  <c:v>-227</c:v>
                </c:pt>
                <c:pt idx="684">
                  <c:v>-228</c:v>
                </c:pt>
                <c:pt idx="685">
                  <c:v>-229</c:v>
                </c:pt>
                <c:pt idx="686">
                  <c:v>-230</c:v>
                </c:pt>
                <c:pt idx="687">
                  <c:v>-231</c:v>
                </c:pt>
                <c:pt idx="688">
                  <c:v>-232</c:v>
                </c:pt>
                <c:pt idx="689">
                  <c:v>-233</c:v>
                </c:pt>
                <c:pt idx="690">
                  <c:v>-234</c:v>
                </c:pt>
                <c:pt idx="691">
                  <c:v>-235</c:v>
                </c:pt>
                <c:pt idx="692">
                  <c:v>-236</c:v>
                </c:pt>
                <c:pt idx="693">
                  <c:v>-237</c:v>
                </c:pt>
                <c:pt idx="694">
                  <c:v>-238</c:v>
                </c:pt>
                <c:pt idx="695">
                  <c:v>-239</c:v>
                </c:pt>
                <c:pt idx="696">
                  <c:v>-240</c:v>
                </c:pt>
                <c:pt idx="697">
                  <c:v>-241</c:v>
                </c:pt>
                <c:pt idx="698">
                  <c:v>-242</c:v>
                </c:pt>
                <c:pt idx="699">
                  <c:v>-243</c:v>
                </c:pt>
                <c:pt idx="700">
                  <c:v>-244</c:v>
                </c:pt>
                <c:pt idx="701">
                  <c:v>-245</c:v>
                </c:pt>
                <c:pt idx="702">
                  <c:v>-246</c:v>
                </c:pt>
                <c:pt idx="703">
                  <c:v>-247</c:v>
                </c:pt>
                <c:pt idx="704">
                  <c:v>-248</c:v>
                </c:pt>
                <c:pt idx="705">
                  <c:v>-249</c:v>
                </c:pt>
                <c:pt idx="706">
                  <c:v>-250</c:v>
                </c:pt>
                <c:pt idx="707">
                  <c:v>-251</c:v>
                </c:pt>
                <c:pt idx="708">
                  <c:v>-252</c:v>
                </c:pt>
                <c:pt idx="709">
                  <c:v>-253</c:v>
                </c:pt>
                <c:pt idx="710">
                  <c:v>-254</c:v>
                </c:pt>
                <c:pt idx="711">
                  <c:v>-255</c:v>
                </c:pt>
                <c:pt idx="712">
                  <c:v>-256</c:v>
                </c:pt>
                <c:pt idx="713">
                  <c:v>-257</c:v>
                </c:pt>
                <c:pt idx="714">
                  <c:v>-258</c:v>
                </c:pt>
                <c:pt idx="715">
                  <c:v>-259</c:v>
                </c:pt>
                <c:pt idx="716">
                  <c:v>-260</c:v>
                </c:pt>
                <c:pt idx="717">
                  <c:v>-261</c:v>
                </c:pt>
                <c:pt idx="718">
                  <c:v>-262</c:v>
                </c:pt>
                <c:pt idx="719">
                  <c:v>-263</c:v>
                </c:pt>
                <c:pt idx="720">
                  <c:v>-264</c:v>
                </c:pt>
                <c:pt idx="721">
                  <c:v>-265</c:v>
                </c:pt>
                <c:pt idx="722">
                  <c:v>-266</c:v>
                </c:pt>
                <c:pt idx="723">
                  <c:v>-267</c:v>
                </c:pt>
                <c:pt idx="724">
                  <c:v>-268</c:v>
                </c:pt>
                <c:pt idx="725">
                  <c:v>-269</c:v>
                </c:pt>
                <c:pt idx="726">
                  <c:v>-270</c:v>
                </c:pt>
                <c:pt idx="727">
                  <c:v>-271</c:v>
                </c:pt>
                <c:pt idx="728">
                  <c:v>-272</c:v>
                </c:pt>
                <c:pt idx="729">
                  <c:v>-273</c:v>
                </c:pt>
                <c:pt idx="730">
                  <c:v>-274</c:v>
                </c:pt>
                <c:pt idx="731">
                  <c:v>-275</c:v>
                </c:pt>
                <c:pt idx="732">
                  <c:v>-276</c:v>
                </c:pt>
                <c:pt idx="733">
                  <c:v>-277</c:v>
                </c:pt>
                <c:pt idx="734">
                  <c:v>-278</c:v>
                </c:pt>
                <c:pt idx="735">
                  <c:v>-279</c:v>
                </c:pt>
                <c:pt idx="736">
                  <c:v>-280</c:v>
                </c:pt>
                <c:pt idx="737">
                  <c:v>-281</c:v>
                </c:pt>
                <c:pt idx="738">
                  <c:v>-282</c:v>
                </c:pt>
                <c:pt idx="739">
                  <c:v>-283</c:v>
                </c:pt>
                <c:pt idx="740">
                  <c:v>-284</c:v>
                </c:pt>
                <c:pt idx="741">
                  <c:v>-285</c:v>
                </c:pt>
                <c:pt idx="742">
                  <c:v>-286</c:v>
                </c:pt>
                <c:pt idx="743">
                  <c:v>-287</c:v>
                </c:pt>
                <c:pt idx="744">
                  <c:v>-288</c:v>
                </c:pt>
                <c:pt idx="745">
                  <c:v>-289</c:v>
                </c:pt>
                <c:pt idx="746">
                  <c:v>-290</c:v>
                </c:pt>
                <c:pt idx="747">
                  <c:v>-291</c:v>
                </c:pt>
                <c:pt idx="748">
                  <c:v>-292</c:v>
                </c:pt>
                <c:pt idx="749">
                  <c:v>-293</c:v>
                </c:pt>
              </c:numCache>
            </c:numRef>
          </c:xVal>
          <c:yVal>
            <c:numRef>
              <c:f>Feuil1!$C$2:$C$751</c:f>
              <c:numCache>
                <c:formatCode>0</c:formatCode>
                <c:ptCount val="750"/>
                <c:pt idx="0">
                  <c:v>-0.20785435083471299</c:v>
                </c:pt>
                <c:pt idx="1">
                  <c:v>-0.19792100322931799</c:v>
                </c:pt>
                <c:pt idx="2">
                  <c:v>-0.188033480981808</c:v>
                </c:pt>
                <c:pt idx="3">
                  <c:v>-0.175780677496226</c:v>
                </c:pt>
                <c:pt idx="4">
                  <c:v>-0.16289053081327401</c:v>
                </c:pt>
                <c:pt idx="5">
                  <c:v>-0.148680053781685</c:v>
                </c:pt>
                <c:pt idx="6">
                  <c:v>-0.13296540985330099</c:v>
                </c:pt>
                <c:pt idx="7">
                  <c:v>-0.115082653915123</c:v>
                </c:pt>
                <c:pt idx="8">
                  <c:v>-9.4767734378882307E-2</c:v>
                </c:pt>
                <c:pt idx="9">
                  <c:v>-7.1937072244908307E-2</c:v>
                </c:pt>
                <c:pt idx="10">
                  <c:v>-4.7678957817785299E-2</c:v>
                </c:pt>
                <c:pt idx="11">
                  <c:v>-1.96540442989762E-2</c:v>
                </c:pt>
                <c:pt idx="12">
                  <c:v>9.9355978033334996E-3</c:v>
                </c:pt>
                <c:pt idx="13">
                  <c:v>4.07175747038096E-2</c:v>
                </c:pt>
                <c:pt idx="14">
                  <c:v>7.6493868064625201E-2</c:v>
                </c:pt>
                <c:pt idx="15">
                  <c:v>0.11407593894093999</c:v>
                </c:pt>
                <c:pt idx="16">
                  <c:v>0.15741720071854401</c:v>
                </c:pt>
                <c:pt idx="17">
                  <c:v>0.20100489799827101</c:v>
                </c:pt>
                <c:pt idx="18">
                  <c:v>0.25167565198009501</c:v>
                </c:pt>
                <c:pt idx="19">
                  <c:v>0.30535812184632199</c:v>
                </c:pt>
                <c:pt idx="20">
                  <c:v>0.36494985753051001</c:v>
                </c:pt>
                <c:pt idx="21">
                  <c:v>0.428611396708448</c:v>
                </c:pt>
                <c:pt idx="22">
                  <c:v>0.49819050280496102</c:v>
                </c:pt>
                <c:pt idx="23">
                  <c:v>0.57357355775269703</c:v>
                </c:pt>
                <c:pt idx="24">
                  <c:v>0.65406153106174303</c:v>
                </c:pt>
                <c:pt idx="25">
                  <c:v>0.74237524388878795</c:v>
                </c:pt>
                <c:pt idx="26">
                  <c:v>0.83967201262800994</c:v>
                </c:pt>
                <c:pt idx="27">
                  <c:v>0.94360134393084005</c:v>
                </c:pt>
                <c:pt idx="28">
                  <c:v>1.05606299394684</c:v>
                </c:pt>
                <c:pt idx="29">
                  <c:v>1.17818322669927</c:v>
                </c:pt>
                <c:pt idx="30">
                  <c:v>1.31037279054946</c:v>
                </c:pt>
                <c:pt idx="31">
                  <c:v>1.4518862512834501</c:v>
                </c:pt>
                <c:pt idx="32">
                  <c:v>1.60587606459954</c:v>
                </c:pt>
                <c:pt idx="33">
                  <c:v>1.7729603501171201</c:v>
                </c:pt>
                <c:pt idx="34">
                  <c:v>1.95353250508702</c:v>
                </c:pt>
                <c:pt idx="35">
                  <c:v>2.1484374141006399</c:v>
                </c:pt>
                <c:pt idx="36">
                  <c:v>2.3576749553765599</c:v>
                </c:pt>
                <c:pt idx="37">
                  <c:v>2.5853591551080299</c:v>
                </c:pt>
                <c:pt idx="38">
                  <c:v>2.8303266392819402</c:v>
                </c:pt>
                <c:pt idx="39">
                  <c:v>3.0958986807974398</c:v>
                </c:pt>
                <c:pt idx="40">
                  <c:v>3.3807620379138501</c:v>
                </c:pt>
                <c:pt idx="41">
                  <c:v>3.69033504887188</c:v>
                </c:pt>
                <c:pt idx="42">
                  <c:v>4.0247311696477404</c:v>
                </c:pt>
                <c:pt idx="43">
                  <c:v>4.38583537717982</c:v>
                </c:pt>
                <c:pt idx="44">
                  <c:v>4.77348035492615</c:v>
                </c:pt>
                <c:pt idx="45">
                  <c:v>5.1929663019310599</c:v>
                </c:pt>
                <c:pt idx="46">
                  <c:v>5.6458223066112998</c:v>
                </c:pt>
                <c:pt idx="47">
                  <c:v>6.1344600688615003</c:v>
                </c:pt>
                <c:pt idx="48">
                  <c:v>6.6622152029713702</c:v>
                </c:pt>
                <c:pt idx="49">
                  <c:v>7.2312834480254597</c:v>
                </c:pt>
                <c:pt idx="50">
                  <c:v>7.8420251088985697</c:v>
                </c:pt>
                <c:pt idx="51">
                  <c:v>8.5069128057736396</c:v>
                </c:pt>
                <c:pt idx="52">
                  <c:v>9.2203781324600698</c:v>
                </c:pt>
                <c:pt idx="53">
                  <c:v>9.9948894801534092</c:v>
                </c:pt>
                <c:pt idx="54">
                  <c:v>10.8260617562176</c:v>
                </c:pt>
                <c:pt idx="55">
                  <c:v>11.725448358712899</c:v>
                </c:pt>
                <c:pt idx="56">
                  <c:v>12.693981208492101</c:v>
                </c:pt>
                <c:pt idx="57">
                  <c:v>13.743518201027401</c:v>
                </c:pt>
                <c:pt idx="58">
                  <c:v>14.8733755846894</c:v>
                </c:pt>
                <c:pt idx="59">
                  <c:v>16.093186741791399</c:v>
                </c:pt>
                <c:pt idx="60">
                  <c:v>17.413243178808301</c:v>
                </c:pt>
                <c:pt idx="61">
                  <c:v>18.836293171198498</c:v>
                </c:pt>
                <c:pt idx="62">
                  <c:v>20.373415300969299</c:v>
                </c:pt>
                <c:pt idx="63">
                  <c:v>22.034969439368599</c:v>
                </c:pt>
                <c:pt idx="64">
                  <c:v>23.8336924330203</c:v>
                </c:pt>
                <c:pt idx="65">
                  <c:v>25.767265886569199</c:v>
                </c:pt>
                <c:pt idx="66">
                  <c:v>27.8559994226753</c:v>
                </c:pt>
                <c:pt idx="67">
                  <c:v>30.118042359611</c:v>
                </c:pt>
                <c:pt idx="68">
                  <c:v>32.555649818098999</c:v>
                </c:pt>
                <c:pt idx="69">
                  <c:v>35.195366229697399</c:v>
                </c:pt>
                <c:pt idx="70">
                  <c:v>38.041609042504298</c:v>
                </c:pt>
                <c:pt idx="71">
                  <c:v>41.118319341751203</c:v>
                </c:pt>
                <c:pt idx="72">
                  <c:v>44.442268069026802</c:v>
                </c:pt>
                <c:pt idx="73">
                  <c:v>48.033102860445801</c:v>
                </c:pt>
                <c:pt idx="74">
                  <c:v>51.9140844490042</c:v>
                </c:pt>
                <c:pt idx="75">
                  <c:v>56.107810271136998</c:v>
                </c:pt>
                <c:pt idx="76">
                  <c:v>60.634128622650401</c:v>
                </c:pt>
                <c:pt idx="77">
                  <c:v>65.528460892147706</c:v>
                </c:pt>
                <c:pt idx="78">
                  <c:v>70.817968999078502</c:v>
                </c:pt>
                <c:pt idx="79">
                  <c:v>76.522716249413904</c:v>
                </c:pt>
                <c:pt idx="80">
                  <c:v>82.688895310585394</c:v>
                </c:pt>
                <c:pt idx="81">
                  <c:v>89.342460527396398</c:v>
                </c:pt>
                <c:pt idx="82">
                  <c:v>96.520544310013605</c:v>
                </c:pt>
                <c:pt idx="83">
                  <c:v>104.262014411547</c:v>
                </c:pt>
                <c:pt idx="84">
                  <c:v>112.60447721537</c:v>
                </c:pt>
                <c:pt idx="85">
                  <c:v>121.590177584187</c:v>
                </c:pt>
                <c:pt idx="86">
                  <c:v>131.260826609747</c:v>
                </c:pt>
                <c:pt idx="87">
                  <c:v>141.65035792473799</c:v>
                </c:pt>
                <c:pt idx="88">
                  <c:v>152.797064408274</c:v>
                </c:pt>
                <c:pt idx="89">
                  <c:v>164.73181224975701</c:v>
                </c:pt>
                <c:pt idx="90">
                  <c:v>177.47867724235701</c:v>
                </c:pt>
                <c:pt idx="91">
                  <c:v>191.04458420192401</c:v>
                </c:pt>
                <c:pt idx="92">
                  <c:v>205.42562286846001</c:v>
                </c:pt>
                <c:pt idx="93">
                  <c:v>220.58561022342801</c:v>
                </c:pt>
                <c:pt idx="94">
                  <c:v>236.461623905057</c:v>
                </c:pt>
                <c:pt idx="95">
                  <c:v>252.97928029549601</c:v>
                </c:pt>
                <c:pt idx="96">
                  <c:v>270.00478238042302</c:v>
                </c:pt>
                <c:pt idx="97">
                  <c:v>287.37037817234301</c:v>
                </c:pt>
                <c:pt idx="98">
                  <c:v>304.92526313350697</c:v>
                </c:pt>
                <c:pt idx="99">
                  <c:v>322.48828742867198</c:v>
                </c:pt>
                <c:pt idx="100">
                  <c:v>339.90216907251198</c:v>
                </c:pt>
                <c:pt idx="101">
                  <c:v>357.04400011002099</c:v>
                </c:pt>
                <c:pt idx="102">
                  <c:v>373.80170533064501</c:v>
                </c:pt>
                <c:pt idx="103">
                  <c:v>390.13740475033302</c:v>
                </c:pt>
                <c:pt idx="104">
                  <c:v>405.988571622439</c:v>
                </c:pt>
                <c:pt idx="105">
                  <c:v>421.44661093888101</c:v>
                </c:pt>
                <c:pt idx="106">
                  <c:v>436.46270454257399</c:v>
                </c:pt>
                <c:pt idx="107">
                  <c:v>451.11350903886603</c:v>
                </c:pt>
                <c:pt idx="108">
                  <c:v>465.46542361300402</c:v>
                </c:pt>
                <c:pt idx="109">
                  <c:v>479.61730748930898</c:v>
                </c:pt>
                <c:pt idx="110">
                  <c:v>493.63442012737499</c:v>
                </c:pt>
                <c:pt idx="111">
                  <c:v>507.61178322385803</c:v>
                </c:pt>
                <c:pt idx="112">
                  <c:v>521.67945786266796</c:v>
                </c:pt>
                <c:pt idx="113">
                  <c:v>535.92512442384805</c:v>
                </c:pt>
                <c:pt idx="114">
                  <c:v>550.494413887478</c:v>
                </c:pt>
                <c:pt idx="115">
                  <c:v>565.46311217236598</c:v>
                </c:pt>
                <c:pt idx="116">
                  <c:v>581.01154847918497</c:v>
                </c:pt>
                <c:pt idx="117">
                  <c:v>597.24382225214003</c:v>
                </c:pt>
                <c:pt idx="118">
                  <c:v>614.33898127814905</c:v>
                </c:pt>
                <c:pt idx="119">
                  <c:v>632.41438260500104</c:v>
                </c:pt>
                <c:pt idx="120">
                  <c:v>651.65373316400201</c:v>
                </c:pt>
                <c:pt idx="121">
                  <c:v>672.23681778155606</c:v>
                </c:pt>
                <c:pt idx="122">
                  <c:v>694.325852422764</c:v>
                </c:pt>
                <c:pt idx="123">
                  <c:v>718.13665831078902</c:v>
                </c:pt>
                <c:pt idx="124">
                  <c:v>743.86996454308996</c:v>
                </c:pt>
                <c:pt idx="125">
                  <c:v>771.78165194225301</c:v>
                </c:pt>
                <c:pt idx="126">
                  <c:v>802.08070900167604</c:v>
                </c:pt>
                <c:pt idx="127">
                  <c:v>835.04521047280605</c:v>
                </c:pt>
                <c:pt idx="128">
                  <c:v>870.95916456393695</c:v>
                </c:pt>
                <c:pt idx="129">
                  <c:v>910.11725832509399</c:v>
                </c:pt>
                <c:pt idx="130">
                  <c:v>952.87020026881703</c:v>
                </c:pt>
                <c:pt idx="131">
                  <c:v>999.58633833176702</c:v>
                </c:pt>
                <c:pt idx="132">
                  <c:v>1050.67984765247</c:v>
                </c:pt>
                <c:pt idx="133">
                  <c:v>1106.5889271721301</c:v>
                </c:pt>
                <c:pt idx="134">
                  <c:v>1167.80733961035</c:v>
                </c:pt>
                <c:pt idx="135">
                  <c:v>1234.9245898356501</c:v>
                </c:pt>
                <c:pt idx="136">
                  <c:v>1308.5544374343001</c:v>
                </c:pt>
                <c:pt idx="137">
                  <c:v>1389.4200770671901</c:v>
                </c:pt>
                <c:pt idx="138">
                  <c:v>1478.25594806494</c:v>
                </c:pt>
                <c:pt idx="139">
                  <c:v>1575.91788079863</c:v>
                </c:pt>
                <c:pt idx="140">
                  <c:v>1683.2350336966001</c:v>
                </c:pt>
                <c:pt idx="141">
                  <c:v>1801.07629185685</c:v>
                </c:pt>
                <c:pt idx="142">
                  <c:v>1930.3093082068101</c:v>
                </c:pt>
                <c:pt idx="143">
                  <c:v>2071.5284385519599</c:v>
                </c:pt>
                <c:pt idx="144">
                  <c:v>2225.08912568908</c:v>
                </c:pt>
                <c:pt idx="145">
                  <c:v>2391.0433874010801</c:v>
                </c:pt>
                <c:pt idx="146">
                  <c:v>2568.9164170555</c:v>
                </c:pt>
                <c:pt idx="147">
                  <c:v>2757.7528985583299</c:v>
                </c:pt>
                <c:pt idx="148">
                  <c:v>2956.1838188165102</c:v>
                </c:pt>
                <c:pt idx="149">
                  <c:v>3162.6831940307702</c:v>
                </c:pt>
                <c:pt idx="150">
                  <c:v>3375.4009144644201</c:v>
                </c:pt>
                <c:pt idx="151">
                  <c:v>3592.6365910854202</c:v>
                </c:pt>
                <c:pt idx="152">
                  <c:v>3813.02016516613</c:v>
                </c:pt>
                <c:pt idx="153">
                  <c:v>4035.4567569882101</c:v>
                </c:pt>
                <c:pt idx="154">
                  <c:v>4259.14302314209</c:v>
                </c:pt>
                <c:pt idx="155">
                  <c:v>4483.7682219519202</c:v>
                </c:pt>
                <c:pt idx="156">
                  <c:v>4709.1845600526603</c:v>
                </c:pt>
                <c:pt idx="157">
                  <c:v>4935.4003948219997</c:v>
                </c:pt>
                <c:pt idx="158">
                  <c:v>5162.4144675040197</c:v>
                </c:pt>
                <c:pt idx="159">
                  <c:v>5390.0683235365505</c:v>
                </c:pt>
                <c:pt idx="160">
                  <c:v>5618.1504104489804</c:v>
                </c:pt>
                <c:pt idx="161">
                  <c:v>5846.0129250801401</c:v>
                </c:pt>
                <c:pt idx="162">
                  <c:v>6072.7750291162101</c:v>
                </c:pt>
                <c:pt idx="163">
                  <c:v>6297.4997391153602</c:v>
                </c:pt>
                <c:pt idx="164">
                  <c:v>6518.9732520038197</c:v>
                </c:pt>
                <c:pt idx="165">
                  <c:v>6736.1514388227297</c:v>
                </c:pt>
                <c:pt idx="166">
                  <c:v>6948.0003308108098</c:v>
                </c:pt>
                <c:pt idx="167">
                  <c:v>7153.6259865607399</c:v>
                </c:pt>
                <c:pt idx="168">
                  <c:v>7351.9026231384096</c:v>
                </c:pt>
                <c:pt idx="169">
                  <c:v>7542.1828813190996</c:v>
                </c:pt>
                <c:pt idx="170">
                  <c:v>7723.6826090494396</c:v>
                </c:pt>
                <c:pt idx="171">
                  <c:v>7895.7650108722801</c:v>
                </c:pt>
                <c:pt idx="172">
                  <c:v>8057.9614760979202</c:v>
                </c:pt>
                <c:pt idx="173">
                  <c:v>8209.7426407386902</c:v>
                </c:pt>
                <c:pt idx="174">
                  <c:v>8351.0162261587993</c:v>
                </c:pt>
                <c:pt idx="175">
                  <c:v>8481.7379453674002</c:v>
                </c:pt>
                <c:pt idx="176">
                  <c:v>8602.2212010241292</c:v>
                </c:pt>
                <c:pt idx="177">
                  <c:v>8712.4587440707601</c:v>
                </c:pt>
                <c:pt idx="178">
                  <c:v>8813.1655056000891</c:v>
                </c:pt>
                <c:pt idx="179">
                  <c:v>8904.8190947574694</c:v>
                </c:pt>
                <c:pt idx="180">
                  <c:v>8987.87705244678</c:v>
                </c:pt>
                <c:pt idx="181">
                  <c:v>9063.0835480712594</c:v>
                </c:pt>
                <c:pt idx="182">
                  <c:v>9130.8315049673001</c:v>
                </c:pt>
                <c:pt idx="183">
                  <c:v>9191.9782992804794</c:v>
                </c:pt>
                <c:pt idx="184">
                  <c:v>9247.0019920057493</c:v>
                </c:pt>
                <c:pt idx="185">
                  <c:v>9296.4793097470993</c:v>
                </c:pt>
                <c:pt idx="186">
                  <c:v>9340.79298490787</c:v>
                </c:pt>
                <c:pt idx="187">
                  <c:v>9380.6047725199205</c:v>
                </c:pt>
                <c:pt idx="188">
                  <c:v>9416.2307719944602</c:v>
                </c:pt>
                <c:pt idx="189">
                  <c:v>9447.8915956972505</c:v>
                </c:pt>
                <c:pt idx="190">
                  <c:v>9476.1264743238607</c:v>
                </c:pt>
                <c:pt idx="191">
                  <c:v>9501.50740193403</c:v>
                </c:pt>
                <c:pt idx="192">
                  <c:v>9523.7664652533404</c:v>
                </c:pt>
                <c:pt idx="193">
                  <c:v>9543.7285629052094</c:v>
                </c:pt>
                <c:pt idx="194">
                  <c:v>9561.2593136277301</c:v>
                </c:pt>
                <c:pt idx="195">
                  <c:v>9576.9002289674499</c:v>
                </c:pt>
                <c:pt idx="196">
                  <c:v>9590.6289410769605</c:v>
                </c:pt>
                <c:pt idx="197">
                  <c:v>9602.6237405774991</c:v>
                </c:pt>
                <c:pt idx="198">
                  <c:v>9613.1517428141397</c:v>
                </c:pt>
                <c:pt idx="199">
                  <c:v>9622.5252662827097</c:v>
                </c:pt>
                <c:pt idx="200">
                  <c:v>9630.5048331672406</c:v>
                </c:pt>
                <c:pt idx="201">
                  <c:v>9637.4713619835802</c:v>
                </c:pt>
                <c:pt idx="202">
                  <c:v>9643.6044670130104</c:v>
                </c:pt>
                <c:pt idx="203">
                  <c:v>9648.7701157034808</c:v>
                </c:pt>
                <c:pt idx="204">
                  <c:v>9653.3176865621208</c:v>
                </c:pt>
                <c:pt idx="205">
                  <c:v>9657.0154472659397</c:v>
                </c:pt>
                <c:pt idx="206">
                  <c:v>9660.2479396229592</c:v>
                </c:pt>
                <c:pt idx="207">
                  <c:v>9663.0272729319604</c:v>
                </c:pt>
                <c:pt idx="208">
                  <c:v>9665.2486684541691</c:v>
                </c:pt>
                <c:pt idx="209">
                  <c:v>9667.0648065507194</c:v>
                </c:pt>
                <c:pt idx="210">
                  <c:v>9668.6405157422596</c:v>
                </c:pt>
                <c:pt idx="211">
                  <c:v>9669.7484572920694</c:v>
                </c:pt>
                <c:pt idx="212">
                  <c:v>9670.8384071929195</c:v>
                </c:pt>
                <c:pt idx="213">
                  <c:v>9671.6802582050896</c:v>
                </c:pt>
                <c:pt idx="214">
                  <c:v>9671.8613056561098</c:v>
                </c:pt>
                <c:pt idx="215">
                  <c:v>9672.4656885307104</c:v>
                </c:pt>
                <c:pt idx="216">
                  <c:v>9672.6108329821109</c:v>
                </c:pt>
                <c:pt idx="217">
                  <c:v>9672.7101159825197</c:v>
                </c:pt>
                <c:pt idx="218">
                  <c:v>9672.7559775685004</c:v>
                </c:pt>
                <c:pt idx="219">
                  <c:v>9672.8197366958502</c:v>
                </c:pt>
                <c:pt idx="220">
                  <c:v>9672.69491895807</c:v>
                </c:pt>
                <c:pt idx="221">
                  <c:v>9672.5729132303804</c:v>
                </c:pt>
                <c:pt idx="222">
                  <c:v>9672.4668799340307</c:v>
                </c:pt>
                <c:pt idx="223">
                  <c:v>9672.2385451411301</c:v>
                </c:pt>
                <c:pt idx="224">
                  <c:v>9672.0224282358395</c:v>
                </c:pt>
                <c:pt idx="225">
                  <c:v>9672.0187889085501</c:v>
                </c:pt>
                <c:pt idx="226">
                  <c:v>9671.7316103170306</c:v>
                </c:pt>
                <c:pt idx="227">
                  <c:v>9671.4781348255401</c:v>
                </c:pt>
                <c:pt idx="228">
                  <c:v>9671.3413965165</c:v>
                </c:pt>
                <c:pt idx="229">
                  <c:v>9671.2481124009191</c:v>
                </c:pt>
                <c:pt idx="230">
                  <c:v>9671.1292503697805</c:v>
                </c:pt>
                <c:pt idx="231">
                  <c:v>9670.9371362245402</c:v>
                </c:pt>
                <c:pt idx="232">
                  <c:v>9670.8246349641795</c:v>
                </c:pt>
                <c:pt idx="233">
                  <c:v>9670.8662130036701</c:v>
                </c:pt>
                <c:pt idx="234">
                  <c:v>9670.7573705111299</c:v>
                </c:pt>
                <c:pt idx="235">
                  <c:v>9670.7295614663399</c:v>
                </c:pt>
                <c:pt idx="236">
                  <c:v>9670.6128170267802</c:v>
                </c:pt>
                <c:pt idx="237">
                  <c:v>9670.6479105930994</c:v>
                </c:pt>
                <c:pt idx="238">
                  <c:v>9670.6347117862606</c:v>
                </c:pt>
                <c:pt idx="239">
                  <c:v>9670.8187160375401</c:v>
                </c:pt>
                <c:pt idx="240">
                  <c:v>9671.0337937157801</c:v>
                </c:pt>
                <c:pt idx="241">
                  <c:v>9671.0523157138105</c:v>
                </c:pt>
                <c:pt idx="242">
                  <c:v>9671.0332279206996</c:v>
                </c:pt>
                <c:pt idx="243">
                  <c:v>9671.3779040581303</c:v>
                </c:pt>
                <c:pt idx="244">
                  <c:v>9671.6191943296108</c:v>
                </c:pt>
                <c:pt idx="245">
                  <c:v>9671.7624077523906</c:v>
                </c:pt>
                <c:pt idx="246">
                  <c:v>9672.2162901696192</c:v>
                </c:pt>
                <c:pt idx="247">
                  <c:v>9672.1665578831708</c:v>
                </c:pt>
                <c:pt idx="248">
                  <c:v>9672.4260373837296</c:v>
                </c:pt>
                <c:pt idx="249">
                  <c:v>9672.8190161042603</c:v>
                </c:pt>
                <c:pt idx="250">
                  <c:v>9673.3524399910693</c:v>
                </c:pt>
                <c:pt idx="251">
                  <c:v>9673.5597532421198</c:v>
                </c:pt>
                <c:pt idx="252">
                  <c:v>9673.9540557247692</c:v>
                </c:pt>
                <c:pt idx="253">
                  <c:v>9674.3710418627998</c:v>
                </c:pt>
                <c:pt idx="254">
                  <c:v>9674.7320974321101</c:v>
                </c:pt>
                <c:pt idx="255">
                  <c:v>9675.3737416724198</c:v>
                </c:pt>
                <c:pt idx="256">
                  <c:v>9675.8281276041907</c:v>
                </c:pt>
                <c:pt idx="257">
                  <c:v>9676.5911387345495</c:v>
                </c:pt>
                <c:pt idx="258">
                  <c:v>9677.0943443613996</c:v>
                </c:pt>
                <c:pt idx="259">
                  <c:v>9677.6545995567503</c:v>
                </c:pt>
                <c:pt idx="260">
                  <c:v>9678.4862636583894</c:v>
                </c:pt>
                <c:pt idx="261">
                  <c:v>9679.0172422299802</c:v>
                </c:pt>
                <c:pt idx="262">
                  <c:v>9680.0492735805892</c:v>
                </c:pt>
                <c:pt idx="263">
                  <c:v>9680.9361619457395</c:v>
                </c:pt>
                <c:pt idx="264">
                  <c:v>9681.7071929831509</c:v>
                </c:pt>
                <c:pt idx="265">
                  <c:v>9682.8012570782394</c:v>
                </c:pt>
                <c:pt idx="266">
                  <c:v>9683.7924285089102</c:v>
                </c:pt>
                <c:pt idx="267">
                  <c:v>9684.7349294241994</c:v>
                </c:pt>
                <c:pt idx="268">
                  <c:v>9685.9541496432303</c:v>
                </c:pt>
                <c:pt idx="269">
                  <c:v>9687.3674570722706</c:v>
                </c:pt>
                <c:pt idx="270">
                  <c:v>9688.7602057319</c:v>
                </c:pt>
                <c:pt idx="271">
                  <c:v>9690.0503815829306</c:v>
                </c:pt>
                <c:pt idx="272">
                  <c:v>9691.7168342162404</c:v>
                </c:pt>
                <c:pt idx="273">
                  <c:v>9693.3504563391998</c:v>
                </c:pt>
                <c:pt idx="274">
                  <c:v>9695.1843511107309</c:v>
                </c:pt>
                <c:pt idx="275">
                  <c:v>9697.2293250835301</c:v>
                </c:pt>
                <c:pt idx="276">
                  <c:v>9698.9648962535703</c:v>
                </c:pt>
                <c:pt idx="277">
                  <c:v>9701.2837476406803</c:v>
                </c:pt>
                <c:pt idx="278">
                  <c:v>9703.4708812518493</c:v>
                </c:pt>
                <c:pt idx="279">
                  <c:v>9706.1877801833707</c:v>
                </c:pt>
                <c:pt idx="280">
                  <c:v>9708.8436022853602</c:v>
                </c:pt>
                <c:pt idx="281">
                  <c:v>9711.7611722389192</c:v>
                </c:pt>
                <c:pt idx="282">
                  <c:v>9714.6885136866404</c:v>
                </c:pt>
                <c:pt idx="283">
                  <c:v>9717.7665385101409</c:v>
                </c:pt>
                <c:pt idx="284">
                  <c:v>9721.5050505816507</c:v>
                </c:pt>
                <c:pt idx="285">
                  <c:v>9724.8509175259005</c:v>
                </c:pt>
                <c:pt idx="286">
                  <c:v>9728.7145704078903</c:v>
                </c:pt>
                <c:pt idx="287">
                  <c:v>9732.9584816923307</c:v>
                </c:pt>
                <c:pt idx="288">
                  <c:v>9736.9010527614191</c:v>
                </c:pt>
                <c:pt idx="289">
                  <c:v>9741.5765849404997</c:v>
                </c:pt>
                <c:pt idx="290">
                  <c:v>9746.1861024414193</c:v>
                </c:pt>
                <c:pt idx="291">
                  <c:v>9751.1630469463798</c:v>
                </c:pt>
                <c:pt idx="292">
                  <c:v>9756.4937572721501</c:v>
                </c:pt>
                <c:pt idx="293">
                  <c:v>9761.6971713396106</c:v>
                </c:pt>
                <c:pt idx="294">
                  <c:v>9767.2384565291904</c:v>
                </c:pt>
                <c:pt idx="295">
                  <c:v>9773.0783588247396</c:v>
                </c:pt>
                <c:pt idx="296">
                  <c:v>9778.8716576285606</c:v>
                </c:pt>
                <c:pt idx="297">
                  <c:v>9784.9177931420509</c:v>
                </c:pt>
                <c:pt idx="298">
                  <c:v>9791.2427499172009</c:v>
                </c:pt>
                <c:pt idx="299">
                  <c:v>9797.4160241780191</c:v>
                </c:pt>
                <c:pt idx="300">
                  <c:v>9803.5624966778996</c:v>
                </c:pt>
                <c:pt idx="301">
                  <c:v>9809.8193077734595</c:v>
                </c:pt>
                <c:pt idx="302">
                  <c:v>9816.2383476812993</c:v>
                </c:pt>
                <c:pt idx="303">
                  <c:v>9822.4804609209004</c:v>
                </c:pt>
                <c:pt idx="304">
                  <c:v>9829.0564829056693</c:v>
                </c:pt>
                <c:pt idx="305">
                  <c:v>9834.6892580958993</c:v>
                </c:pt>
                <c:pt idx="306">
                  <c:v>9840.7630201795891</c:v>
                </c:pt>
                <c:pt idx="307">
                  <c:v>9846.9701954859702</c:v>
                </c:pt>
                <c:pt idx="308">
                  <c:v>9852.5103583124492</c:v>
                </c:pt>
                <c:pt idx="309">
                  <c:v>9858.1331599362002</c:v>
                </c:pt>
                <c:pt idx="310">
                  <c:v>9863.5880428577293</c:v>
                </c:pt>
                <c:pt idx="311">
                  <c:v>9868.8061956483107</c:v>
                </c:pt>
                <c:pt idx="312">
                  <c:v>9873.9964850486704</c:v>
                </c:pt>
                <c:pt idx="313">
                  <c:v>9879.0315570303992</c:v>
                </c:pt>
                <c:pt idx="314">
                  <c:v>9883.4774403792107</c:v>
                </c:pt>
                <c:pt idx="315">
                  <c:v>9888.3177626805591</c:v>
                </c:pt>
                <c:pt idx="316">
                  <c:v>9892.5282980582597</c:v>
                </c:pt>
                <c:pt idx="317">
                  <c:v>9896.6443002143897</c:v>
                </c:pt>
                <c:pt idx="318">
                  <c:v>9900.79704868115</c:v>
                </c:pt>
                <c:pt idx="319">
                  <c:v>9904.6164408339391</c:v>
                </c:pt>
                <c:pt idx="320">
                  <c:v>9908.1509259226295</c:v>
                </c:pt>
                <c:pt idx="321">
                  <c:v>9911.7881555547301</c:v>
                </c:pt>
                <c:pt idx="322">
                  <c:v>9914.9524133104605</c:v>
                </c:pt>
                <c:pt idx="323">
                  <c:v>9918.2987716418302</c:v>
                </c:pt>
                <c:pt idx="324">
                  <c:v>9921.4538404261002</c:v>
                </c:pt>
                <c:pt idx="325">
                  <c:v>9924.3483734461606</c:v>
                </c:pt>
                <c:pt idx="326">
                  <c:v>9927.1584826254293</c:v>
                </c:pt>
                <c:pt idx="327">
                  <c:v>9929.9444030227205</c:v>
                </c:pt>
                <c:pt idx="328">
                  <c:v>9932.5143337987301</c:v>
                </c:pt>
                <c:pt idx="329">
                  <c:v>9934.9063630282108</c:v>
                </c:pt>
                <c:pt idx="330">
                  <c:v>9937.4239968074307</c:v>
                </c:pt>
                <c:pt idx="331">
                  <c:v>9939.7868920581495</c:v>
                </c:pt>
                <c:pt idx="332">
                  <c:v>9941.7566399295793</c:v>
                </c:pt>
                <c:pt idx="333">
                  <c:v>9944.1179300372205</c:v>
                </c:pt>
                <c:pt idx="334">
                  <c:v>9945.9719977712393</c:v>
                </c:pt>
                <c:pt idx="335">
                  <c:v>9947.9299534694001</c:v>
                </c:pt>
                <c:pt idx="336">
                  <c:v>9949.8077631464694</c:v>
                </c:pt>
                <c:pt idx="337">
                  <c:v>9951.5465431656303</c:v>
                </c:pt>
                <c:pt idx="338">
                  <c:v>9953.4180141968991</c:v>
                </c:pt>
                <c:pt idx="339">
                  <c:v>9955.0216226082794</c:v>
                </c:pt>
                <c:pt idx="340">
                  <c:v>9956.6579467310494</c:v>
                </c:pt>
                <c:pt idx="341">
                  <c:v>9958.3293333700803</c:v>
                </c:pt>
                <c:pt idx="342">
                  <c:v>9959.9292440676509</c:v>
                </c:pt>
                <c:pt idx="343">
                  <c:v>9961.0866584434098</c:v>
                </c:pt>
                <c:pt idx="344">
                  <c:v>9962.6391643160496</c:v>
                </c:pt>
                <c:pt idx="345">
                  <c:v>9964.1250357269091</c:v>
                </c:pt>
                <c:pt idx="346">
                  <c:v>9965.2642975497001</c:v>
                </c:pt>
                <c:pt idx="347">
                  <c:v>9966.7189506449195</c:v>
                </c:pt>
                <c:pt idx="348">
                  <c:v>9967.8234108717206</c:v>
                </c:pt>
                <c:pt idx="349">
                  <c:v>9968.9980506800403</c:v>
                </c:pt>
                <c:pt idx="350">
                  <c:v>9969.9790020239598</c:v>
                </c:pt>
                <c:pt idx="351">
                  <c:v>9971.50815471838</c:v>
                </c:pt>
                <c:pt idx="352">
                  <c:v>9972.4431498971608</c:v>
                </c:pt>
                <c:pt idx="353">
                  <c:v>9973.5073823238599</c:v>
                </c:pt>
                <c:pt idx="354">
                  <c:v>9974.6928861708693</c:v>
                </c:pt>
                <c:pt idx="355">
                  <c:v>9975.2810824014105</c:v>
                </c:pt>
                <c:pt idx="356">
                  <c:v>9976.3764873433192</c:v>
                </c:pt>
                <c:pt idx="357">
                  <c:v>9977.4171311644295</c:v>
                </c:pt>
                <c:pt idx="358">
                  <c:v>9978.5475906869906</c:v>
                </c:pt>
                <c:pt idx="359">
                  <c:v>9979.1225882964609</c:v>
                </c:pt>
                <c:pt idx="360">
                  <c:v>9980.2505843915496</c:v>
                </c:pt>
                <c:pt idx="361">
                  <c:v>9981.0093106642598</c:v>
                </c:pt>
                <c:pt idx="362">
                  <c:v>9981.7988701669092</c:v>
                </c:pt>
                <c:pt idx="363">
                  <c:v>9982.6703883364007</c:v>
                </c:pt>
                <c:pt idx="364">
                  <c:v>9983.4700334219506</c:v>
                </c:pt>
                <c:pt idx="365">
                  <c:v>9984.0285923930096</c:v>
                </c:pt>
                <c:pt idx="366">
                  <c:v>9984.7603820160293</c:v>
                </c:pt>
                <c:pt idx="367">
                  <c:v>9985.5404488013301</c:v>
                </c:pt>
                <c:pt idx="368">
                  <c:v>9986.0545444720992</c:v>
                </c:pt>
                <c:pt idx="369">
                  <c:v>9986.9794801320495</c:v>
                </c:pt>
                <c:pt idx="370">
                  <c:v>9987.6414484787492</c:v>
                </c:pt>
                <c:pt idx="371">
                  <c:v>9988.0973818012299</c:v>
                </c:pt>
                <c:pt idx="372">
                  <c:v>9988.8106327120804</c:v>
                </c:pt>
                <c:pt idx="373">
                  <c:v>9989.4004950982999</c:v>
                </c:pt>
                <c:pt idx="374">
                  <c:v>9989.8812821323208</c:v>
                </c:pt>
                <c:pt idx="375">
                  <c:v>9990.4204782480192</c:v>
                </c:pt>
                <c:pt idx="376">
                  <c:v>9991.12231635028</c:v>
                </c:pt>
                <c:pt idx="377">
                  <c:v>9991.6297268906292</c:v>
                </c:pt>
                <c:pt idx="378">
                  <c:v>9991.9098220168908</c:v>
                </c:pt>
                <c:pt idx="379">
                  <c:v>9992.4745487268101</c:v>
                </c:pt>
                <c:pt idx="380">
                  <c:v>9992.8903421314008</c:v>
                </c:pt>
                <c:pt idx="381">
                  <c:v>9993.3526045558192</c:v>
                </c:pt>
                <c:pt idx="382">
                  <c:v>9993.7454559837497</c:v>
                </c:pt>
                <c:pt idx="383">
                  <c:v>9993.9861334486905</c:v>
                </c:pt>
                <c:pt idx="384">
                  <c:v>9994.3993627401196</c:v>
                </c:pt>
                <c:pt idx="385">
                  <c:v>9994.9583288080503</c:v>
                </c:pt>
                <c:pt idx="386">
                  <c:v>9995.1916928959909</c:v>
                </c:pt>
                <c:pt idx="387">
                  <c:v>9995.5534540530607</c:v>
                </c:pt>
                <c:pt idx="388">
                  <c:v>9995.9304102931492</c:v>
                </c:pt>
                <c:pt idx="389">
                  <c:v>9996.2796204549795</c:v>
                </c:pt>
                <c:pt idx="390">
                  <c:v>9996.4094941866406</c:v>
                </c:pt>
                <c:pt idx="391">
                  <c:v>9996.8427820616198</c:v>
                </c:pt>
                <c:pt idx="392">
                  <c:v>9997.2273593918108</c:v>
                </c:pt>
                <c:pt idx="393">
                  <c:v>9997.0696231913407</c:v>
                </c:pt>
                <c:pt idx="394">
                  <c:v>9997.2308239511894</c:v>
                </c:pt>
                <c:pt idx="395">
                  <c:v>9997.4551261697106</c:v>
                </c:pt>
                <c:pt idx="396">
                  <c:v>9997.9981501159109</c:v>
                </c:pt>
                <c:pt idx="397">
                  <c:v>9998.0905864812703</c:v>
                </c:pt>
                <c:pt idx="398">
                  <c:v>9998.0617968960905</c:v>
                </c:pt>
                <c:pt idx="399">
                  <c:v>9998.1486380045408</c:v>
                </c:pt>
                <c:pt idx="400">
                  <c:v>9998.6652095267491</c:v>
                </c:pt>
                <c:pt idx="401">
                  <c:v>9998.3763316475106</c:v>
                </c:pt>
                <c:pt idx="402">
                  <c:v>9998.5716868993295</c:v>
                </c:pt>
                <c:pt idx="403">
                  <c:v>9998.5612579162007</c:v>
                </c:pt>
                <c:pt idx="404">
                  <c:v>9999.0073541436304</c:v>
                </c:pt>
                <c:pt idx="405">
                  <c:v>9998.6560949920695</c:v>
                </c:pt>
                <c:pt idx="406">
                  <c:v>9999.1008512472308</c:v>
                </c:pt>
                <c:pt idx="407">
                  <c:v>9999.1452185134203</c:v>
                </c:pt>
                <c:pt idx="408">
                  <c:v>9999.3077486433594</c:v>
                </c:pt>
                <c:pt idx="409">
                  <c:v>9999.4076717050393</c:v>
                </c:pt>
                <c:pt idx="410">
                  <c:v>9999.2686065374091</c:v>
                </c:pt>
                <c:pt idx="411">
                  <c:v>9999.49152316449</c:v>
                </c:pt>
                <c:pt idx="412">
                  <c:v>9999.6969500896303</c:v>
                </c:pt>
                <c:pt idx="413">
                  <c:v>9999.6301085260093</c:v>
                </c:pt>
                <c:pt idx="414">
                  <c:v>9999.7294303937506</c:v>
                </c:pt>
                <c:pt idx="415">
                  <c:v>9999.7139897308698</c:v>
                </c:pt>
                <c:pt idx="416">
                  <c:v>9999.7669509197804</c:v>
                </c:pt>
                <c:pt idx="417">
                  <c:v>9999.8984364548305</c:v>
                </c:pt>
                <c:pt idx="418">
                  <c:v>9999.7705300883699</c:v>
                </c:pt>
                <c:pt idx="419">
                  <c:v>10000.029980415</c:v>
                </c:pt>
                <c:pt idx="420">
                  <c:v>10000.065898519801</c:v>
                </c:pt>
                <c:pt idx="421">
                  <c:v>10000.167099282</c:v>
                </c:pt>
                <c:pt idx="422">
                  <c:v>10000.382579097601</c:v>
                </c:pt>
                <c:pt idx="423">
                  <c:v>10000.107118325701</c:v>
                </c:pt>
                <c:pt idx="424">
                  <c:v>10000.589637657</c:v>
                </c:pt>
                <c:pt idx="425">
                  <c:v>10000.4431130263</c:v>
                </c:pt>
                <c:pt idx="426">
                  <c:v>10000.2396131187</c:v>
                </c:pt>
                <c:pt idx="427">
                  <c:v>10000.3168529169</c:v>
                </c:pt>
                <c:pt idx="428">
                  <c:v>10000.450636920599</c:v>
                </c:pt>
                <c:pt idx="429">
                  <c:v>10000.641811511399</c:v>
                </c:pt>
                <c:pt idx="430">
                  <c:v>10000.615282877699</c:v>
                </c:pt>
                <c:pt idx="431">
                  <c:v>10000.592418169799</c:v>
                </c:pt>
                <c:pt idx="432">
                  <c:v>10000.807446217001</c:v>
                </c:pt>
                <c:pt idx="433">
                  <c:v>10000.7031414924</c:v>
                </c:pt>
                <c:pt idx="434">
                  <c:v>10000.6348159141</c:v>
                </c:pt>
                <c:pt idx="435">
                  <c:v>10000.7947679032</c:v>
                </c:pt>
                <c:pt idx="436">
                  <c:v>10000.7654649345</c:v>
                </c:pt>
                <c:pt idx="437">
                  <c:v>10000.763088244001</c:v>
                </c:pt>
                <c:pt idx="438">
                  <c:v>10000.6933091053</c:v>
                </c:pt>
                <c:pt idx="439">
                  <c:v>10000.795995173899</c:v>
                </c:pt>
                <c:pt idx="440">
                  <c:v>10000.6042657131</c:v>
                </c:pt>
                <c:pt idx="441">
                  <c:v>10000.7874947501</c:v>
                </c:pt>
                <c:pt idx="442">
                  <c:v>10000.795884642101</c:v>
                </c:pt>
                <c:pt idx="443">
                  <c:v>10000.8389476544</c:v>
                </c:pt>
                <c:pt idx="444">
                  <c:v>10000.812133929499</c:v>
                </c:pt>
                <c:pt idx="445">
                  <c:v>10000.7248208129</c:v>
                </c:pt>
                <c:pt idx="446">
                  <c:v>10001.195631492399</c:v>
                </c:pt>
                <c:pt idx="447">
                  <c:v>10000.8278217391</c:v>
                </c:pt>
                <c:pt idx="448">
                  <c:v>10000.692175501899</c:v>
                </c:pt>
                <c:pt idx="449">
                  <c:v>10000.9186258071</c:v>
                </c:pt>
                <c:pt idx="450">
                  <c:v>10000.9633677518</c:v>
                </c:pt>
                <c:pt idx="451">
                  <c:v>10000.804079572799</c:v>
                </c:pt>
                <c:pt idx="452">
                  <c:v>10001.0069362348</c:v>
                </c:pt>
                <c:pt idx="453">
                  <c:v>10000.8675772077</c:v>
                </c:pt>
                <c:pt idx="454">
                  <c:v>10000.9294655876</c:v>
                </c:pt>
                <c:pt idx="455">
                  <c:v>10000.9059021499</c:v>
                </c:pt>
                <c:pt idx="456">
                  <c:v>10001.051723094701</c:v>
                </c:pt>
                <c:pt idx="457">
                  <c:v>10000.96389694</c:v>
                </c:pt>
                <c:pt idx="458">
                  <c:v>10000.8910183151</c:v>
                </c:pt>
                <c:pt idx="459">
                  <c:v>10000.809615219699</c:v>
                </c:pt>
                <c:pt idx="460">
                  <c:v>10000.864762631099</c:v>
                </c:pt>
                <c:pt idx="461">
                  <c:v>10000.8089718719</c:v>
                </c:pt>
                <c:pt idx="462">
                  <c:v>10000.761989438401</c:v>
                </c:pt>
                <c:pt idx="463">
                  <c:v>10000.873106052701</c:v>
                </c:pt>
                <c:pt idx="464">
                  <c:v>10000.814656733501</c:v>
                </c:pt>
                <c:pt idx="465">
                  <c:v>10000.872220207701</c:v>
                </c:pt>
                <c:pt idx="466">
                  <c:v>10000.7896429431</c:v>
                </c:pt>
                <c:pt idx="467">
                  <c:v>10000.777275551</c:v>
                </c:pt>
                <c:pt idx="468">
                  <c:v>10000.7104817701</c:v>
                </c:pt>
                <c:pt idx="469">
                  <c:v>10000.810913171001</c:v>
                </c:pt>
                <c:pt idx="470">
                  <c:v>10000.5967822113</c:v>
                </c:pt>
                <c:pt idx="471">
                  <c:v>10000.604763187201</c:v>
                </c:pt>
                <c:pt idx="472">
                  <c:v>10000.663432709</c:v>
                </c:pt>
                <c:pt idx="473">
                  <c:v>10000.4664721102</c:v>
                </c:pt>
                <c:pt idx="474">
                  <c:v>10000.432254490401</c:v>
                </c:pt>
                <c:pt idx="475">
                  <c:v>10000.4017144685</c:v>
                </c:pt>
                <c:pt idx="476">
                  <c:v>10000.252562248101</c:v>
                </c:pt>
                <c:pt idx="477">
                  <c:v>10000.169700898499</c:v>
                </c:pt>
                <c:pt idx="478">
                  <c:v>10000.5363353957</c:v>
                </c:pt>
                <c:pt idx="479">
                  <c:v>10000.3653417937</c:v>
                </c:pt>
                <c:pt idx="480">
                  <c:v>10000.3715180907</c:v>
                </c:pt>
                <c:pt idx="481">
                  <c:v>10000.100955706101</c:v>
                </c:pt>
                <c:pt idx="482">
                  <c:v>10000.410882760099</c:v>
                </c:pt>
                <c:pt idx="483">
                  <c:v>9999.8543885899398</c:v>
                </c:pt>
                <c:pt idx="484">
                  <c:v>10000.015146989899</c:v>
                </c:pt>
                <c:pt idx="485">
                  <c:v>9999.9005846913606</c:v>
                </c:pt>
                <c:pt idx="486">
                  <c:v>9999.7786946556807</c:v>
                </c:pt>
                <c:pt idx="487">
                  <c:v>9999.84411935557</c:v>
                </c:pt>
                <c:pt idx="488">
                  <c:v>9999.8237263304309</c:v>
                </c:pt>
                <c:pt idx="489">
                  <c:v>9999.8435985873402</c:v>
                </c:pt>
                <c:pt idx="490">
                  <c:v>9999.6761262323107</c:v>
                </c:pt>
                <c:pt idx="491">
                  <c:v>9999.6468066441394</c:v>
                </c:pt>
                <c:pt idx="492">
                  <c:v>9999.5436190373493</c:v>
                </c:pt>
                <c:pt idx="493">
                  <c:v>9999.5494485729796</c:v>
                </c:pt>
                <c:pt idx="494">
                  <c:v>9999.2684202146702</c:v>
                </c:pt>
                <c:pt idx="495">
                  <c:v>9999.2913958035606</c:v>
                </c:pt>
                <c:pt idx="496">
                  <c:v>9999.3361155270595</c:v>
                </c:pt>
                <c:pt idx="497">
                  <c:v>9999.2518244552393</c:v>
                </c:pt>
                <c:pt idx="498">
                  <c:v>9999.0494390712902</c:v>
                </c:pt>
                <c:pt idx="499">
                  <c:v>9998.9783062735296</c:v>
                </c:pt>
                <c:pt idx="500">
                  <c:v>9998.8616067389394</c:v>
                </c:pt>
                <c:pt idx="501">
                  <c:v>9998.6200979582009</c:v>
                </c:pt>
                <c:pt idx="502">
                  <c:v>9998.5799588075606</c:v>
                </c:pt>
                <c:pt idx="503">
                  <c:v>9998.3602871602507</c:v>
                </c:pt>
                <c:pt idx="504">
                  <c:v>9998.2520694642699</c:v>
                </c:pt>
                <c:pt idx="505">
                  <c:v>9998.2259594352599</c:v>
                </c:pt>
                <c:pt idx="506">
                  <c:v>9998.1368441314407</c:v>
                </c:pt>
                <c:pt idx="507">
                  <c:v>9997.8809099617101</c:v>
                </c:pt>
                <c:pt idx="508">
                  <c:v>9997.83590088251</c:v>
                </c:pt>
                <c:pt idx="509">
                  <c:v>9997.4262018493391</c:v>
                </c:pt>
                <c:pt idx="510">
                  <c:v>9997.3148907121194</c:v>
                </c:pt>
                <c:pt idx="511">
                  <c:v>9997.2229814613002</c:v>
                </c:pt>
                <c:pt idx="512">
                  <c:v>9997.0322836390205</c:v>
                </c:pt>
                <c:pt idx="513">
                  <c:v>9996.8588704658796</c:v>
                </c:pt>
                <c:pt idx="514">
                  <c:v>9996.6599935724698</c:v>
                </c:pt>
                <c:pt idx="515">
                  <c:v>9996.5519617627197</c:v>
                </c:pt>
                <c:pt idx="516">
                  <c:v>9996.3075772967895</c:v>
                </c:pt>
                <c:pt idx="517">
                  <c:v>9996.2002796671095</c:v>
                </c:pt>
                <c:pt idx="518">
                  <c:v>9995.90534969691</c:v>
                </c:pt>
                <c:pt idx="519">
                  <c:v>9995.5610706774205</c:v>
                </c:pt>
                <c:pt idx="520">
                  <c:v>9995.3158311856405</c:v>
                </c:pt>
                <c:pt idx="521">
                  <c:v>9995.3381636083996</c:v>
                </c:pt>
                <c:pt idx="522">
                  <c:v>9994.6542182762605</c:v>
                </c:pt>
                <c:pt idx="523">
                  <c:v>9994.5481544272207</c:v>
                </c:pt>
                <c:pt idx="524">
                  <c:v>9994.1603104082296</c:v>
                </c:pt>
                <c:pt idx="525">
                  <c:v>9994.1110506919595</c:v>
                </c:pt>
                <c:pt idx="526">
                  <c:v>9993.8192235203605</c:v>
                </c:pt>
                <c:pt idx="527">
                  <c:v>9993.3925621483904</c:v>
                </c:pt>
                <c:pt idx="528">
                  <c:v>9993.1288917395595</c:v>
                </c:pt>
                <c:pt idx="529">
                  <c:v>9992.5766245929608</c:v>
                </c:pt>
                <c:pt idx="530">
                  <c:v>9992.2027169278699</c:v>
                </c:pt>
                <c:pt idx="531">
                  <c:v>9992.1167895382496</c:v>
                </c:pt>
                <c:pt idx="532">
                  <c:v>9991.4755845736508</c:v>
                </c:pt>
                <c:pt idx="533">
                  <c:v>9991.1243878503701</c:v>
                </c:pt>
                <c:pt idx="534">
                  <c:v>9990.7541533405401</c:v>
                </c:pt>
                <c:pt idx="535">
                  <c:v>9990.1506753498106</c:v>
                </c:pt>
                <c:pt idx="536">
                  <c:v>9989.8878259507001</c:v>
                </c:pt>
                <c:pt idx="537">
                  <c:v>9989.4731508388195</c:v>
                </c:pt>
                <c:pt idx="538">
                  <c:v>9989.1837073028601</c:v>
                </c:pt>
                <c:pt idx="539">
                  <c:v>9988.7000178803992</c:v>
                </c:pt>
                <c:pt idx="540">
                  <c:v>9988.0858412179005</c:v>
                </c:pt>
                <c:pt idx="541">
                  <c:v>9987.4263528356005</c:v>
                </c:pt>
                <c:pt idx="542">
                  <c:v>9987.0093265678097</c:v>
                </c:pt>
                <c:pt idx="543">
                  <c:v>9986.3763059181892</c:v>
                </c:pt>
                <c:pt idx="544">
                  <c:v>9985.8707400507101</c:v>
                </c:pt>
                <c:pt idx="545">
                  <c:v>9985.1907013003292</c:v>
                </c:pt>
                <c:pt idx="546">
                  <c:v>9984.7458866484503</c:v>
                </c:pt>
                <c:pt idx="547">
                  <c:v>9983.9786076608598</c:v>
                </c:pt>
                <c:pt idx="548">
                  <c:v>9983.5377036932805</c:v>
                </c:pt>
                <c:pt idx="549">
                  <c:v>9982.7236950727001</c:v>
                </c:pt>
                <c:pt idx="550">
                  <c:v>9982.0306922541495</c:v>
                </c:pt>
                <c:pt idx="551">
                  <c:v>9981.3675625526193</c:v>
                </c:pt>
                <c:pt idx="552">
                  <c:v>9980.8256220965795</c:v>
                </c:pt>
                <c:pt idx="553">
                  <c:v>9979.8672062308106</c:v>
                </c:pt>
                <c:pt idx="554">
                  <c:v>9979.2641493906995</c:v>
                </c:pt>
                <c:pt idx="555">
                  <c:v>9978.3316772349608</c:v>
                </c:pt>
                <c:pt idx="556">
                  <c:v>9977.4529159510894</c:v>
                </c:pt>
                <c:pt idx="557">
                  <c:v>9976.7094156103103</c:v>
                </c:pt>
                <c:pt idx="558">
                  <c:v>9975.8896443316498</c:v>
                </c:pt>
                <c:pt idx="559">
                  <c:v>9975.0230396934003</c:v>
                </c:pt>
                <c:pt idx="560">
                  <c:v>9974.0396231165796</c:v>
                </c:pt>
                <c:pt idx="561">
                  <c:v>9973.1043761299006</c:v>
                </c:pt>
                <c:pt idx="562">
                  <c:v>9972.1877295713894</c:v>
                </c:pt>
                <c:pt idx="563">
                  <c:v>9971.2650833972293</c:v>
                </c:pt>
                <c:pt idx="564">
                  <c:v>9970.2484926370998</c:v>
                </c:pt>
                <c:pt idx="565">
                  <c:v>9969.1258975035598</c:v>
                </c:pt>
                <c:pt idx="566">
                  <c:v>9968.0689686260703</c:v>
                </c:pt>
                <c:pt idx="567">
                  <c:v>9966.8824371942501</c:v>
                </c:pt>
                <c:pt idx="568">
                  <c:v>9965.9419012299004</c:v>
                </c:pt>
                <c:pt idx="569">
                  <c:v>9964.57218790556</c:v>
                </c:pt>
                <c:pt idx="570">
                  <c:v>9963.2986155011095</c:v>
                </c:pt>
                <c:pt idx="571">
                  <c:v>9961.9306212074007</c:v>
                </c:pt>
                <c:pt idx="572">
                  <c:v>9960.6508821197804</c:v>
                </c:pt>
                <c:pt idx="573">
                  <c:v>9959.1784175039902</c:v>
                </c:pt>
                <c:pt idx="574">
                  <c:v>9957.5605815553808</c:v>
                </c:pt>
                <c:pt idx="575">
                  <c:v>9955.9731798658104</c:v>
                </c:pt>
                <c:pt idx="576">
                  <c:v>9954.4090803689305</c:v>
                </c:pt>
                <c:pt idx="577">
                  <c:v>9952.5824247123601</c:v>
                </c:pt>
                <c:pt idx="578">
                  <c:v>9950.7302095094801</c:v>
                </c:pt>
                <c:pt idx="579">
                  <c:v>9948.8265771544502</c:v>
                </c:pt>
                <c:pt idx="580">
                  <c:v>9946.6115489894291</c:v>
                </c:pt>
                <c:pt idx="581">
                  <c:v>9944.4566146464604</c:v>
                </c:pt>
                <c:pt idx="582">
                  <c:v>9941.9556222002102</c:v>
                </c:pt>
                <c:pt idx="583">
                  <c:v>9939.3464251812693</c:v>
                </c:pt>
                <c:pt idx="584">
                  <c:v>9936.5478250863798</c:v>
                </c:pt>
                <c:pt idx="585">
                  <c:v>9933.6689889535592</c:v>
                </c:pt>
                <c:pt idx="586">
                  <c:v>9930.54799858759</c:v>
                </c:pt>
                <c:pt idx="587">
                  <c:v>9927.0247658231492</c:v>
                </c:pt>
                <c:pt idx="588">
                  <c:v>9923.2185708418801</c:v>
                </c:pt>
                <c:pt idx="589">
                  <c:v>9919.21074774523</c:v>
                </c:pt>
                <c:pt idx="590">
                  <c:v>9914.8502147587697</c:v>
                </c:pt>
                <c:pt idx="591">
                  <c:v>9909.8281413266595</c:v>
                </c:pt>
                <c:pt idx="592">
                  <c:v>9904.52747804313</c:v>
                </c:pt>
                <c:pt idx="593">
                  <c:v>9898.6432738662807</c:v>
                </c:pt>
                <c:pt idx="594">
                  <c:v>9891.9908376801195</c:v>
                </c:pt>
                <c:pt idx="595">
                  <c:v>9884.8540095144599</c:v>
                </c:pt>
                <c:pt idx="596">
                  <c:v>9877.0335214412407</c:v>
                </c:pt>
                <c:pt idx="597">
                  <c:v>9868.6089310000898</c:v>
                </c:pt>
                <c:pt idx="598">
                  <c:v>9858.9810830379192</c:v>
                </c:pt>
                <c:pt idx="599">
                  <c:v>9848.4229567569</c:v>
                </c:pt>
                <c:pt idx="600">
                  <c:v>9836.5895732226309</c:v>
                </c:pt>
                <c:pt idx="601">
                  <c:v>9823.6325844653893</c:v>
                </c:pt>
                <c:pt idx="602">
                  <c:v>9809.1778648925701</c:v>
                </c:pt>
                <c:pt idx="603">
                  <c:v>9792.9506869266097</c:v>
                </c:pt>
                <c:pt idx="604">
                  <c:v>9774.9933759584001</c:v>
                </c:pt>
                <c:pt idx="605">
                  <c:v>9755.3325962992603</c:v>
                </c:pt>
                <c:pt idx="606">
                  <c:v>9733.6609843343995</c:v>
                </c:pt>
                <c:pt idx="607">
                  <c:v>9709.1045849001894</c:v>
                </c:pt>
                <c:pt idx="608">
                  <c:v>9681.7313265366502</c:v>
                </c:pt>
                <c:pt idx="609">
                  <c:v>9650.9843862912094</c:v>
                </c:pt>
                <c:pt idx="610">
                  <c:v>9617.00051390515</c:v>
                </c:pt>
                <c:pt idx="611">
                  <c:v>9578.7085212583806</c:v>
                </c:pt>
                <c:pt idx="612">
                  <c:v>9536.3898904411599</c:v>
                </c:pt>
                <c:pt idx="613">
                  <c:v>9488.9228656004798</c:v>
                </c:pt>
                <c:pt idx="614">
                  <c:v>9436.1617549160892</c:v>
                </c:pt>
                <c:pt idx="615">
                  <c:v>9377.4376992057296</c:v>
                </c:pt>
                <c:pt idx="616">
                  <c:v>9311.9364587585296</c:v>
                </c:pt>
                <c:pt idx="617">
                  <c:v>9239.0912944482498</c:v>
                </c:pt>
                <c:pt idx="618">
                  <c:v>9158.3309566631197</c:v>
                </c:pt>
                <c:pt idx="619">
                  <c:v>9068.7749811406993</c:v>
                </c:pt>
                <c:pt idx="620">
                  <c:v>8970.1461193807809</c:v>
                </c:pt>
                <c:pt idx="621">
                  <c:v>8861.8317088904205</c:v>
                </c:pt>
                <c:pt idx="622">
                  <c:v>8743.4716783086005</c:v>
                </c:pt>
                <c:pt idx="623">
                  <c:v>8614.4395248841302</c:v>
                </c:pt>
                <c:pt idx="624">
                  <c:v>8475.0010740295402</c:v>
                </c:pt>
                <c:pt idx="625">
                  <c:v>8324.9628950933602</c:v>
                </c:pt>
                <c:pt idx="626">
                  <c:v>8165.2186869203797</c:v>
                </c:pt>
                <c:pt idx="627">
                  <c:v>7996.0754276585603</c:v>
                </c:pt>
                <c:pt idx="628">
                  <c:v>7818.5943728890798</c:v>
                </c:pt>
                <c:pt idx="629">
                  <c:v>7633.5995008550399</c:v>
                </c:pt>
                <c:pt idx="630">
                  <c:v>7442.1122877068601</c:v>
                </c:pt>
                <c:pt idx="631">
                  <c:v>7245.5637600743203</c:v>
                </c:pt>
                <c:pt idx="632">
                  <c:v>7045.1284861682498</c:v>
                </c:pt>
                <c:pt idx="633">
                  <c:v>6842.2069255674196</c:v>
                </c:pt>
                <c:pt idx="634">
                  <c:v>6638.4757975209004</c:v>
                </c:pt>
                <c:pt idx="635">
                  <c:v>6435.6195228181796</c:v>
                </c:pt>
                <c:pt idx="636">
                  <c:v>6235.2398974267999</c:v>
                </c:pt>
                <c:pt idx="637">
                  <c:v>6039.09774953539</c:v>
                </c:pt>
                <c:pt idx="638">
                  <c:v>5848.3688720294003</c:v>
                </c:pt>
                <c:pt idx="639">
                  <c:v>5663.94358109733</c:v>
                </c:pt>
                <c:pt idx="640">
                  <c:v>5485.9986189132596</c:v>
                </c:pt>
                <c:pt idx="641">
                  <c:v>5314.6090676090298</c:v>
                </c:pt>
                <c:pt idx="642">
                  <c:v>5148.9626675754198</c:v>
                </c:pt>
                <c:pt idx="643">
                  <c:v>4988.7388394893696</c:v>
                </c:pt>
                <c:pt idx="644">
                  <c:v>4832.4945291024796</c:v>
                </c:pt>
                <c:pt idx="645">
                  <c:v>4679.10840928174</c:v>
                </c:pt>
                <c:pt idx="646">
                  <c:v>4527.6852431656398</c:v>
                </c:pt>
                <c:pt idx="647">
                  <c:v>4376.7622809346703</c:v>
                </c:pt>
                <c:pt idx="648">
                  <c:v>4225.5451540458398</c:v>
                </c:pt>
                <c:pt idx="649">
                  <c:v>4072.8938299956599</c:v>
                </c:pt>
                <c:pt idx="650">
                  <c:v>3917.91663196114</c:v>
                </c:pt>
                <c:pt idx="651">
                  <c:v>3759.83718678779</c:v>
                </c:pt>
                <c:pt idx="652">
                  <c:v>3598.0897940930699</c:v>
                </c:pt>
                <c:pt idx="653">
                  <c:v>3432.1700554649401</c:v>
                </c:pt>
                <c:pt idx="654">
                  <c:v>3261.87383071676</c:v>
                </c:pt>
                <c:pt idx="655">
                  <c:v>3087.2704548411898</c:v>
                </c:pt>
                <c:pt idx="656">
                  <c:v>2908.6020785584901</c:v>
                </c:pt>
                <c:pt idx="657">
                  <c:v>2726.60891079251</c:v>
                </c:pt>
                <c:pt idx="658">
                  <c:v>2542.36319307447</c:v>
                </c:pt>
                <c:pt idx="659">
                  <c:v>2357.3427819078302</c:v>
                </c:pt>
                <c:pt idx="660">
                  <c:v>2173.4220781413101</c:v>
                </c:pt>
                <c:pt idx="661">
                  <c:v>1992.6559150033199</c:v>
                </c:pt>
                <c:pt idx="662">
                  <c:v>1817.1797552583</c:v>
                </c:pt>
                <c:pt idx="663">
                  <c:v>1649.10684804787</c:v>
                </c:pt>
                <c:pt idx="664">
                  <c:v>1490.18210541862</c:v>
                </c:pt>
                <c:pt idx="665">
                  <c:v>1341.6745949497099</c:v>
                </c:pt>
                <c:pt idx="666">
                  <c:v>1204.3856617157501</c:v>
                </c:pt>
                <c:pt idx="667">
                  <c:v>1078.5844139467199</c:v>
                </c:pt>
                <c:pt idx="668">
                  <c:v>964.17007749894901</c:v>
                </c:pt>
                <c:pt idx="669">
                  <c:v>860.480360360232</c:v>
                </c:pt>
                <c:pt idx="670">
                  <c:v>766.86933893537298</c:v>
                </c:pt>
                <c:pt idx="671">
                  <c:v>682.52337275920695</c:v>
                </c:pt>
                <c:pt idx="672">
                  <c:v>606.56701956412599</c:v>
                </c:pt>
                <c:pt idx="673">
                  <c:v>538.12321764594901</c:v>
                </c:pt>
                <c:pt idx="674">
                  <c:v>476.49385754475298</c:v>
                </c:pt>
                <c:pt idx="675">
                  <c:v>420.95829579177001</c:v>
                </c:pt>
                <c:pt idx="676">
                  <c:v>370.89278284720399</c:v>
                </c:pt>
                <c:pt idx="677">
                  <c:v>325.74685772481303</c:v>
                </c:pt>
                <c:pt idx="678">
                  <c:v>285.01793651232799</c:v>
                </c:pt>
                <c:pt idx="679">
                  <c:v>248.30185247541399</c:v>
                </c:pt>
                <c:pt idx="680">
                  <c:v>215.200892317929</c:v>
                </c:pt>
                <c:pt idx="681">
                  <c:v>185.37562605102599</c:v>
                </c:pt>
                <c:pt idx="682">
                  <c:v>158.52156007362899</c:v>
                </c:pt>
                <c:pt idx="683">
                  <c:v>134.37586083781599</c:v>
                </c:pt>
                <c:pt idx="684">
                  <c:v>112.707691865797</c:v>
                </c:pt>
                <c:pt idx="685">
                  <c:v>93.253605565546295</c:v>
                </c:pt>
                <c:pt idx="686">
                  <c:v>75.842455526824295</c:v>
                </c:pt>
                <c:pt idx="687">
                  <c:v>60.2593538990212</c:v>
                </c:pt>
                <c:pt idx="688">
                  <c:v>46.377713091006598</c:v>
                </c:pt>
                <c:pt idx="689">
                  <c:v>34.0057885603294</c:v>
                </c:pt>
                <c:pt idx="690">
                  <c:v>23.025286171870199</c:v>
                </c:pt>
                <c:pt idx="691">
                  <c:v>13.2769945474941</c:v>
                </c:pt>
                <c:pt idx="692">
                  <c:v>4.6725834966765998</c:v>
                </c:pt>
                <c:pt idx="693">
                  <c:v>-2.9082667289494801</c:v>
                </c:pt>
                <c:pt idx="694">
                  <c:v>-9.5541448305774406</c:v>
                </c:pt>
                <c:pt idx="695">
                  <c:v>-15.3715860523135</c:v>
                </c:pt>
                <c:pt idx="696">
                  <c:v>-20.4230626531116</c:v>
                </c:pt>
                <c:pt idx="697">
                  <c:v>-24.785320401141298</c:v>
                </c:pt>
                <c:pt idx="698">
                  <c:v>-28.537803009480001</c:v>
                </c:pt>
                <c:pt idx="699">
                  <c:v>-31.744639813033601</c:v>
                </c:pt>
                <c:pt idx="700">
                  <c:v>-34.452550747365898</c:v>
                </c:pt>
                <c:pt idx="701">
                  <c:v>-36.715276476696999</c:v>
                </c:pt>
                <c:pt idx="702">
                  <c:v>-38.578057105582602</c:v>
                </c:pt>
                <c:pt idx="703">
                  <c:v>-40.091465665971803</c:v>
                </c:pt>
                <c:pt idx="704">
                  <c:v>-41.2933729529177</c:v>
                </c:pt>
                <c:pt idx="705">
                  <c:v>-42.2109002716413</c:v>
                </c:pt>
                <c:pt idx="706">
                  <c:v>-42.877123753326003</c:v>
                </c:pt>
                <c:pt idx="707">
                  <c:v>-43.325916836423801</c:v>
                </c:pt>
                <c:pt idx="708">
                  <c:v>-43.574628308348402</c:v>
                </c:pt>
                <c:pt idx="709">
                  <c:v>-43.660686802618002</c:v>
                </c:pt>
                <c:pt idx="710">
                  <c:v>-43.5942807575681</c:v>
                </c:pt>
                <c:pt idx="711">
                  <c:v>-43.390840329400902</c:v>
                </c:pt>
                <c:pt idx="712">
                  <c:v>-43.082777105504199</c:v>
                </c:pt>
                <c:pt idx="713">
                  <c:v>-42.671578297157801</c:v>
                </c:pt>
                <c:pt idx="714">
                  <c:v>-42.1748013914045</c:v>
                </c:pt>
                <c:pt idx="715">
                  <c:v>-41.612071644810896</c:v>
                </c:pt>
                <c:pt idx="716">
                  <c:v>-40.983471099368103</c:v>
                </c:pt>
                <c:pt idx="717">
                  <c:v>-40.305771432432103</c:v>
                </c:pt>
                <c:pt idx="718">
                  <c:v>-39.579367066927503</c:v>
                </c:pt>
                <c:pt idx="719">
                  <c:v>-38.820940026155803</c:v>
                </c:pt>
                <c:pt idx="720">
                  <c:v>-38.029912567037101</c:v>
                </c:pt>
                <c:pt idx="721">
                  <c:v>-37.227151777642</c:v>
                </c:pt>
                <c:pt idx="722">
                  <c:v>-36.401496954132803</c:v>
                </c:pt>
                <c:pt idx="723">
                  <c:v>-35.562456970648803</c:v>
                </c:pt>
                <c:pt idx="724">
                  <c:v>-34.716705000952302</c:v>
                </c:pt>
                <c:pt idx="725">
                  <c:v>-33.870127641595303</c:v>
                </c:pt>
                <c:pt idx="726">
                  <c:v>-33.023664124177103</c:v>
                </c:pt>
                <c:pt idx="727">
                  <c:v>-32.176130000469499</c:v>
                </c:pt>
                <c:pt idx="728">
                  <c:v>-31.3362033396626</c:v>
                </c:pt>
                <c:pt idx="729">
                  <c:v>-30.5007298829813</c:v>
                </c:pt>
                <c:pt idx="730">
                  <c:v>-29.675553360529001</c:v>
                </c:pt>
                <c:pt idx="731">
                  <c:v>-28.863072898712002</c:v>
                </c:pt>
                <c:pt idx="732">
                  <c:v>-28.060989835884499</c:v>
                </c:pt>
                <c:pt idx="733">
                  <c:v>-27.271530698433899</c:v>
                </c:pt>
                <c:pt idx="734">
                  <c:v>-26.4978446322853</c:v>
                </c:pt>
                <c:pt idx="735">
                  <c:v>-25.734221772426299</c:v>
                </c:pt>
                <c:pt idx="736">
                  <c:v>-24.989551904716599</c:v>
                </c:pt>
                <c:pt idx="737">
                  <c:v>-24.257920194860699</c:v>
                </c:pt>
                <c:pt idx="738">
                  <c:v>-23.545825090042801</c:v>
                </c:pt>
                <c:pt idx="739">
                  <c:v>-22.851738530268499</c:v>
                </c:pt>
                <c:pt idx="740">
                  <c:v>-22.170422752531401</c:v>
                </c:pt>
                <c:pt idx="741">
                  <c:v>-21.5092178523184</c:v>
                </c:pt>
                <c:pt idx="742">
                  <c:v>-20.861831834769699</c:v>
                </c:pt>
                <c:pt idx="743">
                  <c:v>-20.233028659373801</c:v>
                </c:pt>
                <c:pt idx="744">
                  <c:v>-19.622488306273201</c:v>
                </c:pt>
                <c:pt idx="745">
                  <c:v>-19.024951947594101</c:v>
                </c:pt>
                <c:pt idx="746">
                  <c:v>-18.445620911935599</c:v>
                </c:pt>
                <c:pt idx="747">
                  <c:v>-17.885498290182099</c:v>
                </c:pt>
                <c:pt idx="748">
                  <c:v>-17.336093679737601</c:v>
                </c:pt>
                <c:pt idx="749">
                  <c:v>-16.804542167406101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6844-4B41-B488-65050A287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9039040"/>
        <c:axId val="279041000"/>
      </c:scatterChart>
      <c:valAx>
        <c:axId val="279043744"/>
        <c:scaling>
          <c:orientation val="minMax"/>
          <c:max val="400"/>
          <c:min val="-2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z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37080"/>
        <c:crosses val="autoZero"/>
        <c:crossBetween val="midCat"/>
        <c:majorUnit val="50"/>
      </c:valAx>
      <c:valAx>
        <c:axId val="279037080"/>
        <c:scaling>
          <c:orientation val="minMax"/>
          <c:max val="110"/>
          <c:min val="-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b_6 et b_10 [Units]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43744"/>
        <c:crossesAt val="-500"/>
        <c:crossBetween val="midCat"/>
      </c:valAx>
      <c:valAx>
        <c:axId val="27904100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b_2 [Units]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39040"/>
        <c:crosses val="max"/>
        <c:crossBetween val="midCat"/>
      </c:valAx>
      <c:valAx>
        <c:axId val="279039040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279041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047374396895237"/>
          <c:y val="0.32927870383354729"/>
          <c:w val="0.13575932955429396"/>
          <c:h val="0.37186271533557602"/>
        </c:manualLayout>
      </c:layout>
      <c:overlay val="0"/>
      <c:spPr>
        <a:noFill/>
        <a:ln>
          <a:solidFill>
            <a:schemeClr val="tx1"/>
          </a:solidFill>
        </a:ln>
        <a:effectLst>
          <a:outerShdw blurRad="50800" dist="50800" dir="2700000" algn="ctr" rotWithShape="0">
            <a:srgbClr val="000000"/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b6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'assemblage totale aimant'!$B$2:$B$839</c:f>
              <c:numCache>
                <c:formatCode>0</c:formatCode>
                <c:ptCount val="838"/>
                <c:pt idx="0">
                  <c:v>-260</c:v>
                </c:pt>
                <c:pt idx="1">
                  <c:v>-259.24</c:v>
                </c:pt>
                <c:pt idx="2">
                  <c:v>-258.48</c:v>
                </c:pt>
                <c:pt idx="3">
                  <c:v>-257.73</c:v>
                </c:pt>
                <c:pt idx="4">
                  <c:v>-256.97000000000003</c:v>
                </c:pt>
                <c:pt idx="5">
                  <c:v>-256.20999999999998</c:v>
                </c:pt>
                <c:pt idx="6">
                  <c:v>-255.45</c:v>
                </c:pt>
                <c:pt idx="7">
                  <c:v>-254.7</c:v>
                </c:pt>
                <c:pt idx="8">
                  <c:v>-253.94</c:v>
                </c:pt>
                <c:pt idx="9">
                  <c:v>-253.18</c:v>
                </c:pt>
                <c:pt idx="10">
                  <c:v>-252.42</c:v>
                </c:pt>
                <c:pt idx="11">
                  <c:v>-251.67</c:v>
                </c:pt>
                <c:pt idx="12">
                  <c:v>-250.91</c:v>
                </c:pt>
                <c:pt idx="13">
                  <c:v>-250.15</c:v>
                </c:pt>
                <c:pt idx="14">
                  <c:v>-249.39</c:v>
                </c:pt>
                <c:pt idx="15">
                  <c:v>-248.64</c:v>
                </c:pt>
                <c:pt idx="16">
                  <c:v>-247.88</c:v>
                </c:pt>
                <c:pt idx="17">
                  <c:v>-247.12</c:v>
                </c:pt>
                <c:pt idx="18">
                  <c:v>-246.36</c:v>
                </c:pt>
                <c:pt idx="19">
                  <c:v>-245.61</c:v>
                </c:pt>
                <c:pt idx="20">
                  <c:v>-244.85</c:v>
                </c:pt>
                <c:pt idx="21">
                  <c:v>-244.09</c:v>
                </c:pt>
                <c:pt idx="22">
                  <c:v>-243.33</c:v>
                </c:pt>
                <c:pt idx="23">
                  <c:v>-242.58</c:v>
                </c:pt>
                <c:pt idx="24">
                  <c:v>-241.82</c:v>
                </c:pt>
                <c:pt idx="25">
                  <c:v>-241.06</c:v>
                </c:pt>
                <c:pt idx="26">
                  <c:v>-240.3</c:v>
                </c:pt>
                <c:pt idx="27">
                  <c:v>-239.55</c:v>
                </c:pt>
                <c:pt idx="28">
                  <c:v>-238.79</c:v>
                </c:pt>
                <c:pt idx="29">
                  <c:v>-238.03</c:v>
                </c:pt>
                <c:pt idx="30">
                  <c:v>-237.27</c:v>
                </c:pt>
                <c:pt idx="31">
                  <c:v>-236.52</c:v>
                </c:pt>
                <c:pt idx="32">
                  <c:v>-235.76</c:v>
                </c:pt>
                <c:pt idx="33">
                  <c:v>-235</c:v>
                </c:pt>
                <c:pt idx="34">
                  <c:v>-234.24</c:v>
                </c:pt>
                <c:pt idx="35">
                  <c:v>-233.48</c:v>
                </c:pt>
                <c:pt idx="36">
                  <c:v>-232.73</c:v>
                </c:pt>
                <c:pt idx="37">
                  <c:v>-231.97</c:v>
                </c:pt>
                <c:pt idx="38">
                  <c:v>-231.21</c:v>
                </c:pt>
                <c:pt idx="39">
                  <c:v>-230.45</c:v>
                </c:pt>
                <c:pt idx="40">
                  <c:v>-229.7</c:v>
                </c:pt>
                <c:pt idx="41">
                  <c:v>-228.94</c:v>
                </c:pt>
                <c:pt idx="42">
                  <c:v>-228.18</c:v>
                </c:pt>
                <c:pt idx="43">
                  <c:v>-227.42</c:v>
                </c:pt>
                <c:pt idx="44">
                  <c:v>-226.67</c:v>
                </c:pt>
                <c:pt idx="45">
                  <c:v>-225.91</c:v>
                </c:pt>
                <c:pt idx="46">
                  <c:v>-225.15</c:v>
                </c:pt>
                <c:pt idx="47">
                  <c:v>-224.39</c:v>
                </c:pt>
                <c:pt idx="48">
                  <c:v>-223.64</c:v>
                </c:pt>
                <c:pt idx="49">
                  <c:v>-222.88</c:v>
                </c:pt>
                <c:pt idx="50">
                  <c:v>-222.12</c:v>
                </c:pt>
                <c:pt idx="51">
                  <c:v>-221.36</c:v>
                </c:pt>
                <c:pt idx="52">
                  <c:v>-220.61</c:v>
                </c:pt>
                <c:pt idx="53">
                  <c:v>-219.85</c:v>
                </c:pt>
                <c:pt idx="54">
                  <c:v>-219.09</c:v>
                </c:pt>
                <c:pt idx="55">
                  <c:v>-218.33</c:v>
                </c:pt>
                <c:pt idx="56">
                  <c:v>-217.58</c:v>
                </c:pt>
                <c:pt idx="57">
                  <c:v>-216.82</c:v>
                </c:pt>
                <c:pt idx="58">
                  <c:v>-216.06</c:v>
                </c:pt>
                <c:pt idx="59">
                  <c:v>-215.3</c:v>
                </c:pt>
                <c:pt idx="60">
                  <c:v>-214.55</c:v>
                </c:pt>
                <c:pt idx="61">
                  <c:v>-213.79</c:v>
                </c:pt>
                <c:pt idx="62">
                  <c:v>-213.03</c:v>
                </c:pt>
                <c:pt idx="63">
                  <c:v>-212.27</c:v>
                </c:pt>
                <c:pt idx="64">
                  <c:v>-211.52</c:v>
                </c:pt>
                <c:pt idx="65">
                  <c:v>-210.76</c:v>
                </c:pt>
                <c:pt idx="66">
                  <c:v>-210</c:v>
                </c:pt>
                <c:pt idx="67">
                  <c:v>-209.24</c:v>
                </c:pt>
                <c:pt idx="68">
                  <c:v>-208.48</c:v>
                </c:pt>
                <c:pt idx="69">
                  <c:v>-207.73</c:v>
                </c:pt>
                <c:pt idx="70">
                  <c:v>-206.97</c:v>
                </c:pt>
                <c:pt idx="71">
                  <c:v>-206.21</c:v>
                </c:pt>
                <c:pt idx="72">
                  <c:v>-205.45</c:v>
                </c:pt>
                <c:pt idx="73">
                  <c:v>-204.7</c:v>
                </c:pt>
                <c:pt idx="74">
                  <c:v>-203.94</c:v>
                </c:pt>
                <c:pt idx="75">
                  <c:v>-203.18</c:v>
                </c:pt>
                <c:pt idx="76">
                  <c:v>-202.42</c:v>
                </c:pt>
                <c:pt idx="77">
                  <c:v>-201.67</c:v>
                </c:pt>
                <c:pt idx="78">
                  <c:v>-200.91</c:v>
                </c:pt>
                <c:pt idx="79">
                  <c:v>-200.15</c:v>
                </c:pt>
                <c:pt idx="80">
                  <c:v>-199.39</c:v>
                </c:pt>
                <c:pt idx="81">
                  <c:v>-198.64</c:v>
                </c:pt>
                <c:pt idx="82">
                  <c:v>-197.88</c:v>
                </c:pt>
                <c:pt idx="83">
                  <c:v>-197.12</c:v>
                </c:pt>
                <c:pt idx="84">
                  <c:v>-196.36</c:v>
                </c:pt>
                <c:pt idx="85">
                  <c:v>-195.61</c:v>
                </c:pt>
                <c:pt idx="86">
                  <c:v>-194.85</c:v>
                </c:pt>
                <c:pt idx="87">
                  <c:v>-194.09</c:v>
                </c:pt>
                <c:pt idx="88">
                  <c:v>-193.33</c:v>
                </c:pt>
                <c:pt idx="89">
                  <c:v>-192.58</c:v>
                </c:pt>
                <c:pt idx="90">
                  <c:v>-191.82</c:v>
                </c:pt>
                <c:pt idx="91">
                  <c:v>-191.06</c:v>
                </c:pt>
                <c:pt idx="92">
                  <c:v>-190.3</c:v>
                </c:pt>
                <c:pt idx="93">
                  <c:v>-189.55</c:v>
                </c:pt>
                <c:pt idx="94">
                  <c:v>-188.79</c:v>
                </c:pt>
                <c:pt idx="95">
                  <c:v>-188.03</c:v>
                </c:pt>
                <c:pt idx="96">
                  <c:v>-187.27</c:v>
                </c:pt>
                <c:pt idx="97">
                  <c:v>-186.52</c:v>
                </c:pt>
                <c:pt idx="98">
                  <c:v>-185.76</c:v>
                </c:pt>
                <c:pt idx="99">
                  <c:v>-185</c:v>
                </c:pt>
                <c:pt idx="100">
                  <c:v>-184.24</c:v>
                </c:pt>
                <c:pt idx="101">
                  <c:v>-183.48</c:v>
                </c:pt>
                <c:pt idx="102">
                  <c:v>-182.73</c:v>
                </c:pt>
                <c:pt idx="103">
                  <c:v>-181.97</c:v>
                </c:pt>
                <c:pt idx="104">
                  <c:v>-181.21</c:v>
                </c:pt>
                <c:pt idx="105">
                  <c:v>-180.45</c:v>
                </c:pt>
                <c:pt idx="106">
                  <c:v>-179.7</c:v>
                </c:pt>
                <c:pt idx="107">
                  <c:v>-178.94</c:v>
                </c:pt>
                <c:pt idx="108">
                  <c:v>-178.18</c:v>
                </c:pt>
                <c:pt idx="109">
                  <c:v>-177.42</c:v>
                </c:pt>
                <c:pt idx="110">
                  <c:v>-176.67</c:v>
                </c:pt>
                <c:pt idx="111">
                  <c:v>-175.91</c:v>
                </c:pt>
                <c:pt idx="112">
                  <c:v>-175.15</c:v>
                </c:pt>
                <c:pt idx="113">
                  <c:v>-174.39</c:v>
                </c:pt>
                <c:pt idx="114">
                  <c:v>-173.64</c:v>
                </c:pt>
                <c:pt idx="115">
                  <c:v>-172.88</c:v>
                </c:pt>
                <c:pt idx="116">
                  <c:v>-172.12</c:v>
                </c:pt>
                <c:pt idx="117">
                  <c:v>-171.36</c:v>
                </c:pt>
                <c:pt idx="118">
                  <c:v>-170.61</c:v>
                </c:pt>
                <c:pt idx="119">
                  <c:v>-169.85</c:v>
                </c:pt>
                <c:pt idx="120">
                  <c:v>-169.09</c:v>
                </c:pt>
                <c:pt idx="121">
                  <c:v>-168.33</c:v>
                </c:pt>
                <c:pt idx="122">
                  <c:v>-167.58</c:v>
                </c:pt>
                <c:pt idx="123">
                  <c:v>-166.82</c:v>
                </c:pt>
                <c:pt idx="124">
                  <c:v>-166.06</c:v>
                </c:pt>
                <c:pt idx="125">
                  <c:v>-165.3</c:v>
                </c:pt>
                <c:pt idx="126">
                  <c:v>-164.55</c:v>
                </c:pt>
                <c:pt idx="127">
                  <c:v>-163.79</c:v>
                </c:pt>
                <c:pt idx="128">
                  <c:v>-163.03</c:v>
                </c:pt>
                <c:pt idx="129">
                  <c:v>-162.27000000000001</c:v>
                </c:pt>
                <c:pt idx="130">
                  <c:v>-161.52000000000001</c:v>
                </c:pt>
                <c:pt idx="131">
                  <c:v>-160.76</c:v>
                </c:pt>
                <c:pt idx="132">
                  <c:v>-160</c:v>
                </c:pt>
                <c:pt idx="133">
                  <c:v>-159.24</c:v>
                </c:pt>
                <c:pt idx="134">
                  <c:v>-158.47999999999999</c:v>
                </c:pt>
                <c:pt idx="135">
                  <c:v>-157.72999999999999</c:v>
                </c:pt>
                <c:pt idx="136">
                  <c:v>-156.97</c:v>
                </c:pt>
                <c:pt idx="137">
                  <c:v>-156.21</c:v>
                </c:pt>
                <c:pt idx="138">
                  <c:v>-155.44999999999999</c:v>
                </c:pt>
                <c:pt idx="139">
                  <c:v>-154.69999999999999</c:v>
                </c:pt>
                <c:pt idx="140">
                  <c:v>-153.94</c:v>
                </c:pt>
                <c:pt idx="141">
                  <c:v>-153.18</c:v>
                </c:pt>
                <c:pt idx="142">
                  <c:v>-152.41999999999999</c:v>
                </c:pt>
                <c:pt idx="143">
                  <c:v>-151.66999999999999</c:v>
                </c:pt>
                <c:pt idx="144">
                  <c:v>-150.91</c:v>
                </c:pt>
                <c:pt idx="145">
                  <c:v>-150.15</c:v>
                </c:pt>
                <c:pt idx="146">
                  <c:v>-149.38999999999999</c:v>
                </c:pt>
                <c:pt idx="147">
                  <c:v>-148.63999999999999</c:v>
                </c:pt>
                <c:pt idx="148">
                  <c:v>-147.88</c:v>
                </c:pt>
                <c:pt idx="149">
                  <c:v>-147.12</c:v>
                </c:pt>
                <c:pt idx="150">
                  <c:v>-146.36000000000001</c:v>
                </c:pt>
                <c:pt idx="151">
                  <c:v>-145.61000000000001</c:v>
                </c:pt>
                <c:pt idx="152">
                  <c:v>-144.85</c:v>
                </c:pt>
                <c:pt idx="153">
                  <c:v>-144.09</c:v>
                </c:pt>
                <c:pt idx="154">
                  <c:v>-143.33000000000001</c:v>
                </c:pt>
                <c:pt idx="155">
                  <c:v>-142.58000000000001</c:v>
                </c:pt>
                <c:pt idx="156">
                  <c:v>-141.82</c:v>
                </c:pt>
                <c:pt idx="157">
                  <c:v>-141.06</c:v>
                </c:pt>
                <c:pt idx="158">
                  <c:v>-140.30000000000001</c:v>
                </c:pt>
                <c:pt idx="159">
                  <c:v>-139.55000000000001</c:v>
                </c:pt>
                <c:pt idx="160">
                  <c:v>-138.79</c:v>
                </c:pt>
                <c:pt idx="161">
                  <c:v>-138.03</c:v>
                </c:pt>
                <c:pt idx="162">
                  <c:v>-137.27000000000001</c:v>
                </c:pt>
                <c:pt idx="163">
                  <c:v>-136.52000000000001</c:v>
                </c:pt>
                <c:pt idx="164">
                  <c:v>-135.76</c:v>
                </c:pt>
                <c:pt idx="165">
                  <c:v>-135</c:v>
                </c:pt>
                <c:pt idx="166">
                  <c:v>-134.24</c:v>
                </c:pt>
                <c:pt idx="167">
                  <c:v>-133.47999999999999</c:v>
                </c:pt>
                <c:pt idx="168">
                  <c:v>-132.72999999999999</c:v>
                </c:pt>
                <c:pt idx="169">
                  <c:v>-131.97</c:v>
                </c:pt>
                <c:pt idx="170">
                  <c:v>-131.21</c:v>
                </c:pt>
                <c:pt idx="171">
                  <c:v>-130.44999999999999</c:v>
                </c:pt>
                <c:pt idx="172">
                  <c:v>-129.69999999999999</c:v>
                </c:pt>
                <c:pt idx="173">
                  <c:v>-128.94</c:v>
                </c:pt>
                <c:pt idx="174">
                  <c:v>-128.18</c:v>
                </c:pt>
                <c:pt idx="175">
                  <c:v>-127.42</c:v>
                </c:pt>
                <c:pt idx="176">
                  <c:v>-126.67</c:v>
                </c:pt>
                <c:pt idx="177">
                  <c:v>-125.91</c:v>
                </c:pt>
                <c:pt idx="178">
                  <c:v>-125.15</c:v>
                </c:pt>
                <c:pt idx="179">
                  <c:v>-124.39</c:v>
                </c:pt>
                <c:pt idx="180">
                  <c:v>-123.64</c:v>
                </c:pt>
                <c:pt idx="181">
                  <c:v>-122.88</c:v>
                </c:pt>
                <c:pt idx="182">
                  <c:v>-122.12</c:v>
                </c:pt>
                <c:pt idx="183">
                  <c:v>-121.36</c:v>
                </c:pt>
                <c:pt idx="184">
                  <c:v>-120.61</c:v>
                </c:pt>
                <c:pt idx="185">
                  <c:v>-119.85</c:v>
                </c:pt>
                <c:pt idx="186">
                  <c:v>-119.09</c:v>
                </c:pt>
                <c:pt idx="187">
                  <c:v>-118.33</c:v>
                </c:pt>
                <c:pt idx="188">
                  <c:v>-117.58</c:v>
                </c:pt>
                <c:pt idx="189">
                  <c:v>-116.82</c:v>
                </c:pt>
                <c:pt idx="190">
                  <c:v>-116.06</c:v>
                </c:pt>
                <c:pt idx="191">
                  <c:v>-115.3</c:v>
                </c:pt>
                <c:pt idx="192">
                  <c:v>-114.55</c:v>
                </c:pt>
                <c:pt idx="193">
                  <c:v>-113.79</c:v>
                </c:pt>
                <c:pt idx="194">
                  <c:v>-113.03</c:v>
                </c:pt>
                <c:pt idx="195">
                  <c:v>-112.27</c:v>
                </c:pt>
                <c:pt idx="196">
                  <c:v>-111.52</c:v>
                </c:pt>
                <c:pt idx="197">
                  <c:v>-110.76</c:v>
                </c:pt>
                <c:pt idx="198">
                  <c:v>-110</c:v>
                </c:pt>
                <c:pt idx="199">
                  <c:v>-109</c:v>
                </c:pt>
                <c:pt idx="200">
                  <c:v>-108</c:v>
                </c:pt>
                <c:pt idx="201">
                  <c:v>-107</c:v>
                </c:pt>
                <c:pt idx="202">
                  <c:v>-106</c:v>
                </c:pt>
                <c:pt idx="203">
                  <c:v>-105</c:v>
                </c:pt>
                <c:pt idx="204">
                  <c:v>-104</c:v>
                </c:pt>
                <c:pt idx="205">
                  <c:v>-103</c:v>
                </c:pt>
                <c:pt idx="206">
                  <c:v>-102</c:v>
                </c:pt>
                <c:pt idx="207">
                  <c:v>-101</c:v>
                </c:pt>
                <c:pt idx="208">
                  <c:v>-100</c:v>
                </c:pt>
                <c:pt idx="209">
                  <c:v>-99</c:v>
                </c:pt>
                <c:pt idx="210">
                  <c:v>-98</c:v>
                </c:pt>
                <c:pt idx="211">
                  <c:v>-97</c:v>
                </c:pt>
                <c:pt idx="212">
                  <c:v>-96</c:v>
                </c:pt>
                <c:pt idx="213">
                  <c:v>-95</c:v>
                </c:pt>
                <c:pt idx="214">
                  <c:v>-94</c:v>
                </c:pt>
                <c:pt idx="215">
                  <c:v>-93</c:v>
                </c:pt>
                <c:pt idx="216">
                  <c:v>-92</c:v>
                </c:pt>
                <c:pt idx="217">
                  <c:v>-91</c:v>
                </c:pt>
                <c:pt idx="218">
                  <c:v>-90</c:v>
                </c:pt>
                <c:pt idx="219">
                  <c:v>-89</c:v>
                </c:pt>
                <c:pt idx="220">
                  <c:v>-88</c:v>
                </c:pt>
                <c:pt idx="221">
                  <c:v>-87</c:v>
                </c:pt>
                <c:pt idx="222">
                  <c:v>-86</c:v>
                </c:pt>
                <c:pt idx="223">
                  <c:v>-85</c:v>
                </c:pt>
                <c:pt idx="224">
                  <c:v>-84</c:v>
                </c:pt>
                <c:pt idx="225">
                  <c:v>-83</c:v>
                </c:pt>
                <c:pt idx="226">
                  <c:v>-82</c:v>
                </c:pt>
                <c:pt idx="227">
                  <c:v>-81</c:v>
                </c:pt>
                <c:pt idx="228">
                  <c:v>-80</c:v>
                </c:pt>
                <c:pt idx="229">
                  <c:v>-79</c:v>
                </c:pt>
                <c:pt idx="230">
                  <c:v>-78</c:v>
                </c:pt>
                <c:pt idx="231">
                  <c:v>-77</c:v>
                </c:pt>
                <c:pt idx="232">
                  <c:v>-76</c:v>
                </c:pt>
                <c:pt idx="233">
                  <c:v>-75</c:v>
                </c:pt>
                <c:pt idx="234">
                  <c:v>-74</c:v>
                </c:pt>
                <c:pt idx="235">
                  <c:v>-73</c:v>
                </c:pt>
                <c:pt idx="236">
                  <c:v>-72</c:v>
                </c:pt>
                <c:pt idx="237">
                  <c:v>-71</c:v>
                </c:pt>
                <c:pt idx="238">
                  <c:v>-70</c:v>
                </c:pt>
                <c:pt idx="239">
                  <c:v>-69</c:v>
                </c:pt>
                <c:pt idx="240">
                  <c:v>-68</c:v>
                </c:pt>
                <c:pt idx="241">
                  <c:v>-67</c:v>
                </c:pt>
                <c:pt idx="242">
                  <c:v>-66</c:v>
                </c:pt>
                <c:pt idx="243">
                  <c:v>-65</c:v>
                </c:pt>
                <c:pt idx="244">
                  <c:v>-64</c:v>
                </c:pt>
                <c:pt idx="245">
                  <c:v>-63</c:v>
                </c:pt>
                <c:pt idx="246">
                  <c:v>-62</c:v>
                </c:pt>
                <c:pt idx="247">
                  <c:v>-61</c:v>
                </c:pt>
                <c:pt idx="248">
                  <c:v>-60</c:v>
                </c:pt>
                <c:pt idx="249">
                  <c:v>-59</c:v>
                </c:pt>
                <c:pt idx="250">
                  <c:v>-58</c:v>
                </c:pt>
                <c:pt idx="251">
                  <c:v>-57</c:v>
                </c:pt>
                <c:pt idx="252">
                  <c:v>-56</c:v>
                </c:pt>
                <c:pt idx="253">
                  <c:v>-55</c:v>
                </c:pt>
                <c:pt idx="254">
                  <c:v>-54</c:v>
                </c:pt>
                <c:pt idx="255">
                  <c:v>-53</c:v>
                </c:pt>
                <c:pt idx="256">
                  <c:v>-52</c:v>
                </c:pt>
                <c:pt idx="257">
                  <c:v>-51</c:v>
                </c:pt>
                <c:pt idx="258">
                  <c:v>-50</c:v>
                </c:pt>
                <c:pt idx="259">
                  <c:v>-49</c:v>
                </c:pt>
                <c:pt idx="260">
                  <c:v>-48</c:v>
                </c:pt>
                <c:pt idx="261">
                  <c:v>-47</c:v>
                </c:pt>
                <c:pt idx="262">
                  <c:v>-46</c:v>
                </c:pt>
                <c:pt idx="263">
                  <c:v>-45</c:v>
                </c:pt>
                <c:pt idx="264">
                  <c:v>-44</c:v>
                </c:pt>
                <c:pt idx="265">
                  <c:v>-43</c:v>
                </c:pt>
                <c:pt idx="266">
                  <c:v>-42</c:v>
                </c:pt>
                <c:pt idx="267">
                  <c:v>-41</c:v>
                </c:pt>
                <c:pt idx="268">
                  <c:v>-40</c:v>
                </c:pt>
                <c:pt idx="269">
                  <c:v>-39</c:v>
                </c:pt>
                <c:pt idx="270">
                  <c:v>-38</c:v>
                </c:pt>
                <c:pt idx="271">
                  <c:v>-37</c:v>
                </c:pt>
                <c:pt idx="272">
                  <c:v>-36</c:v>
                </c:pt>
                <c:pt idx="273">
                  <c:v>-35</c:v>
                </c:pt>
                <c:pt idx="274">
                  <c:v>-34</c:v>
                </c:pt>
                <c:pt idx="275">
                  <c:v>-33</c:v>
                </c:pt>
                <c:pt idx="276">
                  <c:v>-32</c:v>
                </c:pt>
                <c:pt idx="277">
                  <c:v>-31</c:v>
                </c:pt>
                <c:pt idx="278">
                  <c:v>-30</c:v>
                </c:pt>
                <c:pt idx="279">
                  <c:v>-29</c:v>
                </c:pt>
                <c:pt idx="280">
                  <c:v>-28</c:v>
                </c:pt>
                <c:pt idx="281">
                  <c:v>-27</c:v>
                </c:pt>
                <c:pt idx="282">
                  <c:v>-26</c:v>
                </c:pt>
                <c:pt idx="283">
                  <c:v>-25</c:v>
                </c:pt>
                <c:pt idx="284">
                  <c:v>-24</c:v>
                </c:pt>
                <c:pt idx="285">
                  <c:v>-23</c:v>
                </c:pt>
                <c:pt idx="286">
                  <c:v>-22</c:v>
                </c:pt>
                <c:pt idx="287">
                  <c:v>-21</c:v>
                </c:pt>
                <c:pt idx="288">
                  <c:v>-20</c:v>
                </c:pt>
                <c:pt idx="289">
                  <c:v>-19</c:v>
                </c:pt>
                <c:pt idx="290">
                  <c:v>-18</c:v>
                </c:pt>
                <c:pt idx="291">
                  <c:v>-17</c:v>
                </c:pt>
                <c:pt idx="292">
                  <c:v>-16</c:v>
                </c:pt>
                <c:pt idx="293">
                  <c:v>-15</c:v>
                </c:pt>
                <c:pt idx="294">
                  <c:v>-14</c:v>
                </c:pt>
                <c:pt idx="295">
                  <c:v>-13</c:v>
                </c:pt>
                <c:pt idx="296">
                  <c:v>-12</c:v>
                </c:pt>
                <c:pt idx="297">
                  <c:v>-11</c:v>
                </c:pt>
                <c:pt idx="298">
                  <c:v>-10</c:v>
                </c:pt>
                <c:pt idx="299">
                  <c:v>-9</c:v>
                </c:pt>
                <c:pt idx="300">
                  <c:v>-8</c:v>
                </c:pt>
                <c:pt idx="301">
                  <c:v>-7</c:v>
                </c:pt>
                <c:pt idx="302">
                  <c:v>-6</c:v>
                </c:pt>
                <c:pt idx="303">
                  <c:v>-5</c:v>
                </c:pt>
                <c:pt idx="304">
                  <c:v>-4</c:v>
                </c:pt>
                <c:pt idx="305">
                  <c:v>-3</c:v>
                </c:pt>
                <c:pt idx="306">
                  <c:v>-2</c:v>
                </c:pt>
                <c:pt idx="307">
                  <c:v>-1</c:v>
                </c:pt>
                <c:pt idx="308">
                  <c:v>0</c:v>
                </c:pt>
                <c:pt idx="309">
                  <c:v>1</c:v>
                </c:pt>
                <c:pt idx="310">
                  <c:v>2</c:v>
                </c:pt>
                <c:pt idx="311">
                  <c:v>3</c:v>
                </c:pt>
                <c:pt idx="312">
                  <c:v>4</c:v>
                </c:pt>
                <c:pt idx="313">
                  <c:v>5</c:v>
                </c:pt>
                <c:pt idx="314">
                  <c:v>6</c:v>
                </c:pt>
                <c:pt idx="315">
                  <c:v>7</c:v>
                </c:pt>
                <c:pt idx="316">
                  <c:v>8</c:v>
                </c:pt>
                <c:pt idx="317">
                  <c:v>9</c:v>
                </c:pt>
                <c:pt idx="318">
                  <c:v>10</c:v>
                </c:pt>
                <c:pt idx="319">
                  <c:v>11</c:v>
                </c:pt>
                <c:pt idx="320">
                  <c:v>12</c:v>
                </c:pt>
                <c:pt idx="321">
                  <c:v>13</c:v>
                </c:pt>
                <c:pt idx="322">
                  <c:v>14</c:v>
                </c:pt>
                <c:pt idx="323">
                  <c:v>15</c:v>
                </c:pt>
                <c:pt idx="324">
                  <c:v>16</c:v>
                </c:pt>
                <c:pt idx="325">
                  <c:v>17</c:v>
                </c:pt>
                <c:pt idx="326">
                  <c:v>18</c:v>
                </c:pt>
                <c:pt idx="327">
                  <c:v>19</c:v>
                </c:pt>
                <c:pt idx="328">
                  <c:v>20</c:v>
                </c:pt>
                <c:pt idx="329">
                  <c:v>21</c:v>
                </c:pt>
                <c:pt idx="330">
                  <c:v>22</c:v>
                </c:pt>
                <c:pt idx="331">
                  <c:v>23</c:v>
                </c:pt>
                <c:pt idx="332">
                  <c:v>24</c:v>
                </c:pt>
                <c:pt idx="333">
                  <c:v>25</c:v>
                </c:pt>
                <c:pt idx="334">
                  <c:v>26</c:v>
                </c:pt>
                <c:pt idx="335">
                  <c:v>27</c:v>
                </c:pt>
                <c:pt idx="336">
                  <c:v>28</c:v>
                </c:pt>
                <c:pt idx="337">
                  <c:v>29</c:v>
                </c:pt>
                <c:pt idx="338">
                  <c:v>30</c:v>
                </c:pt>
                <c:pt idx="339">
                  <c:v>31</c:v>
                </c:pt>
                <c:pt idx="340">
                  <c:v>32</c:v>
                </c:pt>
                <c:pt idx="341">
                  <c:v>33</c:v>
                </c:pt>
                <c:pt idx="342">
                  <c:v>34</c:v>
                </c:pt>
                <c:pt idx="343">
                  <c:v>35</c:v>
                </c:pt>
                <c:pt idx="344">
                  <c:v>36</c:v>
                </c:pt>
                <c:pt idx="345">
                  <c:v>37</c:v>
                </c:pt>
                <c:pt idx="346">
                  <c:v>38</c:v>
                </c:pt>
                <c:pt idx="347">
                  <c:v>39</c:v>
                </c:pt>
                <c:pt idx="348">
                  <c:v>40</c:v>
                </c:pt>
                <c:pt idx="349">
                  <c:v>41</c:v>
                </c:pt>
                <c:pt idx="350">
                  <c:v>42</c:v>
                </c:pt>
                <c:pt idx="351">
                  <c:v>43</c:v>
                </c:pt>
                <c:pt idx="352">
                  <c:v>44</c:v>
                </c:pt>
                <c:pt idx="353">
                  <c:v>45</c:v>
                </c:pt>
                <c:pt idx="354">
                  <c:v>46</c:v>
                </c:pt>
                <c:pt idx="355">
                  <c:v>47</c:v>
                </c:pt>
                <c:pt idx="356">
                  <c:v>48</c:v>
                </c:pt>
                <c:pt idx="357">
                  <c:v>49</c:v>
                </c:pt>
                <c:pt idx="358">
                  <c:v>50</c:v>
                </c:pt>
                <c:pt idx="359">
                  <c:v>51</c:v>
                </c:pt>
                <c:pt idx="360">
                  <c:v>52</c:v>
                </c:pt>
                <c:pt idx="361">
                  <c:v>53</c:v>
                </c:pt>
                <c:pt idx="362">
                  <c:v>54</c:v>
                </c:pt>
                <c:pt idx="363">
                  <c:v>55</c:v>
                </c:pt>
                <c:pt idx="364">
                  <c:v>56</c:v>
                </c:pt>
                <c:pt idx="365">
                  <c:v>57</c:v>
                </c:pt>
                <c:pt idx="366">
                  <c:v>58</c:v>
                </c:pt>
                <c:pt idx="367">
                  <c:v>59</c:v>
                </c:pt>
                <c:pt idx="368">
                  <c:v>60</c:v>
                </c:pt>
                <c:pt idx="369">
                  <c:v>61</c:v>
                </c:pt>
                <c:pt idx="370">
                  <c:v>62</c:v>
                </c:pt>
                <c:pt idx="371">
                  <c:v>63</c:v>
                </c:pt>
                <c:pt idx="372">
                  <c:v>64</c:v>
                </c:pt>
                <c:pt idx="373">
                  <c:v>65</c:v>
                </c:pt>
                <c:pt idx="374">
                  <c:v>66</c:v>
                </c:pt>
                <c:pt idx="375">
                  <c:v>67</c:v>
                </c:pt>
                <c:pt idx="376">
                  <c:v>68</c:v>
                </c:pt>
                <c:pt idx="377">
                  <c:v>69</c:v>
                </c:pt>
                <c:pt idx="378">
                  <c:v>70</c:v>
                </c:pt>
                <c:pt idx="379">
                  <c:v>71</c:v>
                </c:pt>
                <c:pt idx="380">
                  <c:v>72</c:v>
                </c:pt>
                <c:pt idx="381">
                  <c:v>73</c:v>
                </c:pt>
                <c:pt idx="382">
                  <c:v>74</c:v>
                </c:pt>
                <c:pt idx="383">
                  <c:v>75</c:v>
                </c:pt>
                <c:pt idx="384">
                  <c:v>76</c:v>
                </c:pt>
                <c:pt idx="385">
                  <c:v>77</c:v>
                </c:pt>
                <c:pt idx="386">
                  <c:v>78</c:v>
                </c:pt>
                <c:pt idx="387">
                  <c:v>79</c:v>
                </c:pt>
                <c:pt idx="388">
                  <c:v>80</c:v>
                </c:pt>
                <c:pt idx="389">
                  <c:v>81</c:v>
                </c:pt>
                <c:pt idx="390">
                  <c:v>82</c:v>
                </c:pt>
                <c:pt idx="391">
                  <c:v>83</c:v>
                </c:pt>
                <c:pt idx="392">
                  <c:v>84</c:v>
                </c:pt>
                <c:pt idx="393">
                  <c:v>85</c:v>
                </c:pt>
                <c:pt idx="394">
                  <c:v>86</c:v>
                </c:pt>
                <c:pt idx="395">
                  <c:v>87</c:v>
                </c:pt>
                <c:pt idx="396">
                  <c:v>88</c:v>
                </c:pt>
                <c:pt idx="397">
                  <c:v>89</c:v>
                </c:pt>
                <c:pt idx="398">
                  <c:v>90</c:v>
                </c:pt>
                <c:pt idx="399">
                  <c:v>91</c:v>
                </c:pt>
                <c:pt idx="400">
                  <c:v>92</c:v>
                </c:pt>
                <c:pt idx="401">
                  <c:v>93</c:v>
                </c:pt>
                <c:pt idx="402">
                  <c:v>94</c:v>
                </c:pt>
                <c:pt idx="403">
                  <c:v>95</c:v>
                </c:pt>
                <c:pt idx="404">
                  <c:v>96</c:v>
                </c:pt>
                <c:pt idx="405">
                  <c:v>97</c:v>
                </c:pt>
                <c:pt idx="406">
                  <c:v>98</c:v>
                </c:pt>
                <c:pt idx="407">
                  <c:v>99</c:v>
                </c:pt>
                <c:pt idx="408">
                  <c:v>100</c:v>
                </c:pt>
                <c:pt idx="409">
                  <c:v>101</c:v>
                </c:pt>
                <c:pt idx="410">
                  <c:v>102</c:v>
                </c:pt>
                <c:pt idx="411">
                  <c:v>103</c:v>
                </c:pt>
                <c:pt idx="412">
                  <c:v>104</c:v>
                </c:pt>
                <c:pt idx="413">
                  <c:v>105</c:v>
                </c:pt>
                <c:pt idx="414">
                  <c:v>106</c:v>
                </c:pt>
                <c:pt idx="415">
                  <c:v>107</c:v>
                </c:pt>
                <c:pt idx="416">
                  <c:v>108</c:v>
                </c:pt>
                <c:pt idx="417">
                  <c:v>109</c:v>
                </c:pt>
                <c:pt idx="418">
                  <c:v>110</c:v>
                </c:pt>
                <c:pt idx="419">
                  <c:v>111</c:v>
                </c:pt>
                <c:pt idx="420">
                  <c:v>112</c:v>
                </c:pt>
                <c:pt idx="421">
                  <c:v>113</c:v>
                </c:pt>
                <c:pt idx="422">
                  <c:v>114</c:v>
                </c:pt>
                <c:pt idx="423">
                  <c:v>115</c:v>
                </c:pt>
                <c:pt idx="424">
                  <c:v>116</c:v>
                </c:pt>
                <c:pt idx="425">
                  <c:v>117</c:v>
                </c:pt>
                <c:pt idx="426">
                  <c:v>118</c:v>
                </c:pt>
                <c:pt idx="427">
                  <c:v>119</c:v>
                </c:pt>
                <c:pt idx="428">
                  <c:v>120</c:v>
                </c:pt>
                <c:pt idx="429">
                  <c:v>121</c:v>
                </c:pt>
                <c:pt idx="430">
                  <c:v>122</c:v>
                </c:pt>
                <c:pt idx="431">
                  <c:v>123</c:v>
                </c:pt>
                <c:pt idx="432">
                  <c:v>124</c:v>
                </c:pt>
                <c:pt idx="433">
                  <c:v>125</c:v>
                </c:pt>
                <c:pt idx="434">
                  <c:v>126</c:v>
                </c:pt>
                <c:pt idx="435">
                  <c:v>127</c:v>
                </c:pt>
                <c:pt idx="436">
                  <c:v>128</c:v>
                </c:pt>
                <c:pt idx="437">
                  <c:v>129</c:v>
                </c:pt>
                <c:pt idx="438">
                  <c:v>130</c:v>
                </c:pt>
                <c:pt idx="439">
                  <c:v>131.21</c:v>
                </c:pt>
                <c:pt idx="440">
                  <c:v>132.41999999999999</c:v>
                </c:pt>
                <c:pt idx="441">
                  <c:v>133.63999999999999</c:v>
                </c:pt>
                <c:pt idx="442">
                  <c:v>134.85</c:v>
                </c:pt>
                <c:pt idx="443">
                  <c:v>136.06</c:v>
                </c:pt>
                <c:pt idx="444">
                  <c:v>137.27000000000001</c:v>
                </c:pt>
                <c:pt idx="445">
                  <c:v>138.47999999999999</c:v>
                </c:pt>
                <c:pt idx="446">
                  <c:v>139.69999999999999</c:v>
                </c:pt>
                <c:pt idx="447">
                  <c:v>140.91</c:v>
                </c:pt>
                <c:pt idx="448">
                  <c:v>142.12</c:v>
                </c:pt>
                <c:pt idx="449">
                  <c:v>143.33000000000001</c:v>
                </c:pt>
                <c:pt idx="450">
                  <c:v>144.55000000000001</c:v>
                </c:pt>
                <c:pt idx="451">
                  <c:v>145.76</c:v>
                </c:pt>
                <c:pt idx="452">
                  <c:v>146.97</c:v>
                </c:pt>
                <c:pt idx="453">
                  <c:v>148.18</c:v>
                </c:pt>
                <c:pt idx="454">
                  <c:v>149.38999999999999</c:v>
                </c:pt>
                <c:pt idx="455">
                  <c:v>150.61000000000001</c:v>
                </c:pt>
                <c:pt idx="456">
                  <c:v>151.82</c:v>
                </c:pt>
                <c:pt idx="457">
                  <c:v>153.03</c:v>
                </c:pt>
                <c:pt idx="458">
                  <c:v>154.24</c:v>
                </c:pt>
                <c:pt idx="459">
                  <c:v>155.44999999999999</c:v>
                </c:pt>
                <c:pt idx="460">
                  <c:v>156.66999999999999</c:v>
                </c:pt>
                <c:pt idx="461">
                  <c:v>157.88</c:v>
                </c:pt>
                <c:pt idx="462">
                  <c:v>159.09</c:v>
                </c:pt>
                <c:pt idx="463">
                  <c:v>160.30000000000001</c:v>
                </c:pt>
                <c:pt idx="464">
                  <c:v>161.52000000000001</c:v>
                </c:pt>
                <c:pt idx="465">
                  <c:v>162.72999999999999</c:v>
                </c:pt>
                <c:pt idx="466">
                  <c:v>163.94</c:v>
                </c:pt>
                <c:pt idx="467">
                  <c:v>165.15</c:v>
                </c:pt>
                <c:pt idx="468">
                  <c:v>166.36</c:v>
                </c:pt>
                <c:pt idx="469">
                  <c:v>167.58</c:v>
                </c:pt>
                <c:pt idx="470">
                  <c:v>168.79</c:v>
                </c:pt>
                <c:pt idx="471">
                  <c:v>170</c:v>
                </c:pt>
                <c:pt idx="472">
                  <c:v>171.21</c:v>
                </c:pt>
                <c:pt idx="473">
                  <c:v>172.42</c:v>
                </c:pt>
                <c:pt idx="474">
                  <c:v>173.64</c:v>
                </c:pt>
                <c:pt idx="475">
                  <c:v>174.85</c:v>
                </c:pt>
                <c:pt idx="476">
                  <c:v>176.06</c:v>
                </c:pt>
                <c:pt idx="477">
                  <c:v>177.27</c:v>
                </c:pt>
                <c:pt idx="478">
                  <c:v>178.48</c:v>
                </c:pt>
                <c:pt idx="479">
                  <c:v>179.7</c:v>
                </c:pt>
                <c:pt idx="480">
                  <c:v>180.91</c:v>
                </c:pt>
                <c:pt idx="481">
                  <c:v>182.12</c:v>
                </c:pt>
                <c:pt idx="482">
                  <c:v>183.33</c:v>
                </c:pt>
                <c:pt idx="483">
                  <c:v>184.55</c:v>
                </c:pt>
                <c:pt idx="484">
                  <c:v>185.76</c:v>
                </c:pt>
                <c:pt idx="485">
                  <c:v>186.97</c:v>
                </c:pt>
                <c:pt idx="486">
                  <c:v>188.18</c:v>
                </c:pt>
                <c:pt idx="487">
                  <c:v>189.39</c:v>
                </c:pt>
                <c:pt idx="488">
                  <c:v>190.61</c:v>
                </c:pt>
                <c:pt idx="489">
                  <c:v>191.82</c:v>
                </c:pt>
                <c:pt idx="490">
                  <c:v>193.03</c:v>
                </c:pt>
                <c:pt idx="491">
                  <c:v>194.24</c:v>
                </c:pt>
                <c:pt idx="492">
                  <c:v>195.45</c:v>
                </c:pt>
                <c:pt idx="493">
                  <c:v>196.67</c:v>
                </c:pt>
                <c:pt idx="494">
                  <c:v>197.88</c:v>
                </c:pt>
                <c:pt idx="495">
                  <c:v>199.09</c:v>
                </c:pt>
                <c:pt idx="496">
                  <c:v>200.3</c:v>
                </c:pt>
                <c:pt idx="497">
                  <c:v>201.52</c:v>
                </c:pt>
                <c:pt idx="498">
                  <c:v>202.73</c:v>
                </c:pt>
                <c:pt idx="499">
                  <c:v>203.94</c:v>
                </c:pt>
                <c:pt idx="500">
                  <c:v>205.15</c:v>
                </c:pt>
                <c:pt idx="501">
                  <c:v>206.36</c:v>
                </c:pt>
                <c:pt idx="502">
                  <c:v>207.58</c:v>
                </c:pt>
                <c:pt idx="503">
                  <c:v>208.79</c:v>
                </c:pt>
                <c:pt idx="504">
                  <c:v>210</c:v>
                </c:pt>
                <c:pt idx="505">
                  <c:v>211.21</c:v>
                </c:pt>
                <c:pt idx="506">
                  <c:v>212.42</c:v>
                </c:pt>
                <c:pt idx="507">
                  <c:v>213.64</c:v>
                </c:pt>
                <c:pt idx="508">
                  <c:v>214.85</c:v>
                </c:pt>
                <c:pt idx="509">
                  <c:v>216.06</c:v>
                </c:pt>
                <c:pt idx="510">
                  <c:v>217.27</c:v>
                </c:pt>
                <c:pt idx="511">
                  <c:v>218.48</c:v>
                </c:pt>
                <c:pt idx="512">
                  <c:v>219.7</c:v>
                </c:pt>
                <c:pt idx="513">
                  <c:v>220.91</c:v>
                </c:pt>
                <c:pt idx="514">
                  <c:v>222.12</c:v>
                </c:pt>
                <c:pt idx="515">
                  <c:v>223.33</c:v>
                </c:pt>
                <c:pt idx="516">
                  <c:v>224.55</c:v>
                </c:pt>
                <c:pt idx="517">
                  <c:v>225.76</c:v>
                </c:pt>
                <c:pt idx="518">
                  <c:v>226.97</c:v>
                </c:pt>
                <c:pt idx="519">
                  <c:v>228.18</c:v>
                </c:pt>
                <c:pt idx="520">
                  <c:v>229.39</c:v>
                </c:pt>
                <c:pt idx="521">
                  <c:v>230.61</c:v>
                </c:pt>
                <c:pt idx="522">
                  <c:v>231.82</c:v>
                </c:pt>
                <c:pt idx="523">
                  <c:v>233.03</c:v>
                </c:pt>
                <c:pt idx="524">
                  <c:v>234.24</c:v>
                </c:pt>
                <c:pt idx="525">
                  <c:v>235.45</c:v>
                </c:pt>
                <c:pt idx="526">
                  <c:v>236.67</c:v>
                </c:pt>
                <c:pt idx="527">
                  <c:v>237.88</c:v>
                </c:pt>
                <c:pt idx="528">
                  <c:v>239.09</c:v>
                </c:pt>
                <c:pt idx="529">
                  <c:v>240.3</c:v>
                </c:pt>
                <c:pt idx="530">
                  <c:v>241.52</c:v>
                </c:pt>
                <c:pt idx="531">
                  <c:v>242.73</c:v>
                </c:pt>
                <c:pt idx="532">
                  <c:v>243.94</c:v>
                </c:pt>
                <c:pt idx="533">
                  <c:v>245.15</c:v>
                </c:pt>
                <c:pt idx="534">
                  <c:v>246.36</c:v>
                </c:pt>
                <c:pt idx="535">
                  <c:v>247.58</c:v>
                </c:pt>
                <c:pt idx="536">
                  <c:v>248.79</c:v>
                </c:pt>
                <c:pt idx="537">
                  <c:v>250</c:v>
                </c:pt>
                <c:pt idx="538">
                  <c:v>251</c:v>
                </c:pt>
                <c:pt idx="539">
                  <c:v>252.1</c:v>
                </c:pt>
                <c:pt idx="540">
                  <c:v>253.2</c:v>
                </c:pt>
                <c:pt idx="541">
                  <c:v>254.3</c:v>
                </c:pt>
                <c:pt idx="542">
                  <c:v>255.4</c:v>
                </c:pt>
                <c:pt idx="543">
                  <c:v>256.51</c:v>
                </c:pt>
                <c:pt idx="544">
                  <c:v>257.61</c:v>
                </c:pt>
                <c:pt idx="545">
                  <c:v>258.70999999999998</c:v>
                </c:pt>
                <c:pt idx="546">
                  <c:v>259.81</c:v>
                </c:pt>
                <c:pt idx="547">
                  <c:v>260.91000000000003</c:v>
                </c:pt>
                <c:pt idx="548">
                  <c:v>262.01</c:v>
                </c:pt>
                <c:pt idx="549">
                  <c:v>263.11</c:v>
                </c:pt>
                <c:pt idx="550">
                  <c:v>264.20999999999998</c:v>
                </c:pt>
                <c:pt idx="551">
                  <c:v>265.31</c:v>
                </c:pt>
                <c:pt idx="552">
                  <c:v>266.41000000000003</c:v>
                </c:pt>
                <c:pt idx="553">
                  <c:v>267.52</c:v>
                </c:pt>
                <c:pt idx="554">
                  <c:v>268.62</c:v>
                </c:pt>
                <c:pt idx="555">
                  <c:v>269.72000000000003</c:v>
                </c:pt>
                <c:pt idx="556">
                  <c:v>270.82</c:v>
                </c:pt>
                <c:pt idx="557">
                  <c:v>271.92</c:v>
                </c:pt>
                <c:pt idx="558">
                  <c:v>273.02</c:v>
                </c:pt>
                <c:pt idx="559">
                  <c:v>274.12</c:v>
                </c:pt>
                <c:pt idx="560">
                  <c:v>275.22000000000003</c:v>
                </c:pt>
                <c:pt idx="561">
                  <c:v>276.32</c:v>
                </c:pt>
                <c:pt idx="562">
                  <c:v>277.42</c:v>
                </c:pt>
                <c:pt idx="563">
                  <c:v>278.52999999999997</c:v>
                </c:pt>
                <c:pt idx="564">
                  <c:v>279.63</c:v>
                </c:pt>
                <c:pt idx="565">
                  <c:v>280.73</c:v>
                </c:pt>
                <c:pt idx="566">
                  <c:v>281.83</c:v>
                </c:pt>
                <c:pt idx="567">
                  <c:v>282.93</c:v>
                </c:pt>
                <c:pt idx="568">
                  <c:v>284.02999999999997</c:v>
                </c:pt>
                <c:pt idx="569">
                  <c:v>285.13</c:v>
                </c:pt>
                <c:pt idx="570">
                  <c:v>286.23</c:v>
                </c:pt>
                <c:pt idx="571">
                  <c:v>287.33</c:v>
                </c:pt>
                <c:pt idx="572">
                  <c:v>288.43</c:v>
                </c:pt>
                <c:pt idx="573">
                  <c:v>289.54000000000002</c:v>
                </c:pt>
                <c:pt idx="574">
                  <c:v>290.64</c:v>
                </c:pt>
                <c:pt idx="575">
                  <c:v>291.74</c:v>
                </c:pt>
                <c:pt idx="576">
                  <c:v>292.83999999999997</c:v>
                </c:pt>
                <c:pt idx="577">
                  <c:v>293.94</c:v>
                </c:pt>
                <c:pt idx="578">
                  <c:v>295.04000000000002</c:v>
                </c:pt>
                <c:pt idx="579">
                  <c:v>296.14</c:v>
                </c:pt>
                <c:pt idx="580">
                  <c:v>297.24</c:v>
                </c:pt>
                <c:pt idx="581">
                  <c:v>298.33999999999997</c:v>
                </c:pt>
                <c:pt idx="582">
                  <c:v>299.44</c:v>
                </c:pt>
                <c:pt idx="583">
                  <c:v>300.55</c:v>
                </c:pt>
                <c:pt idx="584">
                  <c:v>301.64999999999998</c:v>
                </c:pt>
                <c:pt idx="585">
                  <c:v>302.75</c:v>
                </c:pt>
                <c:pt idx="586">
                  <c:v>303.85000000000002</c:v>
                </c:pt>
                <c:pt idx="587">
                  <c:v>304.95</c:v>
                </c:pt>
                <c:pt idx="588">
                  <c:v>306.05</c:v>
                </c:pt>
                <c:pt idx="589">
                  <c:v>307.14999999999998</c:v>
                </c:pt>
                <c:pt idx="590">
                  <c:v>308.25</c:v>
                </c:pt>
                <c:pt idx="591">
                  <c:v>309.35000000000002</c:v>
                </c:pt>
                <c:pt idx="592">
                  <c:v>310.45</c:v>
                </c:pt>
                <c:pt idx="593">
                  <c:v>311.56</c:v>
                </c:pt>
                <c:pt idx="594">
                  <c:v>312.66000000000003</c:v>
                </c:pt>
                <c:pt idx="595">
                  <c:v>313.76</c:v>
                </c:pt>
                <c:pt idx="596">
                  <c:v>314.86</c:v>
                </c:pt>
                <c:pt idx="597">
                  <c:v>315.95999999999998</c:v>
                </c:pt>
                <c:pt idx="598">
                  <c:v>317.06</c:v>
                </c:pt>
                <c:pt idx="599">
                  <c:v>318.16000000000003</c:v>
                </c:pt>
                <c:pt idx="600">
                  <c:v>319.26</c:v>
                </c:pt>
                <c:pt idx="601">
                  <c:v>320.36</c:v>
                </c:pt>
                <c:pt idx="602">
                  <c:v>321.45999999999998</c:v>
                </c:pt>
                <c:pt idx="603">
                  <c:v>322.57</c:v>
                </c:pt>
                <c:pt idx="604">
                  <c:v>323.67</c:v>
                </c:pt>
                <c:pt idx="605">
                  <c:v>324.77</c:v>
                </c:pt>
                <c:pt idx="606">
                  <c:v>325.87</c:v>
                </c:pt>
                <c:pt idx="607">
                  <c:v>326.97000000000003</c:v>
                </c:pt>
                <c:pt idx="608">
                  <c:v>328.07</c:v>
                </c:pt>
                <c:pt idx="609">
                  <c:v>329.17</c:v>
                </c:pt>
                <c:pt idx="610">
                  <c:v>330.27</c:v>
                </c:pt>
                <c:pt idx="611">
                  <c:v>331.37</c:v>
                </c:pt>
                <c:pt idx="612">
                  <c:v>332.47</c:v>
                </c:pt>
                <c:pt idx="613">
                  <c:v>333.58</c:v>
                </c:pt>
                <c:pt idx="614">
                  <c:v>334.68</c:v>
                </c:pt>
                <c:pt idx="615">
                  <c:v>335.78</c:v>
                </c:pt>
                <c:pt idx="616">
                  <c:v>336.88</c:v>
                </c:pt>
                <c:pt idx="617">
                  <c:v>337.98</c:v>
                </c:pt>
                <c:pt idx="618">
                  <c:v>339.08</c:v>
                </c:pt>
                <c:pt idx="619">
                  <c:v>340.18</c:v>
                </c:pt>
                <c:pt idx="620">
                  <c:v>341.28</c:v>
                </c:pt>
                <c:pt idx="621">
                  <c:v>342.38</c:v>
                </c:pt>
                <c:pt idx="622">
                  <c:v>343.48</c:v>
                </c:pt>
                <c:pt idx="623">
                  <c:v>344.59</c:v>
                </c:pt>
                <c:pt idx="624">
                  <c:v>345.69</c:v>
                </c:pt>
                <c:pt idx="625">
                  <c:v>346.79</c:v>
                </c:pt>
                <c:pt idx="626">
                  <c:v>347.89</c:v>
                </c:pt>
                <c:pt idx="627">
                  <c:v>348.99</c:v>
                </c:pt>
                <c:pt idx="628">
                  <c:v>350.09</c:v>
                </c:pt>
                <c:pt idx="629">
                  <c:v>351.19</c:v>
                </c:pt>
                <c:pt idx="630">
                  <c:v>352.29</c:v>
                </c:pt>
                <c:pt idx="631">
                  <c:v>353.39</c:v>
                </c:pt>
                <c:pt idx="632">
                  <c:v>354.49</c:v>
                </c:pt>
                <c:pt idx="633">
                  <c:v>355.6</c:v>
                </c:pt>
                <c:pt idx="634">
                  <c:v>356.7</c:v>
                </c:pt>
                <c:pt idx="635">
                  <c:v>357.8</c:v>
                </c:pt>
                <c:pt idx="636">
                  <c:v>358.9</c:v>
                </c:pt>
                <c:pt idx="637">
                  <c:v>360</c:v>
                </c:pt>
                <c:pt idx="638">
                  <c:v>361</c:v>
                </c:pt>
                <c:pt idx="639">
                  <c:v>361.8</c:v>
                </c:pt>
                <c:pt idx="640">
                  <c:v>362.6</c:v>
                </c:pt>
                <c:pt idx="641">
                  <c:v>363.39</c:v>
                </c:pt>
                <c:pt idx="642">
                  <c:v>364.19</c:v>
                </c:pt>
                <c:pt idx="643">
                  <c:v>364.99</c:v>
                </c:pt>
                <c:pt idx="644">
                  <c:v>365.79</c:v>
                </c:pt>
                <c:pt idx="645">
                  <c:v>366.59</c:v>
                </c:pt>
                <c:pt idx="646">
                  <c:v>367.38</c:v>
                </c:pt>
                <c:pt idx="647">
                  <c:v>368.18</c:v>
                </c:pt>
                <c:pt idx="648">
                  <c:v>368.98</c:v>
                </c:pt>
                <c:pt idx="649">
                  <c:v>369.78</c:v>
                </c:pt>
                <c:pt idx="650">
                  <c:v>370.58</c:v>
                </c:pt>
                <c:pt idx="651">
                  <c:v>371.37</c:v>
                </c:pt>
                <c:pt idx="652">
                  <c:v>372.17</c:v>
                </c:pt>
                <c:pt idx="653">
                  <c:v>372.97</c:v>
                </c:pt>
                <c:pt idx="654">
                  <c:v>373.77</c:v>
                </c:pt>
                <c:pt idx="655">
                  <c:v>374.57</c:v>
                </c:pt>
                <c:pt idx="656">
                  <c:v>375.36</c:v>
                </c:pt>
                <c:pt idx="657">
                  <c:v>376.16</c:v>
                </c:pt>
                <c:pt idx="658">
                  <c:v>376.96</c:v>
                </c:pt>
                <c:pt idx="659">
                  <c:v>377.76</c:v>
                </c:pt>
                <c:pt idx="660">
                  <c:v>378.56</c:v>
                </c:pt>
                <c:pt idx="661">
                  <c:v>379.35</c:v>
                </c:pt>
                <c:pt idx="662">
                  <c:v>380.15</c:v>
                </c:pt>
                <c:pt idx="663">
                  <c:v>380.95</c:v>
                </c:pt>
                <c:pt idx="664">
                  <c:v>381.75</c:v>
                </c:pt>
                <c:pt idx="665">
                  <c:v>382.55</c:v>
                </c:pt>
                <c:pt idx="666">
                  <c:v>383.34</c:v>
                </c:pt>
                <c:pt idx="667">
                  <c:v>384.14</c:v>
                </c:pt>
                <c:pt idx="668">
                  <c:v>384.94</c:v>
                </c:pt>
                <c:pt idx="669">
                  <c:v>385.74</c:v>
                </c:pt>
                <c:pt idx="670">
                  <c:v>386.54</c:v>
                </c:pt>
                <c:pt idx="671">
                  <c:v>387.33</c:v>
                </c:pt>
                <c:pt idx="672">
                  <c:v>388.13</c:v>
                </c:pt>
                <c:pt idx="673">
                  <c:v>388.93</c:v>
                </c:pt>
                <c:pt idx="674">
                  <c:v>389.73</c:v>
                </c:pt>
                <c:pt idx="675">
                  <c:v>390.53</c:v>
                </c:pt>
                <c:pt idx="676">
                  <c:v>391.32</c:v>
                </c:pt>
                <c:pt idx="677">
                  <c:v>392.12</c:v>
                </c:pt>
                <c:pt idx="678">
                  <c:v>392.92</c:v>
                </c:pt>
                <c:pt idx="679">
                  <c:v>393.72</c:v>
                </c:pt>
                <c:pt idx="680">
                  <c:v>394.52</c:v>
                </c:pt>
                <c:pt idx="681">
                  <c:v>395.31</c:v>
                </c:pt>
                <c:pt idx="682">
                  <c:v>396.11</c:v>
                </c:pt>
                <c:pt idx="683">
                  <c:v>396.91</c:v>
                </c:pt>
                <c:pt idx="684">
                  <c:v>397.71</c:v>
                </c:pt>
                <c:pt idx="685">
                  <c:v>398.51</c:v>
                </c:pt>
                <c:pt idx="686">
                  <c:v>399.3</c:v>
                </c:pt>
                <c:pt idx="687">
                  <c:v>400.1</c:v>
                </c:pt>
                <c:pt idx="688">
                  <c:v>400.9</c:v>
                </c:pt>
                <c:pt idx="689">
                  <c:v>401.7</c:v>
                </c:pt>
                <c:pt idx="690">
                  <c:v>402.49</c:v>
                </c:pt>
                <c:pt idx="691">
                  <c:v>403.29</c:v>
                </c:pt>
                <c:pt idx="692">
                  <c:v>404.09</c:v>
                </c:pt>
                <c:pt idx="693">
                  <c:v>404.89</c:v>
                </c:pt>
                <c:pt idx="694">
                  <c:v>405.69</c:v>
                </c:pt>
                <c:pt idx="695">
                  <c:v>406.48</c:v>
                </c:pt>
                <c:pt idx="696">
                  <c:v>407.28</c:v>
                </c:pt>
                <c:pt idx="697">
                  <c:v>408.08</c:v>
                </c:pt>
                <c:pt idx="698">
                  <c:v>408.88</c:v>
                </c:pt>
                <c:pt idx="699">
                  <c:v>409.68</c:v>
                </c:pt>
                <c:pt idx="700">
                  <c:v>410.47</c:v>
                </c:pt>
                <c:pt idx="701">
                  <c:v>411.27</c:v>
                </c:pt>
                <c:pt idx="702">
                  <c:v>412.07</c:v>
                </c:pt>
                <c:pt idx="703">
                  <c:v>412.87</c:v>
                </c:pt>
                <c:pt idx="704">
                  <c:v>413.67</c:v>
                </c:pt>
                <c:pt idx="705">
                  <c:v>414.46</c:v>
                </c:pt>
                <c:pt idx="706">
                  <c:v>415.26</c:v>
                </c:pt>
                <c:pt idx="707">
                  <c:v>416.06</c:v>
                </c:pt>
                <c:pt idx="708">
                  <c:v>416.86</c:v>
                </c:pt>
                <c:pt idx="709">
                  <c:v>417.66</c:v>
                </c:pt>
                <c:pt idx="710">
                  <c:v>418.45</c:v>
                </c:pt>
                <c:pt idx="711">
                  <c:v>419.25</c:v>
                </c:pt>
                <c:pt idx="712">
                  <c:v>420.05</c:v>
                </c:pt>
                <c:pt idx="713">
                  <c:v>420.85</c:v>
                </c:pt>
                <c:pt idx="714">
                  <c:v>421.65</c:v>
                </c:pt>
                <c:pt idx="715">
                  <c:v>422.44</c:v>
                </c:pt>
                <c:pt idx="716">
                  <c:v>423.24</c:v>
                </c:pt>
                <c:pt idx="717">
                  <c:v>424.04</c:v>
                </c:pt>
                <c:pt idx="718">
                  <c:v>424.84</c:v>
                </c:pt>
                <c:pt idx="719">
                  <c:v>425.64</c:v>
                </c:pt>
                <c:pt idx="720">
                  <c:v>426.43</c:v>
                </c:pt>
                <c:pt idx="721">
                  <c:v>427.23</c:v>
                </c:pt>
                <c:pt idx="722">
                  <c:v>428.03</c:v>
                </c:pt>
                <c:pt idx="723">
                  <c:v>428.83</c:v>
                </c:pt>
                <c:pt idx="724">
                  <c:v>429.63</c:v>
                </c:pt>
                <c:pt idx="725">
                  <c:v>430.42</c:v>
                </c:pt>
                <c:pt idx="726">
                  <c:v>431.22</c:v>
                </c:pt>
                <c:pt idx="727">
                  <c:v>432.02</c:v>
                </c:pt>
                <c:pt idx="728">
                  <c:v>432.82</c:v>
                </c:pt>
                <c:pt idx="729">
                  <c:v>433.62</c:v>
                </c:pt>
                <c:pt idx="730">
                  <c:v>434.41</c:v>
                </c:pt>
                <c:pt idx="731">
                  <c:v>435.21</c:v>
                </c:pt>
                <c:pt idx="732">
                  <c:v>436.01</c:v>
                </c:pt>
                <c:pt idx="733">
                  <c:v>436.81</c:v>
                </c:pt>
                <c:pt idx="734">
                  <c:v>437.61</c:v>
                </c:pt>
                <c:pt idx="735">
                  <c:v>438.4</c:v>
                </c:pt>
                <c:pt idx="736">
                  <c:v>439.2</c:v>
                </c:pt>
                <c:pt idx="737">
                  <c:v>440</c:v>
                </c:pt>
                <c:pt idx="738">
                  <c:v>441</c:v>
                </c:pt>
                <c:pt idx="739">
                  <c:v>441.8</c:v>
                </c:pt>
                <c:pt idx="740">
                  <c:v>442.6</c:v>
                </c:pt>
                <c:pt idx="741">
                  <c:v>443.39</c:v>
                </c:pt>
                <c:pt idx="742">
                  <c:v>444.19</c:v>
                </c:pt>
                <c:pt idx="743">
                  <c:v>444.99</c:v>
                </c:pt>
                <c:pt idx="744">
                  <c:v>445.79</c:v>
                </c:pt>
                <c:pt idx="745">
                  <c:v>446.59</c:v>
                </c:pt>
                <c:pt idx="746">
                  <c:v>447.38</c:v>
                </c:pt>
                <c:pt idx="747">
                  <c:v>448.18</c:v>
                </c:pt>
                <c:pt idx="748">
                  <c:v>448.98</c:v>
                </c:pt>
                <c:pt idx="749">
                  <c:v>449.78</c:v>
                </c:pt>
                <c:pt idx="750">
                  <c:v>450.58</c:v>
                </c:pt>
                <c:pt idx="751">
                  <c:v>451.37</c:v>
                </c:pt>
                <c:pt idx="752">
                  <c:v>452.17</c:v>
                </c:pt>
                <c:pt idx="753">
                  <c:v>452.97</c:v>
                </c:pt>
                <c:pt idx="754">
                  <c:v>453.77</c:v>
                </c:pt>
                <c:pt idx="755">
                  <c:v>454.57</c:v>
                </c:pt>
                <c:pt idx="756">
                  <c:v>455.36</c:v>
                </c:pt>
                <c:pt idx="757">
                  <c:v>456.16</c:v>
                </c:pt>
                <c:pt idx="758">
                  <c:v>456.96</c:v>
                </c:pt>
                <c:pt idx="759">
                  <c:v>457.76</c:v>
                </c:pt>
                <c:pt idx="760">
                  <c:v>458.56</c:v>
                </c:pt>
                <c:pt idx="761">
                  <c:v>459.35</c:v>
                </c:pt>
                <c:pt idx="762">
                  <c:v>460.15</c:v>
                </c:pt>
                <c:pt idx="763">
                  <c:v>460.95</c:v>
                </c:pt>
                <c:pt idx="764">
                  <c:v>461.75</c:v>
                </c:pt>
                <c:pt idx="765">
                  <c:v>462.55</c:v>
                </c:pt>
                <c:pt idx="766">
                  <c:v>463.34</c:v>
                </c:pt>
                <c:pt idx="767">
                  <c:v>464.14</c:v>
                </c:pt>
                <c:pt idx="768">
                  <c:v>464.94</c:v>
                </c:pt>
                <c:pt idx="769">
                  <c:v>465.74</c:v>
                </c:pt>
                <c:pt idx="770">
                  <c:v>466.54</c:v>
                </c:pt>
                <c:pt idx="771">
                  <c:v>467.33</c:v>
                </c:pt>
                <c:pt idx="772">
                  <c:v>468.13</c:v>
                </c:pt>
                <c:pt idx="773">
                  <c:v>468.93</c:v>
                </c:pt>
                <c:pt idx="774">
                  <c:v>469.73</c:v>
                </c:pt>
                <c:pt idx="775">
                  <c:v>470.53</c:v>
                </c:pt>
                <c:pt idx="776">
                  <c:v>471.32</c:v>
                </c:pt>
                <c:pt idx="777">
                  <c:v>472.12</c:v>
                </c:pt>
                <c:pt idx="778">
                  <c:v>472.92</c:v>
                </c:pt>
                <c:pt idx="779">
                  <c:v>473.72</c:v>
                </c:pt>
                <c:pt idx="780">
                  <c:v>474.52</c:v>
                </c:pt>
                <c:pt idx="781">
                  <c:v>475.31</c:v>
                </c:pt>
                <c:pt idx="782">
                  <c:v>476.11</c:v>
                </c:pt>
                <c:pt idx="783">
                  <c:v>476.91</c:v>
                </c:pt>
                <c:pt idx="784">
                  <c:v>477.71</c:v>
                </c:pt>
                <c:pt idx="785">
                  <c:v>478.51</c:v>
                </c:pt>
                <c:pt idx="786">
                  <c:v>479.3</c:v>
                </c:pt>
                <c:pt idx="787">
                  <c:v>480.1</c:v>
                </c:pt>
                <c:pt idx="788">
                  <c:v>480.9</c:v>
                </c:pt>
                <c:pt idx="789">
                  <c:v>481.7</c:v>
                </c:pt>
                <c:pt idx="790">
                  <c:v>482.49</c:v>
                </c:pt>
                <c:pt idx="791">
                  <c:v>483.29</c:v>
                </c:pt>
                <c:pt idx="792">
                  <c:v>484.09</c:v>
                </c:pt>
                <c:pt idx="793">
                  <c:v>484.89</c:v>
                </c:pt>
                <c:pt idx="794">
                  <c:v>485.69</c:v>
                </c:pt>
                <c:pt idx="795">
                  <c:v>486.48</c:v>
                </c:pt>
                <c:pt idx="796">
                  <c:v>487.28</c:v>
                </c:pt>
                <c:pt idx="797">
                  <c:v>488.08</c:v>
                </c:pt>
                <c:pt idx="798">
                  <c:v>488.88</c:v>
                </c:pt>
                <c:pt idx="799">
                  <c:v>489.68</c:v>
                </c:pt>
                <c:pt idx="800">
                  <c:v>490.47</c:v>
                </c:pt>
                <c:pt idx="801">
                  <c:v>491.27</c:v>
                </c:pt>
                <c:pt idx="802">
                  <c:v>492.07</c:v>
                </c:pt>
                <c:pt idx="803">
                  <c:v>492.87</c:v>
                </c:pt>
                <c:pt idx="804">
                  <c:v>493.67</c:v>
                </c:pt>
                <c:pt idx="805">
                  <c:v>494.46</c:v>
                </c:pt>
                <c:pt idx="806">
                  <c:v>495.26</c:v>
                </c:pt>
                <c:pt idx="807">
                  <c:v>496.06</c:v>
                </c:pt>
                <c:pt idx="808">
                  <c:v>496.86</c:v>
                </c:pt>
                <c:pt idx="809">
                  <c:v>497.66</c:v>
                </c:pt>
                <c:pt idx="810">
                  <c:v>498.45</c:v>
                </c:pt>
                <c:pt idx="811">
                  <c:v>499.25</c:v>
                </c:pt>
                <c:pt idx="812">
                  <c:v>500.05</c:v>
                </c:pt>
                <c:pt idx="813">
                  <c:v>500.85</c:v>
                </c:pt>
                <c:pt idx="814">
                  <c:v>501.65</c:v>
                </c:pt>
                <c:pt idx="815">
                  <c:v>502.44</c:v>
                </c:pt>
                <c:pt idx="816">
                  <c:v>503.24</c:v>
                </c:pt>
                <c:pt idx="817">
                  <c:v>504.04</c:v>
                </c:pt>
                <c:pt idx="818">
                  <c:v>504.84</c:v>
                </c:pt>
                <c:pt idx="819">
                  <c:v>505.64</c:v>
                </c:pt>
                <c:pt idx="820">
                  <c:v>506.43</c:v>
                </c:pt>
                <c:pt idx="821">
                  <c:v>507.23</c:v>
                </c:pt>
                <c:pt idx="822">
                  <c:v>508.03</c:v>
                </c:pt>
                <c:pt idx="823">
                  <c:v>508.83</c:v>
                </c:pt>
                <c:pt idx="824">
                  <c:v>509.63</c:v>
                </c:pt>
                <c:pt idx="825">
                  <c:v>510.42</c:v>
                </c:pt>
                <c:pt idx="826">
                  <c:v>511.22</c:v>
                </c:pt>
                <c:pt idx="827">
                  <c:v>512.02</c:v>
                </c:pt>
                <c:pt idx="828">
                  <c:v>512.82000000000005</c:v>
                </c:pt>
                <c:pt idx="829">
                  <c:v>513.62</c:v>
                </c:pt>
                <c:pt idx="830">
                  <c:v>514.41</c:v>
                </c:pt>
                <c:pt idx="831">
                  <c:v>515.21</c:v>
                </c:pt>
                <c:pt idx="832">
                  <c:v>516.01</c:v>
                </c:pt>
                <c:pt idx="833">
                  <c:v>516.80999999999995</c:v>
                </c:pt>
                <c:pt idx="834">
                  <c:v>517.61</c:v>
                </c:pt>
                <c:pt idx="835">
                  <c:v>518.4</c:v>
                </c:pt>
                <c:pt idx="836">
                  <c:v>519.20000000000005</c:v>
                </c:pt>
                <c:pt idx="837">
                  <c:v>520</c:v>
                </c:pt>
              </c:numCache>
            </c:numRef>
          </c:cat>
          <c:val>
            <c:numRef>
              <c:f>'assemblage totale aimant'!$F$2:$F$839</c:f>
              <c:numCache>
                <c:formatCode>0</c:formatCode>
                <c:ptCount val="838"/>
                <c:pt idx="0">
                  <c:v>3.1620566221932963E-3</c:v>
                </c:pt>
                <c:pt idx="1">
                  <c:v>3.070777741620566E-3</c:v>
                </c:pt>
                <c:pt idx="2">
                  <c:v>2.9163683696713308E-3</c:v>
                </c:pt>
                <c:pt idx="3">
                  <c:v>2.6809306866254472E-3</c:v>
                </c:pt>
                <c:pt idx="4">
                  <c:v>2.364627399934917E-3</c:v>
                </c:pt>
                <c:pt idx="5">
                  <c:v>1.9479336153595836E-3</c:v>
                </c:pt>
                <c:pt idx="6">
                  <c:v>1.3888382687927106E-3</c:v>
                </c:pt>
                <c:pt idx="7">
                  <c:v>6.9877969410999025E-4</c:v>
                </c:pt>
                <c:pt idx="8">
                  <c:v>-1.8335502766026683E-4</c:v>
                </c:pt>
                <c:pt idx="9">
                  <c:v>-1.2668890335177352E-3</c:v>
                </c:pt>
                <c:pt idx="10">
                  <c:v>-2.6031565245688251E-3</c:v>
                </c:pt>
                <c:pt idx="11">
                  <c:v>-4.2251871135698012E-3</c:v>
                </c:pt>
                <c:pt idx="12">
                  <c:v>-6.2051740969736409E-3</c:v>
                </c:pt>
                <c:pt idx="13">
                  <c:v>-8.5759843800846079E-3</c:v>
                </c:pt>
                <c:pt idx="14">
                  <c:v>-1.1423690205011392E-2</c:v>
                </c:pt>
                <c:pt idx="15">
                  <c:v>-1.4726326065733809E-2</c:v>
                </c:pt>
                <c:pt idx="16">
                  <c:v>-1.8891962251871133E-2</c:v>
                </c:pt>
                <c:pt idx="17">
                  <c:v>-2.3574682720468598E-2</c:v>
                </c:pt>
                <c:pt idx="18">
                  <c:v>-2.9194598112593558E-2</c:v>
                </c:pt>
                <c:pt idx="19">
                  <c:v>-3.5792385291246336E-2</c:v>
                </c:pt>
                <c:pt idx="20">
                  <c:v>-4.3656036446469246E-2</c:v>
                </c:pt>
                <c:pt idx="21">
                  <c:v>-5.2653758542141223E-2</c:v>
                </c:pt>
                <c:pt idx="22">
                  <c:v>-6.3117474780344934E-2</c:v>
                </c:pt>
                <c:pt idx="23">
                  <c:v>-7.5406768630003257E-2</c:v>
                </c:pt>
                <c:pt idx="24">
                  <c:v>-8.9685974617637484E-2</c:v>
                </c:pt>
                <c:pt idx="25">
                  <c:v>-0.10617800195248943</c:v>
                </c:pt>
                <c:pt idx="26">
                  <c:v>-0.12524406117800196</c:v>
                </c:pt>
                <c:pt idx="27">
                  <c:v>-0.14741295151317932</c:v>
                </c:pt>
                <c:pt idx="28">
                  <c:v>-0.17289293849658313</c:v>
                </c:pt>
                <c:pt idx="29">
                  <c:v>-0.20219655060201755</c:v>
                </c:pt>
                <c:pt idx="30">
                  <c:v>-0.23584445167588677</c:v>
                </c:pt>
                <c:pt idx="31">
                  <c:v>-0.27443865929059547</c:v>
                </c:pt>
                <c:pt idx="32">
                  <c:v>-0.31854864952814838</c:v>
                </c:pt>
                <c:pt idx="33">
                  <c:v>-0.36916693784575333</c:v>
                </c:pt>
                <c:pt idx="34">
                  <c:v>-0.4267816465994142</c:v>
                </c:pt>
                <c:pt idx="35">
                  <c:v>-0.49256426944354059</c:v>
                </c:pt>
                <c:pt idx="36">
                  <c:v>-0.56721444842173774</c:v>
                </c:pt>
                <c:pt idx="37">
                  <c:v>-0.65237552879921901</c:v>
                </c:pt>
                <c:pt idx="38">
                  <c:v>-0.74902375528799225</c:v>
                </c:pt>
                <c:pt idx="39">
                  <c:v>-0.85873739017246997</c:v>
                </c:pt>
                <c:pt idx="40">
                  <c:v>-0.98324113244386602</c:v>
                </c:pt>
                <c:pt idx="41">
                  <c:v>-1.1244874715261959</c:v>
                </c:pt>
                <c:pt idx="42">
                  <c:v>-1.2847217702570777</c:v>
                </c:pt>
                <c:pt idx="43">
                  <c:v>-1.4666124308493329</c:v>
                </c:pt>
                <c:pt idx="44">
                  <c:v>-1.6732834363813864</c:v>
                </c:pt>
                <c:pt idx="45">
                  <c:v>-1.9085584119752685</c:v>
                </c:pt>
                <c:pt idx="46">
                  <c:v>-2.1767002928734138</c:v>
                </c:pt>
                <c:pt idx="47">
                  <c:v>-2.4832411324438657</c:v>
                </c:pt>
                <c:pt idx="48">
                  <c:v>-2.83501464367068</c:v>
                </c:pt>
                <c:pt idx="49">
                  <c:v>-3.2399934917019202</c:v>
                </c:pt>
                <c:pt idx="50">
                  <c:v>-3.7082655385616663</c:v>
                </c:pt>
                <c:pt idx="51">
                  <c:v>-4.2525219655060207</c:v>
                </c:pt>
                <c:pt idx="52">
                  <c:v>-4.8885453953791078</c:v>
                </c:pt>
                <c:pt idx="53">
                  <c:v>-5.6353726000650823</c:v>
                </c:pt>
                <c:pt idx="54">
                  <c:v>-6.517246989912139</c:v>
                </c:pt>
                <c:pt idx="55">
                  <c:v>-7.5637813211845106</c:v>
                </c:pt>
                <c:pt idx="56">
                  <c:v>-8.8107712333224857</c:v>
                </c:pt>
                <c:pt idx="57">
                  <c:v>-10.301659616010413</c:v>
                </c:pt>
                <c:pt idx="58">
                  <c:v>-12.087211194272697</c:v>
                </c:pt>
                <c:pt idx="59">
                  <c:v>-14.226326065733812</c:v>
                </c:pt>
                <c:pt idx="60">
                  <c:v>-16.78490074845428</c:v>
                </c:pt>
                <c:pt idx="61">
                  <c:v>-19.829157175398635</c:v>
                </c:pt>
                <c:pt idx="62">
                  <c:v>-23.429873088187438</c:v>
                </c:pt>
                <c:pt idx="63">
                  <c:v>-27.645623169541164</c:v>
                </c:pt>
                <c:pt idx="64">
                  <c:v>-32.512203058900099</c:v>
                </c:pt>
                <c:pt idx="65">
                  <c:v>-38.036121054344285</c:v>
                </c:pt>
                <c:pt idx="66">
                  <c:v>-44.173446143833388</c:v>
                </c:pt>
                <c:pt idx="67">
                  <c:v>-50.820045558086569</c:v>
                </c:pt>
                <c:pt idx="68">
                  <c:v>-57.798568174422392</c:v>
                </c:pt>
                <c:pt idx="69">
                  <c:v>-64.860071591278896</c:v>
                </c:pt>
                <c:pt idx="70">
                  <c:v>-71.695411649853568</c:v>
                </c:pt>
                <c:pt idx="71">
                  <c:v>-77.951513179303603</c:v>
                </c:pt>
                <c:pt idx="72">
                  <c:v>-83.255776114546052</c:v>
                </c:pt>
                <c:pt idx="73">
                  <c:v>-87.251871135698011</c:v>
                </c:pt>
                <c:pt idx="74">
                  <c:v>-89.635535307517088</c:v>
                </c:pt>
                <c:pt idx="75">
                  <c:v>-90.17084282460138</c:v>
                </c:pt>
                <c:pt idx="76">
                  <c:v>-88.719492352749754</c:v>
                </c:pt>
                <c:pt idx="77">
                  <c:v>-85.244061178001942</c:v>
                </c:pt>
                <c:pt idx="78">
                  <c:v>-79.804751057598438</c:v>
                </c:pt>
                <c:pt idx="79">
                  <c:v>-72.549625772860395</c:v>
                </c:pt>
                <c:pt idx="80">
                  <c:v>-63.691832085909532</c:v>
                </c:pt>
                <c:pt idx="81">
                  <c:v>-53.486820696387902</c:v>
                </c:pt>
                <c:pt idx="82">
                  <c:v>-42.22258379433778</c:v>
                </c:pt>
                <c:pt idx="83">
                  <c:v>-30.185486495281481</c:v>
                </c:pt>
                <c:pt idx="84">
                  <c:v>-17.65863976570127</c:v>
                </c:pt>
                <c:pt idx="85">
                  <c:v>-4.9022128213472183</c:v>
                </c:pt>
                <c:pt idx="86">
                  <c:v>7.8392450374227138</c:v>
                </c:pt>
                <c:pt idx="87">
                  <c:v>20.361210543442894</c:v>
                </c:pt>
                <c:pt idx="88">
                  <c:v>32.474780344939802</c:v>
                </c:pt>
                <c:pt idx="89">
                  <c:v>44.018874064432154</c:v>
                </c:pt>
                <c:pt idx="90">
                  <c:v>54.851936218678816</c:v>
                </c:pt>
                <c:pt idx="91">
                  <c:v>64.853563293198832</c:v>
                </c:pt>
                <c:pt idx="92">
                  <c:v>73.90660592255125</c:v>
                </c:pt>
                <c:pt idx="93">
                  <c:v>81.911812561015296</c:v>
                </c:pt>
                <c:pt idx="94">
                  <c:v>88.769931662870164</c:v>
                </c:pt>
                <c:pt idx="95">
                  <c:v>94.384965831435082</c:v>
                </c:pt>
                <c:pt idx="96">
                  <c:v>98.66417181906931</c:v>
                </c:pt>
                <c:pt idx="97">
                  <c:v>101.51968760169215</c:v>
                </c:pt>
                <c:pt idx="98">
                  <c:v>102.87504067686302</c:v>
                </c:pt>
                <c:pt idx="99">
                  <c:v>102.67002928734138</c:v>
                </c:pt>
                <c:pt idx="100">
                  <c:v>100.88024731532705</c:v>
                </c:pt>
                <c:pt idx="101">
                  <c:v>97.523592580540196</c:v>
                </c:pt>
                <c:pt idx="102">
                  <c:v>92.681418808981448</c:v>
                </c:pt>
                <c:pt idx="103">
                  <c:v>86.490400260331938</c:v>
                </c:pt>
                <c:pt idx="104">
                  <c:v>79.166937845753324</c:v>
                </c:pt>
                <c:pt idx="105">
                  <c:v>70.976244712007812</c:v>
                </c:pt>
                <c:pt idx="106">
                  <c:v>62.224210868857796</c:v>
                </c:pt>
                <c:pt idx="107">
                  <c:v>53.229742922225839</c:v>
                </c:pt>
                <c:pt idx="108">
                  <c:v>44.290595509274318</c:v>
                </c:pt>
                <c:pt idx="109">
                  <c:v>35.657338106085255</c:v>
                </c:pt>
                <c:pt idx="110">
                  <c:v>27.521965506020177</c:v>
                </c:pt>
                <c:pt idx="111">
                  <c:v>19.995118776439959</c:v>
                </c:pt>
                <c:pt idx="112">
                  <c:v>13.119101854864955</c:v>
                </c:pt>
                <c:pt idx="113">
                  <c:v>6.9448421737715584</c:v>
                </c:pt>
                <c:pt idx="114">
                  <c:v>1.2585746827204687</c:v>
                </c:pt>
                <c:pt idx="115">
                  <c:v>-3.8330621542466643</c:v>
                </c:pt>
                <c:pt idx="116">
                  <c:v>-8.3963553530751707</c:v>
                </c:pt>
                <c:pt idx="117">
                  <c:v>-12.450699642043606</c:v>
                </c:pt>
                <c:pt idx="118">
                  <c:v>-15.990888382687928</c:v>
                </c:pt>
                <c:pt idx="119">
                  <c:v>-18.965180605271719</c:v>
                </c:pt>
                <c:pt idx="120">
                  <c:v>-21.368369671330949</c:v>
                </c:pt>
                <c:pt idx="121">
                  <c:v>-23.17116823950537</c:v>
                </c:pt>
                <c:pt idx="122">
                  <c:v>-24.375203384315</c:v>
                </c:pt>
                <c:pt idx="123">
                  <c:v>-25.089489098600716</c:v>
                </c:pt>
                <c:pt idx="124">
                  <c:v>-25.107386918320863</c:v>
                </c:pt>
                <c:pt idx="125">
                  <c:v>-24.752684672958026</c:v>
                </c:pt>
                <c:pt idx="126">
                  <c:v>-24.012365766352097</c:v>
                </c:pt>
                <c:pt idx="127">
                  <c:v>-22.967783924503745</c:v>
                </c:pt>
                <c:pt idx="128">
                  <c:v>-21.703547022453627</c:v>
                </c:pt>
                <c:pt idx="129">
                  <c:v>-20.291246339082331</c:v>
                </c:pt>
                <c:pt idx="130">
                  <c:v>-18.795964855190366</c:v>
                </c:pt>
                <c:pt idx="131">
                  <c:v>-17.273023104458186</c:v>
                </c:pt>
                <c:pt idx="132">
                  <c:v>-15.766677513830132</c:v>
                </c:pt>
                <c:pt idx="133">
                  <c:v>-14.294337780670354</c:v>
                </c:pt>
                <c:pt idx="134">
                  <c:v>-12.927757891311423</c:v>
                </c:pt>
                <c:pt idx="135">
                  <c:v>-11.636511552229091</c:v>
                </c:pt>
                <c:pt idx="136">
                  <c:v>-10.447282785551579</c:v>
                </c:pt>
                <c:pt idx="137">
                  <c:v>-9.3664171819069306</c:v>
                </c:pt>
                <c:pt idx="138">
                  <c:v>-8.3952164009111616</c:v>
                </c:pt>
                <c:pt idx="139">
                  <c:v>-7.5318906605922553</c:v>
                </c:pt>
                <c:pt idx="140">
                  <c:v>-6.7723722746501789</c:v>
                </c:pt>
                <c:pt idx="141">
                  <c:v>-6.1041327692808327</c:v>
                </c:pt>
                <c:pt idx="142">
                  <c:v>-5.516433452652131</c:v>
                </c:pt>
                <c:pt idx="143">
                  <c:v>-4.9897494305239185</c:v>
                </c:pt>
                <c:pt idx="144">
                  <c:v>-4.5058574682720476</c:v>
                </c:pt>
                <c:pt idx="145">
                  <c:v>-4.0427920598763425</c:v>
                </c:pt>
                <c:pt idx="146">
                  <c:v>-3.5862349495606898</c:v>
                </c:pt>
                <c:pt idx="147">
                  <c:v>-3.1246339082329975</c:v>
                </c:pt>
                <c:pt idx="148">
                  <c:v>-2.6524568825252199</c:v>
                </c:pt>
                <c:pt idx="149">
                  <c:v>-2.1760494630654086</c:v>
                </c:pt>
                <c:pt idx="150">
                  <c:v>-1.7059876342336477</c:v>
                </c:pt>
                <c:pt idx="151">
                  <c:v>-1.2556947608200457</c:v>
                </c:pt>
                <c:pt idx="152">
                  <c:v>-0.84033517735112273</c:v>
                </c:pt>
                <c:pt idx="153">
                  <c:v>-0.47443865929059548</c:v>
                </c:pt>
                <c:pt idx="154">
                  <c:v>-0.16947608200455583</c:v>
                </c:pt>
                <c:pt idx="155">
                  <c:v>6.7835990888382686E-2</c:v>
                </c:pt>
                <c:pt idx="156">
                  <c:v>0.23429873088187439</c:v>
                </c:pt>
                <c:pt idx="157">
                  <c:v>0.33590953465668733</c:v>
                </c:pt>
                <c:pt idx="158">
                  <c:v>0.36882525219655055</c:v>
                </c:pt>
                <c:pt idx="159">
                  <c:v>0.35296127562642371</c:v>
                </c:pt>
                <c:pt idx="160">
                  <c:v>0.2979824275951839</c:v>
                </c:pt>
                <c:pt idx="161">
                  <c:v>0.21752359258054019</c:v>
                </c:pt>
                <c:pt idx="162">
                  <c:v>0.12486820696387894</c:v>
                </c:pt>
                <c:pt idx="163">
                  <c:v>3.3237878294825905E-2</c:v>
                </c:pt>
                <c:pt idx="164">
                  <c:v>-4.7972665148063781E-2</c:v>
                </c:pt>
                <c:pt idx="165">
                  <c:v>-0.1105890009762447</c:v>
                </c:pt>
                <c:pt idx="166">
                  <c:v>-0.1529742922225838</c:v>
                </c:pt>
                <c:pt idx="167">
                  <c:v>-0.17289293849658313</c:v>
                </c:pt>
                <c:pt idx="168">
                  <c:v>-0.17225837943377806</c:v>
                </c:pt>
                <c:pt idx="169">
                  <c:v>-0.15530426293524247</c:v>
                </c:pt>
                <c:pt idx="170">
                  <c:v>-0.12580702896192647</c:v>
                </c:pt>
                <c:pt idx="171">
                  <c:v>-8.8018223234624132E-2</c:v>
                </c:pt>
                <c:pt idx="172">
                  <c:v>-3.4210868857793689E-2</c:v>
                </c:pt>
                <c:pt idx="173">
                  <c:v>-2.1672632606573382E-3</c:v>
                </c:pt>
                <c:pt idx="174">
                  <c:v>3.7886430198503095E-2</c:v>
                </c:pt>
                <c:pt idx="175">
                  <c:v>7.4012365766352103E-2</c:v>
                </c:pt>
                <c:pt idx="176">
                  <c:v>0.10446143833387571</c:v>
                </c:pt>
                <c:pt idx="177">
                  <c:v>0.1278001952489424</c:v>
                </c:pt>
                <c:pt idx="178">
                  <c:v>0.14417019199479336</c:v>
                </c:pt>
                <c:pt idx="179">
                  <c:v>0.1536104783599089</c:v>
                </c:pt>
                <c:pt idx="180">
                  <c:v>0.1533631630328669</c:v>
                </c:pt>
                <c:pt idx="181">
                  <c:v>0.15761145460462089</c:v>
                </c:pt>
                <c:pt idx="182">
                  <c:v>0.15459160429547672</c:v>
                </c:pt>
                <c:pt idx="183">
                  <c:v>0.14612918971688904</c:v>
                </c:pt>
                <c:pt idx="184">
                  <c:v>0.14259843800846078</c:v>
                </c:pt>
                <c:pt idx="185">
                  <c:v>0.1361015294500488</c:v>
                </c:pt>
                <c:pt idx="186">
                  <c:v>0.13056622193296455</c:v>
                </c:pt>
                <c:pt idx="187">
                  <c:v>0.12586397657012691</c:v>
                </c:pt>
                <c:pt idx="188">
                  <c:v>0.12226488773185812</c:v>
                </c:pt>
                <c:pt idx="189">
                  <c:v>0.12074682720468596</c:v>
                </c:pt>
                <c:pt idx="190">
                  <c:v>0.11734949560689881</c:v>
                </c:pt>
                <c:pt idx="191">
                  <c:v>0.12360397006182883</c:v>
                </c:pt>
                <c:pt idx="192">
                  <c:v>0.12776439960950212</c:v>
                </c:pt>
                <c:pt idx="193">
                  <c:v>0.12260494630654084</c:v>
                </c:pt>
                <c:pt idx="194">
                  <c:v>0.12496420436055972</c:v>
                </c:pt>
                <c:pt idx="195">
                  <c:v>0.12729580214773836</c:v>
                </c:pt>
                <c:pt idx="196">
                  <c:v>0.12981451350471851</c:v>
                </c:pt>
                <c:pt idx="197">
                  <c:v>0.13228441262609827</c:v>
                </c:pt>
                <c:pt idx="198">
                  <c:v>0.13496257728603972</c:v>
                </c:pt>
                <c:pt idx="199">
                  <c:v>0.13496257728603972</c:v>
                </c:pt>
                <c:pt idx="200">
                  <c:v>0.13496257728603972</c:v>
                </c:pt>
                <c:pt idx="201">
                  <c:v>0.13496257728603972</c:v>
                </c:pt>
                <c:pt idx="202">
                  <c:v>0.13496257728603972</c:v>
                </c:pt>
                <c:pt idx="203">
                  <c:v>0.13496257728603972</c:v>
                </c:pt>
                <c:pt idx="204">
                  <c:v>0.13496257728603972</c:v>
                </c:pt>
                <c:pt idx="205">
                  <c:v>0.13496257728603972</c:v>
                </c:pt>
                <c:pt idx="206">
                  <c:v>0.13496257728603972</c:v>
                </c:pt>
                <c:pt idx="207">
                  <c:v>0.13496257728603972</c:v>
                </c:pt>
                <c:pt idx="208">
                  <c:v>0.13496257728603972</c:v>
                </c:pt>
                <c:pt idx="209">
                  <c:v>0.13496257728603972</c:v>
                </c:pt>
                <c:pt idx="210">
                  <c:v>0.13496257728603972</c:v>
                </c:pt>
                <c:pt idx="211">
                  <c:v>0.13496257728603972</c:v>
                </c:pt>
                <c:pt idx="212">
                  <c:v>0.13496257728603972</c:v>
                </c:pt>
                <c:pt idx="213">
                  <c:v>0.13496257728603972</c:v>
                </c:pt>
                <c:pt idx="214">
                  <c:v>0.13496257728603972</c:v>
                </c:pt>
                <c:pt idx="215">
                  <c:v>0.13496257728603972</c:v>
                </c:pt>
                <c:pt idx="216">
                  <c:v>0.13496257728603972</c:v>
                </c:pt>
                <c:pt idx="217">
                  <c:v>0.13496257728603972</c:v>
                </c:pt>
                <c:pt idx="218">
                  <c:v>0.13496257728603972</c:v>
                </c:pt>
                <c:pt idx="219">
                  <c:v>0.13496257728603972</c:v>
                </c:pt>
                <c:pt idx="220">
                  <c:v>0.13496257728603972</c:v>
                </c:pt>
                <c:pt idx="221">
                  <c:v>0.13496257728603972</c:v>
                </c:pt>
                <c:pt idx="222">
                  <c:v>0.13496257728603972</c:v>
                </c:pt>
                <c:pt idx="223">
                  <c:v>0.13496257728603972</c:v>
                </c:pt>
                <c:pt idx="224">
                  <c:v>0.13496257728603972</c:v>
                </c:pt>
                <c:pt idx="225">
                  <c:v>0.13496257728603972</c:v>
                </c:pt>
                <c:pt idx="226">
                  <c:v>0.13496257728603972</c:v>
                </c:pt>
                <c:pt idx="227">
                  <c:v>0.13496257728603972</c:v>
                </c:pt>
                <c:pt idx="228">
                  <c:v>0.13496257728603972</c:v>
                </c:pt>
                <c:pt idx="229">
                  <c:v>0.13496257728603972</c:v>
                </c:pt>
                <c:pt idx="230">
                  <c:v>0.13496257728603972</c:v>
                </c:pt>
                <c:pt idx="231">
                  <c:v>0.13496257728603972</c:v>
                </c:pt>
                <c:pt idx="232">
                  <c:v>0.13496257728603972</c:v>
                </c:pt>
                <c:pt idx="233">
                  <c:v>0.13496257728603972</c:v>
                </c:pt>
                <c:pt idx="234">
                  <c:v>0.13496257728603972</c:v>
                </c:pt>
                <c:pt idx="235">
                  <c:v>0.13496257728603972</c:v>
                </c:pt>
                <c:pt idx="236">
                  <c:v>0.13496257728603972</c:v>
                </c:pt>
                <c:pt idx="237">
                  <c:v>0.13496257728603972</c:v>
                </c:pt>
                <c:pt idx="238">
                  <c:v>0.13496257728603972</c:v>
                </c:pt>
                <c:pt idx="239">
                  <c:v>0.13496257728603972</c:v>
                </c:pt>
                <c:pt idx="240">
                  <c:v>0.13496257728603972</c:v>
                </c:pt>
                <c:pt idx="241">
                  <c:v>0.13496257728603972</c:v>
                </c:pt>
                <c:pt idx="242">
                  <c:v>0.13496257728603972</c:v>
                </c:pt>
                <c:pt idx="243">
                  <c:v>0.13496257728603972</c:v>
                </c:pt>
                <c:pt idx="244">
                  <c:v>0.13496257728603972</c:v>
                </c:pt>
                <c:pt idx="245">
                  <c:v>0.13496257728603972</c:v>
                </c:pt>
                <c:pt idx="246">
                  <c:v>0.13496257728603972</c:v>
                </c:pt>
                <c:pt idx="247">
                  <c:v>0.13496257728603972</c:v>
                </c:pt>
                <c:pt idx="248">
                  <c:v>0.13496257728603972</c:v>
                </c:pt>
                <c:pt idx="249">
                  <c:v>0.13496257728603972</c:v>
                </c:pt>
                <c:pt idx="250">
                  <c:v>0.13496257728603972</c:v>
                </c:pt>
                <c:pt idx="251">
                  <c:v>0.13496257728603972</c:v>
                </c:pt>
                <c:pt idx="252">
                  <c:v>0.13496257728603972</c:v>
                </c:pt>
                <c:pt idx="253">
                  <c:v>0.13496257728603972</c:v>
                </c:pt>
                <c:pt idx="254">
                  <c:v>0.13496257728603972</c:v>
                </c:pt>
                <c:pt idx="255">
                  <c:v>0.13496257728603972</c:v>
                </c:pt>
                <c:pt idx="256">
                  <c:v>0.13496257728603972</c:v>
                </c:pt>
                <c:pt idx="257">
                  <c:v>0.13496257728603972</c:v>
                </c:pt>
                <c:pt idx="258">
                  <c:v>0.13496257728603972</c:v>
                </c:pt>
                <c:pt idx="259">
                  <c:v>0.13496257728603972</c:v>
                </c:pt>
                <c:pt idx="260">
                  <c:v>0.13496257728603972</c:v>
                </c:pt>
                <c:pt idx="261">
                  <c:v>0.13496257728603972</c:v>
                </c:pt>
                <c:pt idx="262">
                  <c:v>0.13496257728603972</c:v>
                </c:pt>
                <c:pt idx="263">
                  <c:v>0.13496257728603972</c:v>
                </c:pt>
                <c:pt idx="264">
                  <c:v>0.13496257728603972</c:v>
                </c:pt>
                <c:pt idx="265">
                  <c:v>0.13496257728603972</c:v>
                </c:pt>
                <c:pt idx="266">
                  <c:v>0.13496257728603972</c:v>
                </c:pt>
                <c:pt idx="267">
                  <c:v>0.13496257728603972</c:v>
                </c:pt>
                <c:pt idx="268">
                  <c:v>0.13496257728603972</c:v>
                </c:pt>
                <c:pt idx="269">
                  <c:v>0.13496257728603972</c:v>
                </c:pt>
                <c:pt idx="270">
                  <c:v>0.13496257728603972</c:v>
                </c:pt>
                <c:pt idx="271">
                  <c:v>0.13496257728603972</c:v>
                </c:pt>
                <c:pt idx="272">
                  <c:v>0.13496257728603972</c:v>
                </c:pt>
                <c:pt idx="273">
                  <c:v>0.13496257728603972</c:v>
                </c:pt>
                <c:pt idx="274">
                  <c:v>0.13496257728603972</c:v>
                </c:pt>
                <c:pt idx="275">
                  <c:v>0.13496257728603972</c:v>
                </c:pt>
                <c:pt idx="276">
                  <c:v>0.13496257728603972</c:v>
                </c:pt>
                <c:pt idx="277">
                  <c:v>0.13496257728603972</c:v>
                </c:pt>
                <c:pt idx="278">
                  <c:v>0.13496257728603972</c:v>
                </c:pt>
                <c:pt idx="279">
                  <c:v>0.13496257728603972</c:v>
                </c:pt>
                <c:pt idx="280">
                  <c:v>0.13496257728603972</c:v>
                </c:pt>
                <c:pt idx="281">
                  <c:v>0.13496257728603972</c:v>
                </c:pt>
                <c:pt idx="282">
                  <c:v>0.13496257728603972</c:v>
                </c:pt>
                <c:pt idx="283">
                  <c:v>0.13496257728603972</c:v>
                </c:pt>
                <c:pt idx="284">
                  <c:v>0.13496257728603972</c:v>
                </c:pt>
                <c:pt idx="285">
                  <c:v>0.13496257728603972</c:v>
                </c:pt>
                <c:pt idx="286">
                  <c:v>0.13496257728603972</c:v>
                </c:pt>
                <c:pt idx="287">
                  <c:v>0.13496257728603972</c:v>
                </c:pt>
                <c:pt idx="288">
                  <c:v>0.13496257728603972</c:v>
                </c:pt>
                <c:pt idx="289">
                  <c:v>0.13496257728603972</c:v>
                </c:pt>
                <c:pt idx="290">
                  <c:v>0.13496257728603972</c:v>
                </c:pt>
                <c:pt idx="291">
                  <c:v>0.13496257728603972</c:v>
                </c:pt>
                <c:pt idx="292">
                  <c:v>0.13496257728603972</c:v>
                </c:pt>
                <c:pt idx="293">
                  <c:v>0.13496257728603972</c:v>
                </c:pt>
                <c:pt idx="294">
                  <c:v>0.13496257728603972</c:v>
                </c:pt>
                <c:pt idx="295">
                  <c:v>0.13496257728603972</c:v>
                </c:pt>
                <c:pt idx="296">
                  <c:v>0.13496257728603972</c:v>
                </c:pt>
                <c:pt idx="297">
                  <c:v>0.13496257728603972</c:v>
                </c:pt>
                <c:pt idx="298">
                  <c:v>0.13496257728603972</c:v>
                </c:pt>
                <c:pt idx="299">
                  <c:v>0.13496257728603972</c:v>
                </c:pt>
                <c:pt idx="300">
                  <c:v>0.13496257728603972</c:v>
                </c:pt>
                <c:pt idx="301">
                  <c:v>0.13496257728603972</c:v>
                </c:pt>
                <c:pt idx="302">
                  <c:v>0.13496257728603972</c:v>
                </c:pt>
                <c:pt idx="303">
                  <c:v>0.13496257728603972</c:v>
                </c:pt>
                <c:pt idx="304">
                  <c:v>0.13496257728603972</c:v>
                </c:pt>
                <c:pt idx="305">
                  <c:v>0.13496257728603972</c:v>
                </c:pt>
                <c:pt idx="306">
                  <c:v>0.13496257728603972</c:v>
                </c:pt>
                <c:pt idx="307">
                  <c:v>0.13496257728603972</c:v>
                </c:pt>
                <c:pt idx="308">
                  <c:v>0.13496257728603972</c:v>
                </c:pt>
                <c:pt idx="309">
                  <c:v>0.13496257728603972</c:v>
                </c:pt>
                <c:pt idx="310">
                  <c:v>0.13496257728603972</c:v>
                </c:pt>
                <c:pt idx="311">
                  <c:v>0.13496257728603972</c:v>
                </c:pt>
                <c:pt idx="312">
                  <c:v>0.13496257728603972</c:v>
                </c:pt>
                <c:pt idx="313">
                  <c:v>0.13496257728603972</c:v>
                </c:pt>
                <c:pt idx="314">
                  <c:v>0.13496257728603972</c:v>
                </c:pt>
                <c:pt idx="315">
                  <c:v>0.13496257728603972</c:v>
                </c:pt>
                <c:pt idx="316">
                  <c:v>0.13496257728603972</c:v>
                </c:pt>
                <c:pt idx="317">
                  <c:v>0.13496257728603972</c:v>
                </c:pt>
                <c:pt idx="318">
                  <c:v>0.13496257728603972</c:v>
                </c:pt>
                <c:pt idx="319">
                  <c:v>0.13496257728603972</c:v>
                </c:pt>
                <c:pt idx="320">
                  <c:v>0.13496257728603972</c:v>
                </c:pt>
                <c:pt idx="321">
                  <c:v>0.13496257728603972</c:v>
                </c:pt>
                <c:pt idx="322">
                  <c:v>0.13496257728603972</c:v>
                </c:pt>
                <c:pt idx="323">
                  <c:v>0.13496257728603972</c:v>
                </c:pt>
                <c:pt idx="324">
                  <c:v>0.13496257728603972</c:v>
                </c:pt>
                <c:pt idx="325">
                  <c:v>0.13496257728603972</c:v>
                </c:pt>
                <c:pt idx="326">
                  <c:v>0.13496257728603972</c:v>
                </c:pt>
                <c:pt idx="327">
                  <c:v>0.13496257728603972</c:v>
                </c:pt>
                <c:pt idx="328">
                  <c:v>0.13496257728603972</c:v>
                </c:pt>
                <c:pt idx="329">
                  <c:v>0.13496257728603972</c:v>
                </c:pt>
                <c:pt idx="330">
                  <c:v>0.13496257728603972</c:v>
                </c:pt>
                <c:pt idx="331">
                  <c:v>0.13496257728603972</c:v>
                </c:pt>
                <c:pt idx="332">
                  <c:v>0.13496257728603972</c:v>
                </c:pt>
                <c:pt idx="333">
                  <c:v>0.13496257728603972</c:v>
                </c:pt>
                <c:pt idx="334">
                  <c:v>0.13496257728603972</c:v>
                </c:pt>
                <c:pt idx="335">
                  <c:v>0.13496257728603972</c:v>
                </c:pt>
                <c:pt idx="336">
                  <c:v>0.13496257728603972</c:v>
                </c:pt>
                <c:pt idx="337">
                  <c:v>0.13496257728603972</c:v>
                </c:pt>
                <c:pt idx="338">
                  <c:v>0.13496257728603972</c:v>
                </c:pt>
                <c:pt idx="339">
                  <c:v>0.13496257728603972</c:v>
                </c:pt>
                <c:pt idx="340">
                  <c:v>0.13496257728603972</c:v>
                </c:pt>
                <c:pt idx="341">
                  <c:v>0.13496257728603972</c:v>
                </c:pt>
                <c:pt idx="342">
                  <c:v>0.13496257728603972</c:v>
                </c:pt>
                <c:pt idx="343">
                  <c:v>0.13496257728603972</c:v>
                </c:pt>
                <c:pt idx="344">
                  <c:v>0.13496257728603972</c:v>
                </c:pt>
                <c:pt idx="345">
                  <c:v>0.13496257728603972</c:v>
                </c:pt>
                <c:pt idx="346">
                  <c:v>0.13496257728603972</c:v>
                </c:pt>
                <c:pt idx="347">
                  <c:v>0.13496257728603972</c:v>
                </c:pt>
                <c:pt idx="348">
                  <c:v>0.13496257728603972</c:v>
                </c:pt>
                <c:pt idx="349">
                  <c:v>0.13496257728603972</c:v>
                </c:pt>
                <c:pt idx="350">
                  <c:v>0.13496257728603972</c:v>
                </c:pt>
                <c:pt idx="351">
                  <c:v>0.13496257728603972</c:v>
                </c:pt>
                <c:pt idx="352">
                  <c:v>0.13496257728603972</c:v>
                </c:pt>
                <c:pt idx="353">
                  <c:v>0.13496257728603972</c:v>
                </c:pt>
                <c:pt idx="354">
                  <c:v>0.13496257728603972</c:v>
                </c:pt>
                <c:pt idx="355">
                  <c:v>0.13496257728603972</c:v>
                </c:pt>
                <c:pt idx="356">
                  <c:v>0.13496257728603972</c:v>
                </c:pt>
                <c:pt idx="357">
                  <c:v>0.13496257728603972</c:v>
                </c:pt>
                <c:pt idx="358">
                  <c:v>0.13496257728603972</c:v>
                </c:pt>
                <c:pt idx="359">
                  <c:v>0.13496257728603972</c:v>
                </c:pt>
                <c:pt idx="360">
                  <c:v>0.13496257728603972</c:v>
                </c:pt>
                <c:pt idx="361">
                  <c:v>0.13496257728603972</c:v>
                </c:pt>
                <c:pt idx="362">
                  <c:v>0.13496257728603972</c:v>
                </c:pt>
                <c:pt idx="363">
                  <c:v>0.13496257728603972</c:v>
                </c:pt>
                <c:pt idx="364">
                  <c:v>0.13496257728603972</c:v>
                </c:pt>
                <c:pt idx="365">
                  <c:v>0.13496257728603972</c:v>
                </c:pt>
                <c:pt idx="366">
                  <c:v>0.13496257728603972</c:v>
                </c:pt>
                <c:pt idx="367">
                  <c:v>0.13496257728603972</c:v>
                </c:pt>
                <c:pt idx="368">
                  <c:v>0.13496257728603972</c:v>
                </c:pt>
                <c:pt idx="369">
                  <c:v>0.13496257728603972</c:v>
                </c:pt>
                <c:pt idx="370">
                  <c:v>0.13496257728603972</c:v>
                </c:pt>
                <c:pt idx="371">
                  <c:v>0.13496257728603972</c:v>
                </c:pt>
                <c:pt idx="372">
                  <c:v>0.13496257728603972</c:v>
                </c:pt>
                <c:pt idx="373">
                  <c:v>0.13496257728603972</c:v>
                </c:pt>
                <c:pt idx="374">
                  <c:v>0.13496257728603972</c:v>
                </c:pt>
                <c:pt idx="375">
                  <c:v>0.13496257728603972</c:v>
                </c:pt>
                <c:pt idx="376">
                  <c:v>0.13496257728603972</c:v>
                </c:pt>
                <c:pt idx="377">
                  <c:v>0.13496257728603972</c:v>
                </c:pt>
                <c:pt idx="378">
                  <c:v>0.13496257728603972</c:v>
                </c:pt>
                <c:pt idx="379">
                  <c:v>0.13496257728603972</c:v>
                </c:pt>
                <c:pt idx="380">
                  <c:v>0.13496257728603972</c:v>
                </c:pt>
                <c:pt idx="381">
                  <c:v>0.13496257728603972</c:v>
                </c:pt>
                <c:pt idx="382">
                  <c:v>0.13496257728603972</c:v>
                </c:pt>
                <c:pt idx="383">
                  <c:v>0.13496257728603972</c:v>
                </c:pt>
                <c:pt idx="384">
                  <c:v>0.13496257728603972</c:v>
                </c:pt>
                <c:pt idx="385">
                  <c:v>0.13496257728603972</c:v>
                </c:pt>
                <c:pt idx="386">
                  <c:v>0.13496257728603972</c:v>
                </c:pt>
                <c:pt idx="387">
                  <c:v>0.13496257728603972</c:v>
                </c:pt>
                <c:pt idx="388">
                  <c:v>0.13496257728603972</c:v>
                </c:pt>
                <c:pt idx="389">
                  <c:v>0.13496257728603972</c:v>
                </c:pt>
                <c:pt idx="390">
                  <c:v>0.13496257728603972</c:v>
                </c:pt>
                <c:pt idx="391">
                  <c:v>0.13496257728603972</c:v>
                </c:pt>
                <c:pt idx="392">
                  <c:v>0.13496257728603972</c:v>
                </c:pt>
                <c:pt idx="393">
                  <c:v>0.13496257728603972</c:v>
                </c:pt>
                <c:pt idx="394">
                  <c:v>0.13496257728603972</c:v>
                </c:pt>
                <c:pt idx="395">
                  <c:v>0.13496257728603972</c:v>
                </c:pt>
                <c:pt idx="396">
                  <c:v>0.13496257728603972</c:v>
                </c:pt>
                <c:pt idx="397">
                  <c:v>0.13496257728603972</c:v>
                </c:pt>
                <c:pt idx="398">
                  <c:v>0.13496257728603972</c:v>
                </c:pt>
                <c:pt idx="399">
                  <c:v>0.13496257728603972</c:v>
                </c:pt>
                <c:pt idx="400">
                  <c:v>0.13496257728603972</c:v>
                </c:pt>
                <c:pt idx="401">
                  <c:v>0.13496257728603972</c:v>
                </c:pt>
                <c:pt idx="402">
                  <c:v>0.13496257728603972</c:v>
                </c:pt>
                <c:pt idx="403">
                  <c:v>0.13496257728603972</c:v>
                </c:pt>
                <c:pt idx="404">
                  <c:v>0.13496257728603972</c:v>
                </c:pt>
                <c:pt idx="405">
                  <c:v>0.13496257728603972</c:v>
                </c:pt>
                <c:pt idx="406">
                  <c:v>0.13496257728603972</c:v>
                </c:pt>
                <c:pt idx="407">
                  <c:v>0.13496257728603972</c:v>
                </c:pt>
                <c:pt idx="408">
                  <c:v>0.13496257728603972</c:v>
                </c:pt>
                <c:pt idx="409">
                  <c:v>0.13496257728603972</c:v>
                </c:pt>
                <c:pt idx="410">
                  <c:v>0.13496257728603972</c:v>
                </c:pt>
                <c:pt idx="411">
                  <c:v>0.13496257728603972</c:v>
                </c:pt>
                <c:pt idx="412">
                  <c:v>0.13496257728603972</c:v>
                </c:pt>
                <c:pt idx="413">
                  <c:v>0.13496257728603972</c:v>
                </c:pt>
                <c:pt idx="414">
                  <c:v>0.13496257728603972</c:v>
                </c:pt>
                <c:pt idx="415">
                  <c:v>0.13496257728603972</c:v>
                </c:pt>
                <c:pt idx="416">
                  <c:v>0.13496257728603972</c:v>
                </c:pt>
                <c:pt idx="417">
                  <c:v>0.13496257728603972</c:v>
                </c:pt>
                <c:pt idx="418">
                  <c:v>0.13496257728603972</c:v>
                </c:pt>
                <c:pt idx="419">
                  <c:v>0.13496257728603972</c:v>
                </c:pt>
                <c:pt idx="420">
                  <c:v>0.13496257728603972</c:v>
                </c:pt>
                <c:pt idx="421">
                  <c:v>0.13496257728603972</c:v>
                </c:pt>
                <c:pt idx="422">
                  <c:v>0.13496257728603972</c:v>
                </c:pt>
                <c:pt idx="423">
                  <c:v>0.13496257728603972</c:v>
                </c:pt>
                <c:pt idx="424">
                  <c:v>0.13496257728603972</c:v>
                </c:pt>
                <c:pt idx="425">
                  <c:v>0.13496257728603972</c:v>
                </c:pt>
                <c:pt idx="426">
                  <c:v>0.13496257728603972</c:v>
                </c:pt>
                <c:pt idx="427">
                  <c:v>0.13496257728603972</c:v>
                </c:pt>
                <c:pt idx="428">
                  <c:v>0.13496257728603972</c:v>
                </c:pt>
                <c:pt idx="429">
                  <c:v>0.13496257728603972</c:v>
                </c:pt>
                <c:pt idx="430">
                  <c:v>0.13496257728603972</c:v>
                </c:pt>
                <c:pt idx="431">
                  <c:v>0.13496257728603972</c:v>
                </c:pt>
                <c:pt idx="432">
                  <c:v>0.13496257728603972</c:v>
                </c:pt>
                <c:pt idx="433">
                  <c:v>0.13496257728603972</c:v>
                </c:pt>
                <c:pt idx="434">
                  <c:v>0.13496257728603972</c:v>
                </c:pt>
                <c:pt idx="435">
                  <c:v>0.13496257728603972</c:v>
                </c:pt>
                <c:pt idx="436">
                  <c:v>0.13496257728603972</c:v>
                </c:pt>
                <c:pt idx="437">
                  <c:v>0.13496257728603972</c:v>
                </c:pt>
                <c:pt idx="438">
                  <c:v>0.14560527172144483</c:v>
                </c:pt>
                <c:pt idx="439">
                  <c:v>0.14859258054018876</c:v>
                </c:pt>
                <c:pt idx="440">
                  <c:v>0.1494744549300358</c:v>
                </c:pt>
                <c:pt idx="441">
                  <c:v>0.15006345590628051</c:v>
                </c:pt>
                <c:pt idx="442">
                  <c:v>0.15495769606247967</c:v>
                </c:pt>
                <c:pt idx="443">
                  <c:v>0.15910348193947282</c:v>
                </c:pt>
                <c:pt idx="444">
                  <c:v>0.15958835014643671</c:v>
                </c:pt>
                <c:pt idx="445">
                  <c:v>0.16095183859420761</c:v>
                </c:pt>
                <c:pt idx="446">
                  <c:v>0.16358607224210869</c:v>
                </c:pt>
                <c:pt idx="447">
                  <c:v>0.16597787178652781</c:v>
                </c:pt>
                <c:pt idx="448">
                  <c:v>0.1676374877969411</c:v>
                </c:pt>
                <c:pt idx="449">
                  <c:v>0.16945981125935566</c:v>
                </c:pt>
                <c:pt idx="450">
                  <c:v>0.17123332248616988</c:v>
                </c:pt>
                <c:pt idx="451">
                  <c:v>0.17279531402538237</c:v>
                </c:pt>
                <c:pt idx="452">
                  <c:v>0.17406443215099249</c:v>
                </c:pt>
                <c:pt idx="453">
                  <c:v>0.17491051090139928</c:v>
                </c:pt>
                <c:pt idx="454">
                  <c:v>0.17508948909860073</c:v>
                </c:pt>
                <c:pt idx="455">
                  <c:v>0.17452001301659617</c:v>
                </c:pt>
                <c:pt idx="456">
                  <c:v>0.17422713960299382</c:v>
                </c:pt>
                <c:pt idx="457">
                  <c:v>0.17284412626098275</c:v>
                </c:pt>
                <c:pt idx="458">
                  <c:v>0.17165636186137323</c:v>
                </c:pt>
                <c:pt idx="459">
                  <c:v>0.17110315652456884</c:v>
                </c:pt>
                <c:pt idx="460">
                  <c:v>0.17040351448096322</c:v>
                </c:pt>
                <c:pt idx="461">
                  <c:v>0.17098926130816791</c:v>
                </c:pt>
                <c:pt idx="462">
                  <c:v>0.17367393426618938</c:v>
                </c:pt>
                <c:pt idx="463">
                  <c:v>0.17803449397982429</c:v>
                </c:pt>
                <c:pt idx="464">
                  <c:v>0.18384315001627075</c:v>
                </c:pt>
                <c:pt idx="465">
                  <c:v>0.19186462739993493</c:v>
                </c:pt>
                <c:pt idx="466">
                  <c:v>0.20392124959323135</c:v>
                </c:pt>
                <c:pt idx="467">
                  <c:v>0.21885779368695091</c:v>
                </c:pt>
                <c:pt idx="468">
                  <c:v>0.23865929059550925</c:v>
                </c:pt>
                <c:pt idx="469">
                  <c:v>0.26169866579889361</c:v>
                </c:pt>
                <c:pt idx="470">
                  <c:v>0.29142531727953142</c:v>
                </c:pt>
                <c:pt idx="471">
                  <c:v>0.33027985681744226</c:v>
                </c:pt>
                <c:pt idx="472">
                  <c:v>0.3744386592905955</c:v>
                </c:pt>
                <c:pt idx="473">
                  <c:v>0.42922225837943384</c:v>
                </c:pt>
                <c:pt idx="474">
                  <c:v>0.49933289944679465</c:v>
                </c:pt>
                <c:pt idx="475">
                  <c:v>0.57665148063781324</c:v>
                </c:pt>
                <c:pt idx="476">
                  <c:v>0.66866254474454923</c:v>
                </c:pt>
                <c:pt idx="477">
                  <c:v>0.7702082655385617</c:v>
                </c:pt>
                <c:pt idx="478">
                  <c:v>0.89580214773836631</c:v>
                </c:pt>
                <c:pt idx="479">
                  <c:v>1.0323299707126588</c:v>
                </c:pt>
                <c:pt idx="480">
                  <c:v>1.1846892287666775</c:v>
                </c:pt>
                <c:pt idx="481">
                  <c:v>1.3536283761796291</c:v>
                </c:pt>
                <c:pt idx="482">
                  <c:v>1.5387569150667102</c:v>
                </c:pt>
                <c:pt idx="483">
                  <c:v>1.7398307842499185</c:v>
                </c:pt>
                <c:pt idx="484">
                  <c:v>1.9576960624796615</c:v>
                </c:pt>
                <c:pt idx="485">
                  <c:v>2.1913439635535306</c:v>
                </c:pt>
                <c:pt idx="486">
                  <c:v>2.4409371949235275</c:v>
                </c:pt>
                <c:pt idx="487">
                  <c:v>2.7056622193296449</c:v>
                </c:pt>
                <c:pt idx="488">
                  <c:v>2.9855190367718842</c:v>
                </c:pt>
                <c:pt idx="489">
                  <c:v>3.2800195248942408</c:v>
                </c:pt>
                <c:pt idx="490">
                  <c:v>3.589326391148715</c:v>
                </c:pt>
                <c:pt idx="491">
                  <c:v>3.9126260982753012</c:v>
                </c:pt>
                <c:pt idx="492">
                  <c:v>4.2497559388219983</c:v>
                </c:pt>
                <c:pt idx="493">
                  <c:v>4.5999023755287993</c:v>
                </c:pt>
                <c:pt idx="494">
                  <c:v>4.9642043605597133</c:v>
                </c:pt>
                <c:pt idx="495">
                  <c:v>5.3402212821347215</c:v>
                </c:pt>
                <c:pt idx="496">
                  <c:v>5.7287666775138311</c:v>
                </c:pt>
                <c:pt idx="497">
                  <c:v>6.1293524243410351</c:v>
                </c:pt>
                <c:pt idx="498">
                  <c:v>6.536609176700293</c:v>
                </c:pt>
                <c:pt idx="499">
                  <c:v>6.9601366742596804</c:v>
                </c:pt>
                <c:pt idx="500">
                  <c:v>7.3911487146111297</c:v>
                </c:pt>
                <c:pt idx="501">
                  <c:v>7.8315977871786533</c:v>
                </c:pt>
                <c:pt idx="502">
                  <c:v>8.2793686950862355</c:v>
                </c:pt>
                <c:pt idx="503">
                  <c:v>8.7347868532378783</c:v>
                </c:pt>
                <c:pt idx="504">
                  <c:v>9.1996420436055963</c:v>
                </c:pt>
                <c:pt idx="505">
                  <c:v>9.6693784575333552</c:v>
                </c:pt>
                <c:pt idx="506">
                  <c:v>10.146762121705175</c:v>
                </c:pt>
                <c:pt idx="507">
                  <c:v>10.62870159453303</c:v>
                </c:pt>
                <c:pt idx="508">
                  <c:v>11.116498535632932</c:v>
                </c:pt>
                <c:pt idx="509">
                  <c:v>11.608200455580866</c:v>
                </c:pt>
                <c:pt idx="510">
                  <c:v>12.103319232020826</c:v>
                </c:pt>
                <c:pt idx="511">
                  <c:v>12.60234298730882</c:v>
                </c:pt>
                <c:pt idx="512">
                  <c:v>13.103481939472829</c:v>
                </c:pt>
                <c:pt idx="513">
                  <c:v>13.60754962577286</c:v>
                </c:pt>
                <c:pt idx="514">
                  <c:v>14.113081679140906</c:v>
                </c:pt>
                <c:pt idx="515">
                  <c:v>14.619589977220958</c:v>
                </c:pt>
                <c:pt idx="516">
                  <c:v>15.126749105109015</c:v>
                </c:pt>
                <c:pt idx="517">
                  <c:v>15.633094695737066</c:v>
                </c:pt>
                <c:pt idx="518">
                  <c:v>16.139928408721122</c:v>
                </c:pt>
                <c:pt idx="519">
                  <c:v>16.644972339733158</c:v>
                </c:pt>
                <c:pt idx="520">
                  <c:v>17.147738366417183</c:v>
                </c:pt>
                <c:pt idx="521">
                  <c:v>17.647250244061176</c:v>
                </c:pt>
                <c:pt idx="522">
                  <c:v>18.146762121705173</c:v>
                </c:pt>
                <c:pt idx="523">
                  <c:v>18.639765701269116</c:v>
                </c:pt>
                <c:pt idx="524">
                  <c:v>19.131142206313051</c:v>
                </c:pt>
                <c:pt idx="525">
                  <c:v>19.619264562316953</c:v>
                </c:pt>
                <c:pt idx="526">
                  <c:v>20.102505694760818</c:v>
                </c:pt>
                <c:pt idx="527">
                  <c:v>20.58086560364465</c:v>
                </c:pt>
                <c:pt idx="528">
                  <c:v>21.055971363488446</c:v>
                </c:pt>
                <c:pt idx="529">
                  <c:v>21.526195899772212</c:v>
                </c:pt>
                <c:pt idx="530">
                  <c:v>21.989912137975921</c:v>
                </c:pt>
                <c:pt idx="531">
                  <c:v>22.448747152619589</c:v>
                </c:pt>
                <c:pt idx="532">
                  <c:v>22.901073869183207</c:v>
                </c:pt>
                <c:pt idx="533">
                  <c:v>23.348519362186789</c:v>
                </c:pt>
                <c:pt idx="534">
                  <c:v>23.787829482590301</c:v>
                </c:pt>
                <c:pt idx="535">
                  <c:v>24.222258379433779</c:v>
                </c:pt>
                <c:pt idx="536">
                  <c:v>24.648551903677184</c:v>
                </c:pt>
                <c:pt idx="537">
                  <c:v>25.068337129840547</c:v>
                </c:pt>
                <c:pt idx="538">
                  <c:v>25.410022779043285</c:v>
                </c:pt>
                <c:pt idx="539">
                  <c:v>25.78099576960625</c:v>
                </c:pt>
                <c:pt idx="540">
                  <c:v>26.145460462089165</c:v>
                </c:pt>
                <c:pt idx="541">
                  <c:v>26.503416856492031</c:v>
                </c:pt>
                <c:pt idx="542">
                  <c:v>26.856492027334852</c:v>
                </c:pt>
                <c:pt idx="543">
                  <c:v>27.203058900097631</c:v>
                </c:pt>
                <c:pt idx="544">
                  <c:v>27.544744549300358</c:v>
                </c:pt>
                <c:pt idx="545">
                  <c:v>27.879921900423042</c:v>
                </c:pt>
                <c:pt idx="546">
                  <c:v>28.210218027985682</c:v>
                </c:pt>
                <c:pt idx="547">
                  <c:v>28.534005857468273</c:v>
                </c:pt>
                <c:pt idx="548">
                  <c:v>28.851285388870814</c:v>
                </c:pt>
                <c:pt idx="549">
                  <c:v>29.165310771233322</c:v>
                </c:pt>
                <c:pt idx="550">
                  <c:v>29.471200780995769</c:v>
                </c:pt>
                <c:pt idx="551">
                  <c:v>29.772209567198175</c:v>
                </c:pt>
                <c:pt idx="552">
                  <c:v>30.065082980800522</c:v>
                </c:pt>
                <c:pt idx="553">
                  <c:v>30.353075170842828</c:v>
                </c:pt>
                <c:pt idx="554">
                  <c:v>30.632931988285065</c:v>
                </c:pt>
                <c:pt idx="555">
                  <c:v>30.906280507647253</c:v>
                </c:pt>
                <c:pt idx="556">
                  <c:v>31.173120728929387</c:v>
                </c:pt>
                <c:pt idx="557">
                  <c:v>31.431825577611452</c:v>
                </c:pt>
                <c:pt idx="558">
                  <c:v>31.682395053693458</c:v>
                </c:pt>
                <c:pt idx="559">
                  <c:v>31.924829157175399</c:v>
                </c:pt>
                <c:pt idx="560">
                  <c:v>32.159127888057277</c:v>
                </c:pt>
                <c:pt idx="561">
                  <c:v>32.385291246339087</c:v>
                </c:pt>
                <c:pt idx="562">
                  <c:v>32.601692157500814</c:v>
                </c:pt>
                <c:pt idx="563">
                  <c:v>32.809957696062476</c:v>
                </c:pt>
                <c:pt idx="564">
                  <c:v>33.010087862024079</c:v>
                </c:pt>
                <c:pt idx="565">
                  <c:v>33.198828506345592</c:v>
                </c:pt>
                <c:pt idx="566">
                  <c:v>33.379433778067032</c:v>
                </c:pt>
                <c:pt idx="567">
                  <c:v>33.55190367718842</c:v>
                </c:pt>
                <c:pt idx="568">
                  <c:v>33.71461112918972</c:v>
                </c:pt>
                <c:pt idx="569">
                  <c:v>33.869183208590961</c:v>
                </c:pt>
                <c:pt idx="570">
                  <c:v>34.015619915392129</c:v>
                </c:pt>
                <c:pt idx="571">
                  <c:v>34.155548324113248</c:v>
                </c:pt>
                <c:pt idx="572">
                  <c:v>34.285714285714285</c:v>
                </c:pt>
                <c:pt idx="573">
                  <c:v>34.410999023755288</c:v>
                </c:pt>
                <c:pt idx="574">
                  <c:v>34.529775463716241</c:v>
                </c:pt>
                <c:pt idx="575">
                  <c:v>34.642043605597138</c:v>
                </c:pt>
                <c:pt idx="576">
                  <c:v>34.749430523918001</c:v>
                </c:pt>
                <c:pt idx="577">
                  <c:v>34.853563293198825</c:v>
                </c:pt>
                <c:pt idx="578">
                  <c:v>34.954441913439631</c:v>
                </c:pt>
                <c:pt idx="579">
                  <c:v>35.053693459160428</c:v>
                </c:pt>
                <c:pt idx="580">
                  <c:v>35.151317930361216</c:v>
                </c:pt>
                <c:pt idx="581">
                  <c:v>35.250569476082006</c:v>
                </c:pt>
                <c:pt idx="582">
                  <c:v>35.349821021802796</c:v>
                </c:pt>
                <c:pt idx="583">
                  <c:v>35.452326716563618</c:v>
                </c:pt>
                <c:pt idx="584">
                  <c:v>35.558086560364465</c:v>
                </c:pt>
                <c:pt idx="585">
                  <c:v>35.667100553205337</c:v>
                </c:pt>
                <c:pt idx="586">
                  <c:v>35.782622844126266</c:v>
                </c:pt>
                <c:pt idx="587">
                  <c:v>35.901399284087212</c:v>
                </c:pt>
                <c:pt idx="588">
                  <c:v>36.02342987308819</c:v>
                </c:pt>
                <c:pt idx="589">
                  <c:v>36.147087536609178</c:v>
                </c:pt>
                <c:pt idx="590">
                  <c:v>36.273999349170197</c:v>
                </c:pt>
                <c:pt idx="591">
                  <c:v>36.399284087211193</c:v>
                </c:pt>
                <c:pt idx="592">
                  <c:v>36.522941750732187</c:v>
                </c:pt>
                <c:pt idx="593">
                  <c:v>36.641718190693133</c:v>
                </c:pt>
                <c:pt idx="594">
                  <c:v>36.752359258054021</c:v>
                </c:pt>
                <c:pt idx="595">
                  <c:v>36.854864952814843</c:v>
                </c:pt>
                <c:pt idx="596">
                  <c:v>36.945981125935575</c:v>
                </c:pt>
                <c:pt idx="597">
                  <c:v>37.024080702896192</c:v>
                </c:pt>
                <c:pt idx="598">
                  <c:v>37.089163683696711</c:v>
                </c:pt>
                <c:pt idx="599">
                  <c:v>37.139602993817114</c:v>
                </c:pt>
                <c:pt idx="600">
                  <c:v>37.173771558737393</c:v>
                </c:pt>
                <c:pt idx="601">
                  <c:v>37.191669378457533</c:v>
                </c:pt>
                <c:pt idx="602">
                  <c:v>37.193296452977549</c:v>
                </c:pt>
                <c:pt idx="603">
                  <c:v>37.178652782297426</c:v>
                </c:pt>
                <c:pt idx="604">
                  <c:v>37.149365440937196</c:v>
                </c:pt>
                <c:pt idx="605">
                  <c:v>37.107061503416858</c:v>
                </c:pt>
                <c:pt idx="606">
                  <c:v>37.050113895216406</c:v>
                </c:pt>
                <c:pt idx="607">
                  <c:v>36.981776765375855</c:v>
                </c:pt>
                <c:pt idx="608">
                  <c:v>36.905304262935246</c:v>
                </c:pt>
                <c:pt idx="609">
                  <c:v>36.822323462414573</c:v>
                </c:pt>
                <c:pt idx="610">
                  <c:v>36.734461438333881</c:v>
                </c:pt>
                <c:pt idx="611">
                  <c:v>36.648226488773183</c:v>
                </c:pt>
                <c:pt idx="612">
                  <c:v>36.56687276277254</c:v>
                </c:pt>
                <c:pt idx="613">
                  <c:v>36.493654409371956</c:v>
                </c:pt>
                <c:pt idx="614">
                  <c:v>36.436706801171496</c:v>
                </c:pt>
                <c:pt idx="615">
                  <c:v>36.399284087211193</c:v>
                </c:pt>
                <c:pt idx="616">
                  <c:v>36.389521640091118</c:v>
                </c:pt>
                <c:pt idx="617">
                  <c:v>36.412300683371299</c:v>
                </c:pt>
                <c:pt idx="618">
                  <c:v>36.475756589651809</c:v>
                </c:pt>
                <c:pt idx="619">
                  <c:v>36.581516433452649</c:v>
                </c:pt>
                <c:pt idx="620">
                  <c:v>36.73608851285389</c:v>
                </c:pt>
                <c:pt idx="621">
                  <c:v>36.937845753335502</c:v>
                </c:pt>
                <c:pt idx="622">
                  <c:v>37.183534005857467</c:v>
                </c:pt>
                <c:pt idx="623">
                  <c:v>37.382037097299055</c:v>
                </c:pt>
                <c:pt idx="624">
                  <c:v>37.793686950862345</c:v>
                </c:pt>
                <c:pt idx="625">
                  <c:v>38.138626749105107</c:v>
                </c:pt>
                <c:pt idx="626">
                  <c:v>38.49495606898796</c:v>
                </c:pt>
                <c:pt idx="627">
                  <c:v>38.849658314350798</c:v>
                </c:pt>
                <c:pt idx="628">
                  <c:v>39.186462739993495</c:v>
                </c:pt>
                <c:pt idx="629">
                  <c:v>39.493979824275954</c:v>
                </c:pt>
                <c:pt idx="630">
                  <c:v>39.757565896518059</c:v>
                </c:pt>
                <c:pt idx="631">
                  <c:v>39.965831435079728</c:v>
                </c:pt>
                <c:pt idx="632">
                  <c:v>40.107386918320856</c:v>
                </c:pt>
                <c:pt idx="633">
                  <c:v>40.255450699642047</c:v>
                </c:pt>
                <c:pt idx="634">
                  <c:v>40.16758867556134</c:v>
                </c:pt>
                <c:pt idx="635">
                  <c:v>40.076472502440616</c:v>
                </c:pt>
                <c:pt idx="636">
                  <c:v>39.900748454279203</c:v>
                </c:pt>
                <c:pt idx="637">
                  <c:v>39.642043605597138</c:v>
                </c:pt>
                <c:pt idx="638">
                  <c:v>39.337780670354704</c:v>
                </c:pt>
                <c:pt idx="639">
                  <c:v>38.992840872111941</c:v>
                </c:pt>
                <c:pt idx="640">
                  <c:v>38.724373576309802</c:v>
                </c:pt>
                <c:pt idx="641">
                  <c:v>38.366417181906932</c:v>
                </c:pt>
                <c:pt idx="642">
                  <c:v>37.987308818743898</c:v>
                </c:pt>
                <c:pt idx="643">
                  <c:v>37.559388219980477</c:v>
                </c:pt>
                <c:pt idx="644">
                  <c:v>37.121705174096974</c:v>
                </c:pt>
                <c:pt idx="645">
                  <c:v>36.667751383013346</c:v>
                </c:pt>
                <c:pt idx="646">
                  <c:v>36.199153921249597</c:v>
                </c:pt>
                <c:pt idx="647">
                  <c:v>35.727302310445815</c:v>
                </c:pt>
                <c:pt idx="648">
                  <c:v>35.252196550602022</c:v>
                </c:pt>
                <c:pt idx="649">
                  <c:v>34.783599088838272</c:v>
                </c:pt>
                <c:pt idx="650">
                  <c:v>34.337780670354704</c:v>
                </c:pt>
                <c:pt idx="651">
                  <c:v>33.878945655711028</c:v>
                </c:pt>
                <c:pt idx="652">
                  <c:v>33.452652131467623</c:v>
                </c:pt>
                <c:pt idx="653">
                  <c:v>33.049137650504392</c:v>
                </c:pt>
                <c:pt idx="654">
                  <c:v>32.671656361861373</c:v>
                </c:pt>
                <c:pt idx="655">
                  <c:v>32.323462414578593</c:v>
                </c:pt>
                <c:pt idx="656">
                  <c:v>32.00292873413602</c:v>
                </c:pt>
                <c:pt idx="657">
                  <c:v>31.708428246013668</c:v>
                </c:pt>
                <c:pt idx="658">
                  <c:v>31.435079726651484</c:v>
                </c:pt>
                <c:pt idx="659">
                  <c:v>31.171493654409375</c:v>
                </c:pt>
                <c:pt idx="660">
                  <c:v>30.8997722095672</c:v>
                </c:pt>
                <c:pt idx="661">
                  <c:v>30.592255125284737</c:v>
                </c:pt>
                <c:pt idx="662">
                  <c:v>30.216400911161735</c:v>
                </c:pt>
                <c:pt idx="663">
                  <c:v>29.738041002277907</c:v>
                </c:pt>
                <c:pt idx="664">
                  <c:v>29.118125610152941</c:v>
                </c:pt>
                <c:pt idx="665">
                  <c:v>28.325740318906607</c:v>
                </c:pt>
                <c:pt idx="666">
                  <c:v>27.338106085258708</c:v>
                </c:pt>
                <c:pt idx="667">
                  <c:v>26.140579238529124</c:v>
                </c:pt>
                <c:pt idx="668">
                  <c:v>24.726651480637813</c:v>
                </c:pt>
                <c:pt idx="669">
                  <c:v>23.093068662544745</c:v>
                </c:pt>
                <c:pt idx="670">
                  <c:v>21.246339082329975</c:v>
                </c:pt>
                <c:pt idx="671">
                  <c:v>19.181581516433454</c:v>
                </c:pt>
                <c:pt idx="672">
                  <c:v>16.913439635535308</c:v>
                </c:pt>
                <c:pt idx="673">
                  <c:v>14.457045232671659</c:v>
                </c:pt>
                <c:pt idx="674">
                  <c:v>11.764725024406118</c:v>
                </c:pt>
                <c:pt idx="675">
                  <c:v>8.9337780670354707</c:v>
                </c:pt>
                <c:pt idx="676">
                  <c:v>5.9249918646274002</c:v>
                </c:pt>
                <c:pt idx="677">
                  <c:v>2.7751383013342013</c:v>
                </c:pt>
                <c:pt idx="678">
                  <c:v>-0.48446143833387573</c:v>
                </c:pt>
                <c:pt idx="679">
                  <c:v>-3.8161405792385295</c:v>
                </c:pt>
                <c:pt idx="680">
                  <c:v>-7.1753986332574033</c:v>
                </c:pt>
                <c:pt idx="681">
                  <c:v>-10.513504718516108</c:v>
                </c:pt>
                <c:pt idx="682">
                  <c:v>-13.817442238854539</c:v>
                </c:pt>
                <c:pt idx="683">
                  <c:v>-16.944354051415555</c:v>
                </c:pt>
                <c:pt idx="684">
                  <c:v>-19.964204360559716</c:v>
                </c:pt>
                <c:pt idx="685">
                  <c:v>-22.827855515782623</c:v>
                </c:pt>
                <c:pt idx="686">
                  <c:v>-25.535307517084281</c:v>
                </c:pt>
                <c:pt idx="687">
                  <c:v>-28.10771233322486</c:v>
                </c:pt>
                <c:pt idx="688">
                  <c:v>-30.572730231044584</c:v>
                </c:pt>
                <c:pt idx="689">
                  <c:v>-32.961275626423692</c:v>
                </c:pt>
                <c:pt idx="690">
                  <c:v>-35.297754637162384</c:v>
                </c:pt>
                <c:pt idx="691">
                  <c:v>-37.598438008460789</c:v>
                </c:pt>
                <c:pt idx="692">
                  <c:v>-39.864952814838922</c:v>
                </c:pt>
                <c:pt idx="693">
                  <c:v>-42.085909534656693</c:v>
                </c:pt>
                <c:pt idx="694">
                  <c:v>-44.245037422713963</c:v>
                </c:pt>
                <c:pt idx="695">
                  <c:v>-46.337455255450706</c:v>
                </c:pt>
                <c:pt idx="696">
                  <c:v>-48.322486169866579</c:v>
                </c:pt>
                <c:pt idx="697">
                  <c:v>-50.258704848682065</c:v>
                </c:pt>
                <c:pt idx="698">
                  <c:v>-52.181906931337465</c:v>
                </c:pt>
                <c:pt idx="699">
                  <c:v>-54.179954441913445</c:v>
                </c:pt>
                <c:pt idx="700">
                  <c:v>-56.366742596810937</c:v>
                </c:pt>
                <c:pt idx="701">
                  <c:v>-58.849658314350798</c:v>
                </c:pt>
                <c:pt idx="702">
                  <c:v>-61.7116823950537</c:v>
                </c:pt>
                <c:pt idx="703">
                  <c:v>-64.969085584119753</c:v>
                </c:pt>
                <c:pt idx="704">
                  <c:v>-68.56492027334852</c:v>
                </c:pt>
                <c:pt idx="705">
                  <c:v>-72.331597787178652</c:v>
                </c:pt>
                <c:pt idx="706">
                  <c:v>-76.025056947608206</c:v>
                </c:pt>
                <c:pt idx="707">
                  <c:v>-79.334526521314672</c:v>
                </c:pt>
                <c:pt idx="708">
                  <c:v>-81.906931337455262</c:v>
                </c:pt>
                <c:pt idx="709">
                  <c:v>-83.40058574682719</c:v>
                </c:pt>
                <c:pt idx="710">
                  <c:v>-83.511226814188092</c:v>
                </c:pt>
                <c:pt idx="711">
                  <c:v>-82.007809957696068</c:v>
                </c:pt>
                <c:pt idx="712">
                  <c:v>-78.773185811910182</c:v>
                </c:pt>
                <c:pt idx="713">
                  <c:v>-73.812235600390508</c:v>
                </c:pt>
                <c:pt idx="714">
                  <c:v>-67.263260657338108</c:v>
                </c:pt>
                <c:pt idx="715">
                  <c:v>-59.378457533355025</c:v>
                </c:pt>
                <c:pt idx="716">
                  <c:v>-50.502766026684021</c:v>
                </c:pt>
                <c:pt idx="717">
                  <c:v>-41.033192320208265</c:v>
                </c:pt>
                <c:pt idx="718">
                  <c:v>-31.376505043931012</c:v>
                </c:pt>
                <c:pt idx="719">
                  <c:v>-21.90367718841523</c:v>
                </c:pt>
                <c:pt idx="720">
                  <c:v>-12.927107061503417</c:v>
                </c:pt>
                <c:pt idx="721">
                  <c:v>-4.6698665798893595</c:v>
                </c:pt>
                <c:pt idx="722">
                  <c:v>2.7312072892938493</c:v>
                </c:pt>
                <c:pt idx="723">
                  <c:v>9.2209567198177673</c:v>
                </c:pt>
                <c:pt idx="724">
                  <c:v>14.810120403514484</c:v>
                </c:pt>
                <c:pt idx="725">
                  <c:v>19.555808656036447</c:v>
                </c:pt>
                <c:pt idx="726">
                  <c:v>23.538887081028314</c:v>
                </c:pt>
                <c:pt idx="727">
                  <c:v>26.859746176374877</c:v>
                </c:pt>
                <c:pt idx="728">
                  <c:v>29.612756264236904</c:v>
                </c:pt>
                <c:pt idx="729">
                  <c:v>31.889033517735111</c:v>
                </c:pt>
                <c:pt idx="730">
                  <c:v>33.769931662870157</c:v>
                </c:pt>
                <c:pt idx="731">
                  <c:v>35.327041978522615</c:v>
                </c:pt>
                <c:pt idx="732">
                  <c:v>36.617312072892943</c:v>
                </c:pt>
                <c:pt idx="733">
                  <c:v>37.692808330621546</c:v>
                </c:pt>
                <c:pt idx="734">
                  <c:v>38.58932639114871</c:v>
                </c:pt>
                <c:pt idx="735">
                  <c:v>39.341034819394729</c:v>
                </c:pt>
                <c:pt idx="736">
                  <c:v>39.973966807679794</c:v>
                </c:pt>
                <c:pt idx="737">
                  <c:v>40.507647250244062</c:v>
                </c:pt>
                <c:pt idx="738">
                  <c:v>41.064106736088512</c:v>
                </c:pt>
                <c:pt idx="739">
                  <c:v>41.431825577611455</c:v>
                </c:pt>
                <c:pt idx="740">
                  <c:v>41.742596810933946</c:v>
                </c:pt>
                <c:pt idx="741">
                  <c:v>42.006182883176052</c:v>
                </c:pt>
                <c:pt idx="742">
                  <c:v>42.229092092417837</c:v>
                </c:pt>
                <c:pt idx="743">
                  <c:v>42.414578587699317</c:v>
                </c:pt>
                <c:pt idx="744">
                  <c:v>42.567523592580542</c:v>
                </c:pt>
                <c:pt idx="745">
                  <c:v>42.69118125610153</c:v>
                </c:pt>
                <c:pt idx="746">
                  <c:v>42.787178652782302</c:v>
                </c:pt>
                <c:pt idx="747">
                  <c:v>42.858769931662877</c:v>
                </c:pt>
                <c:pt idx="748">
                  <c:v>42.905955092743248</c:v>
                </c:pt>
                <c:pt idx="749">
                  <c:v>42.930361210543438</c:v>
                </c:pt>
                <c:pt idx="750">
                  <c:v>42.931988285063461</c:v>
                </c:pt>
                <c:pt idx="751">
                  <c:v>42.910836316303289</c:v>
                </c:pt>
                <c:pt idx="752">
                  <c:v>42.86527822974292</c:v>
                </c:pt>
                <c:pt idx="753">
                  <c:v>42.795314025382361</c:v>
                </c:pt>
                <c:pt idx="754">
                  <c:v>42.699316628701595</c:v>
                </c:pt>
                <c:pt idx="755">
                  <c:v>42.574031890660585</c:v>
                </c:pt>
                <c:pt idx="756">
                  <c:v>42.417832736739342</c:v>
                </c:pt>
                <c:pt idx="757">
                  <c:v>42.225837943377805</c:v>
                </c:pt>
                <c:pt idx="758">
                  <c:v>41.993166287015939</c:v>
                </c:pt>
                <c:pt idx="759">
                  <c:v>41.718190693133742</c:v>
                </c:pt>
                <c:pt idx="760">
                  <c:v>41.392775789131143</c:v>
                </c:pt>
                <c:pt idx="761">
                  <c:v>41.010413276928084</c:v>
                </c:pt>
                <c:pt idx="762">
                  <c:v>40.562967783924506</c:v>
                </c:pt>
                <c:pt idx="763">
                  <c:v>40.045558086560362</c:v>
                </c:pt>
                <c:pt idx="764">
                  <c:v>39.44516758867556</c:v>
                </c:pt>
                <c:pt idx="765">
                  <c:v>38.756915066710057</c:v>
                </c:pt>
                <c:pt idx="766">
                  <c:v>37.967783924503749</c:v>
                </c:pt>
                <c:pt idx="767">
                  <c:v>37.071265863976564</c:v>
                </c:pt>
                <c:pt idx="768">
                  <c:v>36.055971363488446</c:v>
                </c:pt>
                <c:pt idx="769">
                  <c:v>34.917019199479334</c:v>
                </c:pt>
                <c:pt idx="770">
                  <c:v>33.649528148389194</c:v>
                </c:pt>
                <c:pt idx="771">
                  <c:v>32.251871135698018</c:v>
                </c:pt>
                <c:pt idx="772">
                  <c:v>30.728929384965834</c:v>
                </c:pt>
                <c:pt idx="773">
                  <c:v>29.085584119752685</c:v>
                </c:pt>
                <c:pt idx="774">
                  <c:v>27.339733159778714</c:v>
                </c:pt>
                <c:pt idx="775">
                  <c:v>25.510901399284087</c:v>
                </c:pt>
                <c:pt idx="776">
                  <c:v>23.625122030589001</c:v>
                </c:pt>
                <c:pt idx="777">
                  <c:v>21.711682395053693</c:v>
                </c:pt>
                <c:pt idx="778">
                  <c:v>19.803123983078425</c:v>
                </c:pt>
                <c:pt idx="779">
                  <c:v>17.930361210543445</c:v>
                </c:pt>
                <c:pt idx="780">
                  <c:v>16.123820370972993</c:v>
                </c:pt>
                <c:pt idx="781">
                  <c:v>14.406443215099252</c:v>
                </c:pt>
                <c:pt idx="782">
                  <c:v>12.796290270094369</c:v>
                </c:pt>
                <c:pt idx="783">
                  <c:v>11.308330621542467</c:v>
                </c:pt>
                <c:pt idx="784">
                  <c:v>9.9474454930035794</c:v>
                </c:pt>
                <c:pt idx="785">
                  <c:v>8.7159127888057277</c:v>
                </c:pt>
                <c:pt idx="786">
                  <c:v>7.6114546046208922</c:v>
                </c:pt>
                <c:pt idx="787">
                  <c:v>6.6283761796290275</c:v>
                </c:pt>
                <c:pt idx="788">
                  <c:v>5.7590302635860731</c:v>
                </c:pt>
                <c:pt idx="789">
                  <c:v>4.9947933615359581</c:v>
                </c:pt>
                <c:pt idx="790">
                  <c:v>4.3257403189066066</c:v>
                </c:pt>
                <c:pt idx="791">
                  <c:v>3.7421086885779373</c:v>
                </c:pt>
                <c:pt idx="792">
                  <c:v>3.2349495606898793</c:v>
                </c:pt>
                <c:pt idx="793">
                  <c:v>2.7951513179303618</c:v>
                </c:pt>
                <c:pt idx="794">
                  <c:v>2.4145785876993169</c:v>
                </c:pt>
                <c:pt idx="795">
                  <c:v>2.0859095346566869</c:v>
                </c:pt>
                <c:pt idx="796">
                  <c:v>1.8021477383664173</c:v>
                </c:pt>
                <c:pt idx="797">
                  <c:v>1.5574845427920598</c:v>
                </c:pt>
                <c:pt idx="798">
                  <c:v>1.3466482264887734</c:v>
                </c:pt>
                <c:pt idx="799">
                  <c:v>1.1650178978197203</c:v>
                </c:pt>
                <c:pt idx="800">
                  <c:v>1.0085258704848681</c:v>
                </c:pt>
                <c:pt idx="801">
                  <c:v>0.87313699967458513</c:v>
                </c:pt>
                <c:pt idx="802">
                  <c:v>0.7574031890660593</c:v>
                </c:pt>
                <c:pt idx="803">
                  <c:v>0.6570777741620567</c:v>
                </c:pt>
                <c:pt idx="804">
                  <c:v>0.57054995118776441</c:v>
                </c:pt>
                <c:pt idx="805">
                  <c:v>0.49645297754637158</c:v>
                </c:pt>
                <c:pt idx="806">
                  <c:v>0.43187438984705495</c:v>
                </c:pt>
                <c:pt idx="807">
                  <c:v>0.3761633582818093</c:v>
                </c:pt>
                <c:pt idx="808">
                  <c:v>0.32788805727302311</c:v>
                </c:pt>
                <c:pt idx="809">
                  <c:v>0.28628376179629023</c:v>
                </c:pt>
                <c:pt idx="810">
                  <c:v>0.25008135372600065</c:v>
                </c:pt>
                <c:pt idx="811">
                  <c:v>0.21872762772534984</c:v>
                </c:pt>
                <c:pt idx="812">
                  <c:v>0.1915229417507322</c:v>
                </c:pt>
                <c:pt idx="813">
                  <c:v>0.1677839245037423</c:v>
                </c:pt>
                <c:pt idx="814">
                  <c:v>0.14716726326065735</c:v>
                </c:pt>
                <c:pt idx="815">
                  <c:v>0.12921575008135372</c:v>
                </c:pt>
                <c:pt idx="816">
                  <c:v>0.11357468272046858</c:v>
                </c:pt>
                <c:pt idx="817">
                  <c:v>9.989424015619916E-2</c:v>
                </c:pt>
                <c:pt idx="818">
                  <c:v>8.7920598763423383E-2</c:v>
                </c:pt>
                <c:pt idx="819">
                  <c:v>7.7977546371623824E-2</c:v>
                </c:pt>
                <c:pt idx="820">
                  <c:v>6.8374552554507001E-2</c:v>
                </c:pt>
                <c:pt idx="821">
                  <c:v>6.034005857468272E-2</c:v>
                </c:pt>
                <c:pt idx="822">
                  <c:v>5.3843150016270748E-2</c:v>
                </c:pt>
                <c:pt idx="823">
                  <c:v>4.7442238854539541E-2</c:v>
                </c:pt>
                <c:pt idx="824">
                  <c:v>4.1968760169215753E-2</c:v>
                </c:pt>
                <c:pt idx="825">
                  <c:v>3.6726326065733811E-2</c:v>
                </c:pt>
                <c:pt idx="826">
                  <c:v>3.2901073869183207E-2</c:v>
                </c:pt>
                <c:pt idx="827">
                  <c:v>2.852098926130817E-2</c:v>
                </c:pt>
                <c:pt idx="828">
                  <c:v>2.6631955743573056E-2</c:v>
                </c:pt>
                <c:pt idx="829">
                  <c:v>2.3348519362186786E-2</c:v>
                </c:pt>
                <c:pt idx="830">
                  <c:v>2.0497884803123985E-2</c:v>
                </c:pt>
                <c:pt idx="831">
                  <c:v>1.4791246339082327E-2</c:v>
                </c:pt>
                <c:pt idx="832">
                  <c:v>1.6239179954441914E-2</c:v>
                </c:pt>
                <c:pt idx="833">
                  <c:v>1.6205499511877643E-2</c:v>
                </c:pt>
                <c:pt idx="834">
                  <c:v>1.2884803123983078E-2</c:v>
                </c:pt>
                <c:pt idx="835">
                  <c:v>1.1249430523917997E-2</c:v>
                </c:pt>
                <c:pt idx="836">
                  <c:v>1.0384640416531078E-2</c:v>
                </c:pt>
                <c:pt idx="837">
                  <c:v>6.8856166612430852E-3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156-4961-A5D5-55A89E8C98DD}"/>
            </c:ext>
          </c:extLst>
        </c:ser>
        <c:ser>
          <c:idx val="1"/>
          <c:order val="1"/>
          <c:tx>
            <c:v>b10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'assemblage totale aimant'!$G$2:$G$839</c:f>
              <c:numCache>
                <c:formatCode>0</c:formatCode>
                <c:ptCount val="838"/>
                <c:pt idx="0">
                  <c:v>2.1025056947608201E-6</c:v>
                </c:pt>
                <c:pt idx="1">
                  <c:v>-7.7225837943377802E-10</c:v>
                </c:pt>
                <c:pt idx="2">
                  <c:v>1.3236739342661894E-6</c:v>
                </c:pt>
                <c:pt idx="3">
                  <c:v>-2.5912788805727302E-5</c:v>
                </c:pt>
                <c:pt idx="4">
                  <c:v>2.4150667100553207E-6</c:v>
                </c:pt>
                <c:pt idx="5">
                  <c:v>4.2888057273023108E-6</c:v>
                </c:pt>
                <c:pt idx="6">
                  <c:v>-9.5746827204685973E-6</c:v>
                </c:pt>
                <c:pt idx="7">
                  <c:v>4.3945655711031567E-6</c:v>
                </c:pt>
                <c:pt idx="8">
                  <c:v>3.7123332248616987E-6</c:v>
                </c:pt>
                <c:pt idx="9">
                  <c:v>6.9414253172795314E-6</c:v>
                </c:pt>
                <c:pt idx="10">
                  <c:v>8.9371949235274983E-6</c:v>
                </c:pt>
                <c:pt idx="11">
                  <c:v>1.1003091441588025E-5</c:v>
                </c:pt>
                <c:pt idx="12">
                  <c:v>1.2575658965180603E-5</c:v>
                </c:pt>
                <c:pt idx="13">
                  <c:v>1.7759518385942079E-5</c:v>
                </c:pt>
                <c:pt idx="14">
                  <c:v>2.1197526846729577E-5</c:v>
                </c:pt>
                <c:pt idx="15">
                  <c:v>8.8093068662544751E-5</c:v>
                </c:pt>
                <c:pt idx="16">
                  <c:v>3.513830133420111E-5</c:v>
                </c:pt>
                <c:pt idx="17">
                  <c:v>4.8301334201106409E-5</c:v>
                </c:pt>
                <c:pt idx="18">
                  <c:v>6.711845102505696E-5</c:v>
                </c:pt>
                <c:pt idx="19">
                  <c:v>6.0613407094044913E-5</c:v>
                </c:pt>
                <c:pt idx="20">
                  <c:v>-2.2463390823299706E-5</c:v>
                </c:pt>
                <c:pt idx="21">
                  <c:v>2.7251871135698018E-4</c:v>
                </c:pt>
                <c:pt idx="22">
                  <c:v>1.3557273023104459E-4</c:v>
                </c:pt>
                <c:pt idx="23">
                  <c:v>1.8106085258704849E-4</c:v>
                </c:pt>
                <c:pt idx="24">
                  <c:v>2.0701269118125613E-4</c:v>
                </c:pt>
                <c:pt idx="25">
                  <c:v>2.2014318255776115E-4</c:v>
                </c:pt>
                <c:pt idx="26">
                  <c:v>2.0977871786527822E-4</c:v>
                </c:pt>
                <c:pt idx="27">
                  <c:v>3.2629352424341036E-4</c:v>
                </c:pt>
                <c:pt idx="28">
                  <c:v>4.0491376505043936E-4</c:v>
                </c:pt>
                <c:pt idx="29">
                  <c:v>4.8973315977871783E-4</c:v>
                </c:pt>
                <c:pt idx="30">
                  <c:v>5.956882525219655E-4</c:v>
                </c:pt>
                <c:pt idx="31">
                  <c:v>7.1791409046534338E-4</c:v>
                </c:pt>
                <c:pt idx="32">
                  <c:v>9.418646273999349E-4</c:v>
                </c:pt>
                <c:pt idx="33">
                  <c:v>1.0694109990237552E-3</c:v>
                </c:pt>
                <c:pt idx="34">
                  <c:v>1.2283761796290271E-3</c:v>
                </c:pt>
                <c:pt idx="35">
                  <c:v>1.435112268141881E-3</c:v>
                </c:pt>
                <c:pt idx="36">
                  <c:v>1.7377155873739018E-3</c:v>
                </c:pt>
                <c:pt idx="37">
                  <c:v>2.0489749430523917E-3</c:v>
                </c:pt>
                <c:pt idx="38">
                  <c:v>2.4204360559713636E-3</c:v>
                </c:pt>
                <c:pt idx="39">
                  <c:v>2.8480312398307841E-3</c:v>
                </c:pt>
                <c:pt idx="40">
                  <c:v>3.3496583143507968E-3</c:v>
                </c:pt>
                <c:pt idx="41">
                  <c:v>3.933940774487471E-3</c:v>
                </c:pt>
                <c:pt idx="42">
                  <c:v>4.6148714611129191E-3</c:v>
                </c:pt>
                <c:pt idx="43">
                  <c:v>5.4173446143833386E-3</c:v>
                </c:pt>
                <c:pt idx="44">
                  <c:v>6.372925479986984E-3</c:v>
                </c:pt>
                <c:pt idx="45">
                  <c:v>7.5235925805401897E-3</c:v>
                </c:pt>
                <c:pt idx="46">
                  <c:v>8.9363813862674904E-3</c:v>
                </c:pt>
                <c:pt idx="47">
                  <c:v>1.068369671330947E-2</c:v>
                </c:pt>
                <c:pt idx="48">
                  <c:v>1.2896680767979174E-2</c:v>
                </c:pt>
                <c:pt idx="49">
                  <c:v>1.5781321184510252E-2</c:v>
                </c:pt>
                <c:pt idx="50">
                  <c:v>1.9557435730556461E-2</c:v>
                </c:pt>
                <c:pt idx="51">
                  <c:v>2.460136674259681E-2</c:v>
                </c:pt>
                <c:pt idx="52">
                  <c:v>3.1410673608851289E-2</c:v>
                </c:pt>
                <c:pt idx="53">
                  <c:v>4.0611780019524896E-2</c:v>
                </c:pt>
                <c:pt idx="54">
                  <c:v>5.3241132443865934E-2</c:v>
                </c:pt>
                <c:pt idx="55">
                  <c:v>7.0387243735763105E-2</c:v>
                </c:pt>
                <c:pt idx="56">
                  <c:v>9.3665798893589336E-2</c:v>
                </c:pt>
                <c:pt idx="57">
                  <c:v>0.12489749430523918</c:v>
                </c:pt>
                <c:pt idx="58">
                  <c:v>0.16633582818093068</c:v>
                </c:pt>
                <c:pt idx="59">
                  <c:v>0.22024080702896195</c:v>
                </c:pt>
                <c:pt idx="60">
                  <c:v>0.28872437357630981</c:v>
                </c:pt>
                <c:pt idx="61">
                  <c:v>0.37266514806378132</c:v>
                </c:pt>
                <c:pt idx="62">
                  <c:v>0.47198177676537589</c:v>
                </c:pt>
                <c:pt idx="63">
                  <c:v>0.58158151643345268</c:v>
                </c:pt>
                <c:pt idx="64">
                  <c:v>0.69236902050113902</c:v>
                </c:pt>
                <c:pt idx="65">
                  <c:v>0.78670680117149361</c:v>
                </c:pt>
                <c:pt idx="66">
                  <c:v>0.84005857468272049</c:v>
                </c:pt>
                <c:pt idx="67">
                  <c:v>0.81799544419134396</c:v>
                </c:pt>
                <c:pt idx="68">
                  <c:v>0.6802310445818418</c:v>
                </c:pt>
                <c:pt idx="69">
                  <c:v>0.38062154246664498</c:v>
                </c:pt>
                <c:pt idx="70">
                  <c:v>-0.11907256752359259</c:v>
                </c:pt>
                <c:pt idx="71">
                  <c:v>-0.84959323136999687</c:v>
                </c:pt>
                <c:pt idx="72">
                  <c:v>-1.8239505369345919</c:v>
                </c:pt>
                <c:pt idx="73">
                  <c:v>-3.0333550276602672</c:v>
                </c:pt>
                <c:pt idx="74">
                  <c:v>-4.4448421737715584</c:v>
                </c:pt>
                <c:pt idx="75">
                  <c:v>-6.0026033192320218</c:v>
                </c:pt>
                <c:pt idx="76">
                  <c:v>-7.6337455255450699</c:v>
                </c:pt>
                <c:pt idx="77">
                  <c:v>-9.2536609176700306</c:v>
                </c:pt>
                <c:pt idx="78">
                  <c:v>-10.776602668402214</c:v>
                </c:pt>
                <c:pt idx="79">
                  <c:v>-12.122844126260985</c:v>
                </c:pt>
                <c:pt idx="80">
                  <c:v>-13.228603970061828</c:v>
                </c:pt>
                <c:pt idx="81">
                  <c:v>-14.041164985356332</c:v>
                </c:pt>
                <c:pt idx="82">
                  <c:v>-14.539049788480312</c:v>
                </c:pt>
                <c:pt idx="83">
                  <c:v>-14.712984054669704</c:v>
                </c:pt>
                <c:pt idx="84">
                  <c:v>-14.573381060852586</c:v>
                </c:pt>
                <c:pt idx="85">
                  <c:v>-14.143019850309145</c:v>
                </c:pt>
                <c:pt idx="86">
                  <c:v>-13.454279205987634</c:v>
                </c:pt>
                <c:pt idx="87">
                  <c:v>-12.545883501464367</c:v>
                </c:pt>
                <c:pt idx="88">
                  <c:v>-11.457858769931663</c:v>
                </c:pt>
                <c:pt idx="89">
                  <c:v>-10.230068337129842</c:v>
                </c:pt>
                <c:pt idx="90">
                  <c:v>-8.8991213797591939</c:v>
                </c:pt>
                <c:pt idx="91">
                  <c:v>-7.4947933615359581</c:v>
                </c:pt>
                <c:pt idx="92">
                  <c:v>-6.0484868206963878</c:v>
                </c:pt>
                <c:pt idx="93">
                  <c:v>-4.5805401887406436</c:v>
                </c:pt>
                <c:pt idx="94">
                  <c:v>-3.1075496257728603</c:v>
                </c:pt>
                <c:pt idx="95">
                  <c:v>-1.6409046534331273</c:v>
                </c:pt>
                <c:pt idx="96">
                  <c:v>-0.18745525545069966</c:v>
                </c:pt>
                <c:pt idx="97">
                  <c:v>1.247868532378783</c:v>
                </c:pt>
                <c:pt idx="98">
                  <c:v>2.657338106085259</c:v>
                </c:pt>
                <c:pt idx="99">
                  <c:v>4.0356329319882853</c:v>
                </c:pt>
                <c:pt idx="100">
                  <c:v>5.3719492352749763</c:v>
                </c:pt>
                <c:pt idx="101">
                  <c:v>6.6444842173771557</c:v>
                </c:pt>
                <c:pt idx="102">
                  <c:v>7.8228115847705828</c:v>
                </c:pt>
                <c:pt idx="103">
                  <c:v>8.8659290595509272</c:v>
                </c:pt>
                <c:pt idx="104">
                  <c:v>9.7318581191018545</c:v>
                </c:pt>
                <c:pt idx="105">
                  <c:v>10.371623820370971</c:v>
                </c:pt>
                <c:pt idx="106">
                  <c:v>10.748291571753986</c:v>
                </c:pt>
                <c:pt idx="107">
                  <c:v>10.837780670354702</c:v>
                </c:pt>
                <c:pt idx="108">
                  <c:v>10.639114871461112</c:v>
                </c:pt>
                <c:pt idx="109">
                  <c:v>10.175398633257403</c:v>
                </c:pt>
                <c:pt idx="110">
                  <c:v>9.4941425317279524</c:v>
                </c:pt>
                <c:pt idx="111">
                  <c:v>8.6599414253172782</c:v>
                </c:pt>
                <c:pt idx="112">
                  <c:v>7.7510575984380097</c:v>
                </c:pt>
                <c:pt idx="113">
                  <c:v>6.8280182232346238</c:v>
                </c:pt>
                <c:pt idx="114">
                  <c:v>6.0065082980800533</c:v>
                </c:pt>
                <c:pt idx="115">
                  <c:v>5.2500813537260003</c:v>
                </c:pt>
                <c:pt idx="116">
                  <c:v>4.6314676212170518</c:v>
                </c:pt>
                <c:pt idx="117">
                  <c:v>4.1326065733810609</c:v>
                </c:pt>
                <c:pt idx="118">
                  <c:v>3.7390172469899126</c:v>
                </c:pt>
                <c:pt idx="119">
                  <c:v>3.4013992840872112</c:v>
                </c:pt>
                <c:pt idx="120">
                  <c:v>3.1072242108688579</c:v>
                </c:pt>
                <c:pt idx="121">
                  <c:v>2.8246013667425971</c:v>
                </c:pt>
                <c:pt idx="122">
                  <c:v>2.5370972990562968</c:v>
                </c:pt>
                <c:pt idx="123">
                  <c:v>2.2491051090139926</c:v>
                </c:pt>
                <c:pt idx="124">
                  <c:v>1.9297103807354379</c:v>
                </c:pt>
                <c:pt idx="125">
                  <c:v>1.6131630328669055</c:v>
                </c:pt>
                <c:pt idx="126">
                  <c:v>1.3058086560364466</c:v>
                </c:pt>
                <c:pt idx="127">
                  <c:v>1.0125610152945004</c:v>
                </c:pt>
                <c:pt idx="128">
                  <c:v>0.74292222583794332</c:v>
                </c:pt>
                <c:pt idx="129">
                  <c:v>0.50167588675561348</c:v>
                </c:pt>
                <c:pt idx="130">
                  <c:v>0.29179954441913442</c:v>
                </c:pt>
                <c:pt idx="131">
                  <c:v>0.11359420761470874</c:v>
                </c:pt>
                <c:pt idx="132">
                  <c:v>-3.395867230719167E-2</c:v>
                </c:pt>
                <c:pt idx="133">
                  <c:v>-0.1417751383013342</c:v>
                </c:pt>
                <c:pt idx="134">
                  <c:v>-0.24796615684998372</c:v>
                </c:pt>
                <c:pt idx="135">
                  <c:v>-0.31986657988935896</c:v>
                </c:pt>
                <c:pt idx="136">
                  <c:v>-0.3734624145785877</c:v>
                </c:pt>
                <c:pt idx="137">
                  <c:v>-0.40976244712007809</c:v>
                </c:pt>
                <c:pt idx="138">
                  <c:v>-0.43018223234624148</c:v>
                </c:pt>
                <c:pt idx="139">
                  <c:v>-0.43683696713309472</c:v>
                </c:pt>
                <c:pt idx="140">
                  <c:v>-0.43019850309144159</c:v>
                </c:pt>
                <c:pt idx="141">
                  <c:v>-0.41869508623494961</c:v>
                </c:pt>
                <c:pt idx="142">
                  <c:v>-0.39808005206638469</c:v>
                </c:pt>
                <c:pt idx="143">
                  <c:v>-0.37704197852261634</c:v>
                </c:pt>
                <c:pt idx="144">
                  <c:v>-0.35964855190367723</c:v>
                </c:pt>
                <c:pt idx="145">
                  <c:v>-0.35196876016921574</c:v>
                </c:pt>
                <c:pt idx="146">
                  <c:v>-0.35837943377806708</c:v>
                </c:pt>
                <c:pt idx="147">
                  <c:v>-0.38332248616986664</c:v>
                </c:pt>
                <c:pt idx="148">
                  <c:v>-0.42611454604620891</c:v>
                </c:pt>
                <c:pt idx="149">
                  <c:v>-0.48756915066710055</c:v>
                </c:pt>
                <c:pt idx="150">
                  <c:v>-0.56093394077448744</c:v>
                </c:pt>
                <c:pt idx="151">
                  <c:v>-0.64233647901073876</c:v>
                </c:pt>
                <c:pt idx="152">
                  <c:v>-0.72508948909860071</c:v>
                </c:pt>
                <c:pt idx="153">
                  <c:v>-0.80307517084282476</c:v>
                </c:pt>
                <c:pt idx="154">
                  <c:v>-0.87087536609176697</c:v>
                </c:pt>
                <c:pt idx="155">
                  <c:v>-0.92224210868857792</c:v>
                </c:pt>
                <c:pt idx="156">
                  <c:v>-0.95463716238203711</c:v>
                </c:pt>
                <c:pt idx="157">
                  <c:v>-0.96461112918971692</c:v>
                </c:pt>
                <c:pt idx="158">
                  <c:v>-0.95820045558086564</c:v>
                </c:pt>
                <c:pt idx="159">
                  <c:v>-0.93115847705824939</c:v>
                </c:pt>
                <c:pt idx="160">
                  <c:v>-0.88891962251871148</c:v>
                </c:pt>
                <c:pt idx="161">
                  <c:v>-0.83800846078750413</c:v>
                </c:pt>
                <c:pt idx="162">
                  <c:v>-0.78091441588024724</c:v>
                </c:pt>
                <c:pt idx="163">
                  <c:v>-0.72362512203058904</c:v>
                </c:pt>
                <c:pt idx="164">
                  <c:v>-0.67105434428896849</c:v>
                </c:pt>
                <c:pt idx="165">
                  <c:v>-0.62696062479661574</c:v>
                </c:pt>
                <c:pt idx="166">
                  <c:v>-0.59391474129515132</c:v>
                </c:pt>
                <c:pt idx="167">
                  <c:v>-0.57124959323137003</c:v>
                </c:pt>
                <c:pt idx="168">
                  <c:v>-0.56090139928408722</c:v>
                </c:pt>
                <c:pt idx="169">
                  <c:v>-0.55966482264887729</c:v>
                </c:pt>
                <c:pt idx="170">
                  <c:v>-0.56607549625772857</c:v>
                </c:pt>
                <c:pt idx="171">
                  <c:v>-0.58001952489424025</c:v>
                </c:pt>
                <c:pt idx="172">
                  <c:v>-0.58166287015945339</c:v>
                </c:pt>
                <c:pt idx="173">
                  <c:v>-0.61482264887731863</c:v>
                </c:pt>
                <c:pt idx="174">
                  <c:v>-0.63281809306866255</c:v>
                </c:pt>
                <c:pt idx="175">
                  <c:v>-0.64954441913439642</c:v>
                </c:pt>
                <c:pt idx="176">
                  <c:v>-0.66423690205011388</c:v>
                </c:pt>
                <c:pt idx="177">
                  <c:v>-0.67591929710380738</c:v>
                </c:pt>
                <c:pt idx="178">
                  <c:v>-0.68405466970387252</c:v>
                </c:pt>
                <c:pt idx="179">
                  <c:v>-0.6893426618939148</c:v>
                </c:pt>
                <c:pt idx="180">
                  <c:v>-0.691002277904328</c:v>
                </c:pt>
                <c:pt idx="181">
                  <c:v>-0.69070940449072571</c:v>
                </c:pt>
                <c:pt idx="182">
                  <c:v>-0.68865929059550934</c:v>
                </c:pt>
                <c:pt idx="183">
                  <c:v>-0.68786202408070285</c:v>
                </c:pt>
                <c:pt idx="184">
                  <c:v>-0.68125610152945004</c:v>
                </c:pt>
                <c:pt idx="185">
                  <c:v>-0.67762772534982108</c:v>
                </c:pt>
                <c:pt idx="186">
                  <c:v>-0.67465017897819723</c:v>
                </c:pt>
                <c:pt idx="187">
                  <c:v>-0.67204685974617628</c:v>
                </c:pt>
                <c:pt idx="188">
                  <c:v>-0.67051740969736406</c:v>
                </c:pt>
                <c:pt idx="189">
                  <c:v>-0.67001301659616008</c:v>
                </c:pt>
                <c:pt idx="190">
                  <c:v>-0.66311422063130498</c:v>
                </c:pt>
                <c:pt idx="191">
                  <c:v>-0.67487796941099909</c:v>
                </c:pt>
                <c:pt idx="192">
                  <c:v>-0.67072892938496576</c:v>
                </c:pt>
                <c:pt idx="193">
                  <c:v>-0.67435730556459494</c:v>
                </c:pt>
                <c:pt idx="194">
                  <c:v>-0.67640741945981131</c:v>
                </c:pt>
                <c:pt idx="195">
                  <c:v>-0.67689554181581524</c:v>
                </c:pt>
                <c:pt idx="196">
                  <c:v>-0.67813211845102506</c:v>
                </c:pt>
                <c:pt idx="197">
                  <c:v>-0.67941750732183537</c:v>
                </c:pt>
                <c:pt idx="198">
                  <c:v>-0.67961275626423701</c:v>
                </c:pt>
                <c:pt idx="199">
                  <c:v>-0.67961275626423701</c:v>
                </c:pt>
                <c:pt idx="200">
                  <c:v>-0.67961275626423701</c:v>
                </c:pt>
                <c:pt idx="201">
                  <c:v>-0.67961275626423701</c:v>
                </c:pt>
                <c:pt idx="202">
                  <c:v>-0.67961275626423701</c:v>
                </c:pt>
                <c:pt idx="203">
                  <c:v>-0.67961275626423701</c:v>
                </c:pt>
                <c:pt idx="204">
                  <c:v>-0.67961275626423701</c:v>
                </c:pt>
                <c:pt idx="205">
                  <c:v>-0.67961275626423701</c:v>
                </c:pt>
                <c:pt idx="206">
                  <c:v>-0.67961275626423701</c:v>
                </c:pt>
                <c:pt idx="207">
                  <c:v>-0.67961275626423701</c:v>
                </c:pt>
                <c:pt idx="208">
                  <c:v>-0.67961275626423701</c:v>
                </c:pt>
                <c:pt idx="209">
                  <c:v>-0.67961275626423701</c:v>
                </c:pt>
                <c:pt idx="210">
                  <c:v>-0.67961275626423701</c:v>
                </c:pt>
                <c:pt idx="211">
                  <c:v>-0.67961275626423701</c:v>
                </c:pt>
                <c:pt idx="212">
                  <c:v>-0.67961275626423701</c:v>
                </c:pt>
                <c:pt idx="213">
                  <c:v>-0.67961275626423701</c:v>
                </c:pt>
                <c:pt idx="214">
                  <c:v>-0.67961275626423701</c:v>
                </c:pt>
                <c:pt idx="215">
                  <c:v>-0.67961275626423701</c:v>
                </c:pt>
                <c:pt idx="216">
                  <c:v>-0.67961275626423701</c:v>
                </c:pt>
                <c:pt idx="217">
                  <c:v>-0.67961275626423701</c:v>
                </c:pt>
                <c:pt idx="218">
                  <c:v>-0.67961275626423701</c:v>
                </c:pt>
                <c:pt idx="219">
                  <c:v>-0.67961275626423701</c:v>
                </c:pt>
                <c:pt idx="220">
                  <c:v>-0.67961275626423701</c:v>
                </c:pt>
                <c:pt idx="221">
                  <c:v>-0.67961275626423701</c:v>
                </c:pt>
                <c:pt idx="222">
                  <c:v>-0.67961275626423701</c:v>
                </c:pt>
                <c:pt idx="223">
                  <c:v>-0.67961275626423701</c:v>
                </c:pt>
                <c:pt idx="224">
                  <c:v>-0.67961275626423701</c:v>
                </c:pt>
                <c:pt idx="225">
                  <c:v>-0.67961275626423701</c:v>
                </c:pt>
                <c:pt idx="226">
                  <c:v>-0.67961275626423701</c:v>
                </c:pt>
                <c:pt idx="227">
                  <c:v>-0.67961275626423701</c:v>
                </c:pt>
                <c:pt idx="228">
                  <c:v>-0.67961275626423701</c:v>
                </c:pt>
                <c:pt idx="229">
                  <c:v>-0.67961275626423701</c:v>
                </c:pt>
                <c:pt idx="230">
                  <c:v>-0.67961275626423701</c:v>
                </c:pt>
                <c:pt idx="231">
                  <c:v>-0.67961275626423701</c:v>
                </c:pt>
                <c:pt idx="232">
                  <c:v>-0.67961275626423701</c:v>
                </c:pt>
                <c:pt idx="233">
                  <c:v>-0.67961275626423701</c:v>
                </c:pt>
                <c:pt idx="234">
                  <c:v>-0.67961275626423701</c:v>
                </c:pt>
                <c:pt idx="235">
                  <c:v>-0.67961275626423701</c:v>
                </c:pt>
                <c:pt idx="236">
                  <c:v>-0.67961275626423701</c:v>
                </c:pt>
                <c:pt idx="237">
                  <c:v>-0.67961275626423701</c:v>
                </c:pt>
                <c:pt idx="238">
                  <c:v>-0.67961275626423701</c:v>
                </c:pt>
                <c:pt idx="239">
                  <c:v>-0.67961275626423701</c:v>
                </c:pt>
                <c:pt idx="240">
                  <c:v>-0.67961275626423701</c:v>
                </c:pt>
                <c:pt idx="241">
                  <c:v>-0.67961275626423701</c:v>
                </c:pt>
                <c:pt idx="242">
                  <c:v>-0.67961275626423701</c:v>
                </c:pt>
                <c:pt idx="243">
                  <c:v>-0.67961275626423701</c:v>
                </c:pt>
                <c:pt idx="244">
                  <c:v>-0.67961275626423701</c:v>
                </c:pt>
                <c:pt idx="245">
                  <c:v>-0.67961275626423701</c:v>
                </c:pt>
                <c:pt idx="246">
                  <c:v>-0.67961275626423701</c:v>
                </c:pt>
                <c:pt idx="247">
                  <c:v>-0.67961275626423701</c:v>
                </c:pt>
                <c:pt idx="248">
                  <c:v>-0.67961275626423701</c:v>
                </c:pt>
                <c:pt idx="249">
                  <c:v>-0.67961275626423701</c:v>
                </c:pt>
                <c:pt idx="250">
                  <c:v>-0.67961275626423701</c:v>
                </c:pt>
                <c:pt idx="251">
                  <c:v>-0.67961275626423701</c:v>
                </c:pt>
                <c:pt idx="252">
                  <c:v>-0.67961275626423701</c:v>
                </c:pt>
                <c:pt idx="253">
                  <c:v>-0.67961275626423701</c:v>
                </c:pt>
                <c:pt idx="254">
                  <c:v>-0.67961275626423701</c:v>
                </c:pt>
                <c:pt idx="255">
                  <c:v>-0.67961275626423701</c:v>
                </c:pt>
                <c:pt idx="256">
                  <c:v>-0.67961275626423701</c:v>
                </c:pt>
                <c:pt idx="257">
                  <c:v>-0.67961275626423701</c:v>
                </c:pt>
                <c:pt idx="258">
                  <c:v>-0.67961275626423701</c:v>
                </c:pt>
                <c:pt idx="259">
                  <c:v>-0.67961275626423701</c:v>
                </c:pt>
                <c:pt idx="260">
                  <c:v>-0.67961275626423701</c:v>
                </c:pt>
                <c:pt idx="261">
                  <c:v>-0.67961275626423701</c:v>
                </c:pt>
                <c:pt idx="262">
                  <c:v>-0.67961275626423701</c:v>
                </c:pt>
                <c:pt idx="263">
                  <c:v>-0.67961275626423701</c:v>
                </c:pt>
                <c:pt idx="264">
                  <c:v>-0.67961275626423701</c:v>
                </c:pt>
                <c:pt idx="265">
                  <c:v>-0.67961275626423701</c:v>
                </c:pt>
                <c:pt idx="266">
                  <c:v>-0.67961275626423701</c:v>
                </c:pt>
                <c:pt idx="267">
                  <c:v>-0.67961275626423701</c:v>
                </c:pt>
                <c:pt idx="268">
                  <c:v>-0.67961275626423701</c:v>
                </c:pt>
                <c:pt idx="269">
                  <c:v>-0.67961275626423701</c:v>
                </c:pt>
                <c:pt idx="270">
                  <c:v>-0.67961275626423701</c:v>
                </c:pt>
                <c:pt idx="271">
                  <c:v>-0.67961275626423701</c:v>
                </c:pt>
                <c:pt idx="272">
                  <c:v>-0.67961275626423701</c:v>
                </c:pt>
                <c:pt idx="273">
                  <c:v>-0.67961275626423701</c:v>
                </c:pt>
                <c:pt idx="274">
                  <c:v>-0.67961275626423701</c:v>
                </c:pt>
                <c:pt idx="275">
                  <c:v>-0.67961275626423701</c:v>
                </c:pt>
                <c:pt idx="276">
                  <c:v>-0.67961275626423701</c:v>
                </c:pt>
                <c:pt idx="277">
                  <c:v>-0.67961275626423701</c:v>
                </c:pt>
                <c:pt idx="278">
                  <c:v>-0.67961275626423701</c:v>
                </c:pt>
                <c:pt idx="279">
                  <c:v>-0.67961275626423701</c:v>
                </c:pt>
                <c:pt idx="280">
                  <c:v>-0.67961275626423701</c:v>
                </c:pt>
                <c:pt idx="281">
                  <c:v>-0.67961275626423701</c:v>
                </c:pt>
                <c:pt idx="282">
                  <c:v>-0.67961275626423701</c:v>
                </c:pt>
                <c:pt idx="283">
                  <c:v>-0.67961275626423701</c:v>
                </c:pt>
                <c:pt idx="284">
                  <c:v>-0.67961275626423701</c:v>
                </c:pt>
                <c:pt idx="285">
                  <c:v>-0.67961275626423701</c:v>
                </c:pt>
                <c:pt idx="286">
                  <c:v>-0.67961275626423701</c:v>
                </c:pt>
                <c:pt idx="287">
                  <c:v>-0.67961275626423701</c:v>
                </c:pt>
                <c:pt idx="288">
                  <c:v>-0.67961275626423701</c:v>
                </c:pt>
                <c:pt idx="289">
                  <c:v>-0.67961275626423701</c:v>
                </c:pt>
                <c:pt idx="290">
                  <c:v>-0.67961275626423701</c:v>
                </c:pt>
                <c:pt idx="291">
                  <c:v>-0.67961275626423701</c:v>
                </c:pt>
                <c:pt idx="292">
                  <c:v>-0.67961275626423701</c:v>
                </c:pt>
                <c:pt idx="293">
                  <c:v>-0.67961275626423701</c:v>
                </c:pt>
                <c:pt idx="294">
                  <c:v>-0.67961275626423701</c:v>
                </c:pt>
                <c:pt idx="295">
                  <c:v>-0.67961275626423701</c:v>
                </c:pt>
                <c:pt idx="296">
                  <c:v>-0.67961275626423701</c:v>
                </c:pt>
                <c:pt idx="297">
                  <c:v>-0.67961275626423701</c:v>
                </c:pt>
                <c:pt idx="298">
                  <c:v>-0.67961275626423701</c:v>
                </c:pt>
                <c:pt idx="299">
                  <c:v>-0.67961275626423701</c:v>
                </c:pt>
                <c:pt idx="300">
                  <c:v>-0.67961275626423701</c:v>
                </c:pt>
                <c:pt idx="301">
                  <c:v>-0.67961275626423701</c:v>
                </c:pt>
                <c:pt idx="302">
                  <c:v>-0.67961275626423701</c:v>
                </c:pt>
                <c:pt idx="303">
                  <c:v>-0.67961275626423701</c:v>
                </c:pt>
                <c:pt idx="304">
                  <c:v>-0.67961275626423701</c:v>
                </c:pt>
                <c:pt idx="305">
                  <c:v>-0.67961275626423701</c:v>
                </c:pt>
                <c:pt idx="306">
                  <c:v>-0.67961275626423701</c:v>
                </c:pt>
                <c:pt idx="307">
                  <c:v>-0.67961275626423701</c:v>
                </c:pt>
                <c:pt idx="308">
                  <c:v>-0.67961275626423701</c:v>
                </c:pt>
                <c:pt idx="309">
                  <c:v>-0.67961275626423701</c:v>
                </c:pt>
                <c:pt idx="310">
                  <c:v>-0.67961275626423701</c:v>
                </c:pt>
                <c:pt idx="311">
                  <c:v>-0.67961275626423701</c:v>
                </c:pt>
                <c:pt idx="312">
                  <c:v>-0.67961275626423701</c:v>
                </c:pt>
                <c:pt idx="313">
                  <c:v>-0.67961275626423701</c:v>
                </c:pt>
                <c:pt idx="314">
                  <c:v>-0.67961275626423701</c:v>
                </c:pt>
                <c:pt idx="315">
                  <c:v>-0.67961275626423701</c:v>
                </c:pt>
                <c:pt idx="316">
                  <c:v>-0.67961275626423701</c:v>
                </c:pt>
                <c:pt idx="317">
                  <c:v>-0.67961275626423701</c:v>
                </c:pt>
                <c:pt idx="318">
                  <c:v>-0.67961275626423701</c:v>
                </c:pt>
                <c:pt idx="319">
                  <c:v>-0.67961275626423701</c:v>
                </c:pt>
                <c:pt idx="320">
                  <c:v>-0.67961275626423701</c:v>
                </c:pt>
                <c:pt idx="321">
                  <c:v>-0.67961275626423701</c:v>
                </c:pt>
                <c:pt idx="322">
                  <c:v>-0.67961275626423701</c:v>
                </c:pt>
                <c:pt idx="323">
                  <c:v>-0.67961275626423701</c:v>
                </c:pt>
                <c:pt idx="324">
                  <c:v>-0.67961275626423701</c:v>
                </c:pt>
                <c:pt idx="325">
                  <c:v>-0.67961275626423701</c:v>
                </c:pt>
                <c:pt idx="326">
                  <c:v>-0.67961275626423701</c:v>
                </c:pt>
                <c:pt idx="327">
                  <c:v>-0.67961275626423701</c:v>
                </c:pt>
                <c:pt idx="328">
                  <c:v>-0.67961275626423701</c:v>
                </c:pt>
                <c:pt idx="329">
                  <c:v>-0.67961275626423701</c:v>
                </c:pt>
                <c:pt idx="330">
                  <c:v>-0.67961275626423701</c:v>
                </c:pt>
                <c:pt idx="331">
                  <c:v>-0.67961275626423701</c:v>
                </c:pt>
                <c:pt idx="332">
                  <c:v>-0.67961275626423701</c:v>
                </c:pt>
                <c:pt idx="333">
                  <c:v>-0.67961275626423701</c:v>
                </c:pt>
                <c:pt idx="334">
                  <c:v>-0.67961275626423701</c:v>
                </c:pt>
                <c:pt idx="335">
                  <c:v>-0.67961275626423701</c:v>
                </c:pt>
                <c:pt idx="336">
                  <c:v>-0.67961275626423701</c:v>
                </c:pt>
                <c:pt idx="337">
                  <c:v>-0.67961275626423701</c:v>
                </c:pt>
                <c:pt idx="338">
                  <c:v>-0.67961275626423701</c:v>
                </c:pt>
                <c:pt idx="339">
                  <c:v>-0.67961275626423701</c:v>
                </c:pt>
                <c:pt idx="340">
                  <c:v>-0.67961275626423701</c:v>
                </c:pt>
                <c:pt idx="341">
                  <c:v>-0.67961275626423701</c:v>
                </c:pt>
                <c:pt idx="342">
                  <c:v>-0.67961275626423701</c:v>
                </c:pt>
                <c:pt idx="343">
                  <c:v>-0.67961275626423701</c:v>
                </c:pt>
                <c:pt idx="344">
                  <c:v>-0.67961275626423701</c:v>
                </c:pt>
                <c:pt idx="345">
                  <c:v>-0.67961275626423701</c:v>
                </c:pt>
                <c:pt idx="346">
                  <c:v>-0.67961275626423701</c:v>
                </c:pt>
                <c:pt idx="347">
                  <c:v>-0.67961275626423701</c:v>
                </c:pt>
                <c:pt idx="348">
                  <c:v>-0.67961275626423701</c:v>
                </c:pt>
                <c:pt idx="349">
                  <c:v>-0.67961275626423701</c:v>
                </c:pt>
                <c:pt idx="350">
                  <c:v>-0.67961275626423701</c:v>
                </c:pt>
                <c:pt idx="351">
                  <c:v>-0.67961275626423701</c:v>
                </c:pt>
                <c:pt idx="352">
                  <c:v>-0.67961275626423701</c:v>
                </c:pt>
                <c:pt idx="353">
                  <c:v>-0.67961275626423701</c:v>
                </c:pt>
                <c:pt idx="354">
                  <c:v>-0.67961275626423701</c:v>
                </c:pt>
                <c:pt idx="355">
                  <c:v>-0.67961275626423701</c:v>
                </c:pt>
                <c:pt idx="356">
                  <c:v>-0.67961275626423701</c:v>
                </c:pt>
                <c:pt idx="357">
                  <c:v>-0.67961275626423701</c:v>
                </c:pt>
                <c:pt idx="358">
                  <c:v>-0.67961275626423701</c:v>
                </c:pt>
                <c:pt idx="359">
                  <c:v>-0.67961275626423701</c:v>
                </c:pt>
                <c:pt idx="360">
                  <c:v>-0.67961275626423701</c:v>
                </c:pt>
                <c:pt idx="361">
                  <c:v>-0.67961275626423701</c:v>
                </c:pt>
                <c:pt idx="362">
                  <c:v>-0.67961275626423701</c:v>
                </c:pt>
                <c:pt idx="363">
                  <c:v>-0.67961275626423701</c:v>
                </c:pt>
                <c:pt idx="364">
                  <c:v>-0.67961275626423701</c:v>
                </c:pt>
                <c:pt idx="365">
                  <c:v>-0.67961275626423701</c:v>
                </c:pt>
                <c:pt idx="366">
                  <c:v>-0.67961275626423701</c:v>
                </c:pt>
                <c:pt idx="367">
                  <c:v>-0.67961275626423701</c:v>
                </c:pt>
                <c:pt idx="368">
                  <c:v>-0.67961275626423701</c:v>
                </c:pt>
                <c:pt idx="369">
                  <c:v>-0.67961275626423701</c:v>
                </c:pt>
                <c:pt idx="370">
                  <c:v>-0.67961275626423701</c:v>
                </c:pt>
                <c:pt idx="371">
                  <c:v>-0.67961275626423701</c:v>
                </c:pt>
                <c:pt idx="372">
                  <c:v>-0.67961275626423701</c:v>
                </c:pt>
                <c:pt idx="373">
                  <c:v>-0.67961275626423701</c:v>
                </c:pt>
                <c:pt idx="374">
                  <c:v>-0.67961275626423701</c:v>
                </c:pt>
                <c:pt idx="375">
                  <c:v>-0.67961275626423701</c:v>
                </c:pt>
                <c:pt idx="376">
                  <c:v>-0.67961275626423701</c:v>
                </c:pt>
                <c:pt idx="377">
                  <c:v>-0.67961275626423701</c:v>
                </c:pt>
                <c:pt idx="378">
                  <c:v>-0.67961275626423701</c:v>
                </c:pt>
                <c:pt idx="379">
                  <c:v>-0.67961275626423701</c:v>
                </c:pt>
                <c:pt idx="380">
                  <c:v>-0.67961275626423701</c:v>
                </c:pt>
                <c:pt idx="381">
                  <c:v>-0.67961275626423701</c:v>
                </c:pt>
                <c:pt idx="382">
                  <c:v>-0.67961275626423701</c:v>
                </c:pt>
                <c:pt idx="383">
                  <c:v>-0.67961275626423701</c:v>
                </c:pt>
                <c:pt idx="384">
                  <c:v>-0.67961275626423701</c:v>
                </c:pt>
                <c:pt idx="385">
                  <c:v>-0.67961275626423701</c:v>
                </c:pt>
                <c:pt idx="386">
                  <c:v>-0.67961275626423701</c:v>
                </c:pt>
                <c:pt idx="387">
                  <c:v>-0.67961275626423701</c:v>
                </c:pt>
                <c:pt idx="388">
                  <c:v>-0.67961275626423701</c:v>
                </c:pt>
                <c:pt idx="389">
                  <c:v>-0.67961275626423701</c:v>
                </c:pt>
                <c:pt idx="390">
                  <c:v>-0.67961275626423701</c:v>
                </c:pt>
                <c:pt idx="391">
                  <c:v>-0.67961275626423701</c:v>
                </c:pt>
                <c:pt idx="392">
                  <c:v>-0.67961275626423701</c:v>
                </c:pt>
                <c:pt idx="393">
                  <c:v>-0.67961275626423701</c:v>
                </c:pt>
                <c:pt idx="394">
                  <c:v>-0.67961275626423701</c:v>
                </c:pt>
                <c:pt idx="395">
                  <c:v>-0.67961275626423701</c:v>
                </c:pt>
                <c:pt idx="396">
                  <c:v>-0.67961275626423701</c:v>
                </c:pt>
                <c:pt idx="397">
                  <c:v>-0.67961275626423701</c:v>
                </c:pt>
                <c:pt idx="398">
                  <c:v>-0.67961275626423701</c:v>
                </c:pt>
                <c:pt idx="399">
                  <c:v>-0.67961275626423701</c:v>
                </c:pt>
                <c:pt idx="400">
                  <c:v>-0.67961275626423701</c:v>
                </c:pt>
                <c:pt idx="401">
                  <c:v>-0.67961275626423701</c:v>
                </c:pt>
                <c:pt idx="402">
                  <c:v>-0.67961275626423701</c:v>
                </c:pt>
                <c:pt idx="403">
                  <c:v>-0.67961275626423701</c:v>
                </c:pt>
                <c:pt idx="404">
                  <c:v>-0.67961275626423701</c:v>
                </c:pt>
                <c:pt idx="405">
                  <c:v>-0.67961275626423701</c:v>
                </c:pt>
                <c:pt idx="406">
                  <c:v>-0.67961275626423701</c:v>
                </c:pt>
                <c:pt idx="407">
                  <c:v>-0.67961275626423701</c:v>
                </c:pt>
                <c:pt idx="408">
                  <c:v>-0.67961275626423701</c:v>
                </c:pt>
                <c:pt idx="409">
                  <c:v>-0.67961275626423701</c:v>
                </c:pt>
                <c:pt idx="410">
                  <c:v>-0.67961275626423701</c:v>
                </c:pt>
                <c:pt idx="411">
                  <c:v>-0.67961275626423701</c:v>
                </c:pt>
                <c:pt idx="412">
                  <c:v>-0.67961275626423701</c:v>
                </c:pt>
                <c:pt idx="413">
                  <c:v>-0.67961275626423701</c:v>
                </c:pt>
                <c:pt idx="414">
                  <c:v>-0.67961275626423701</c:v>
                </c:pt>
                <c:pt idx="415">
                  <c:v>-0.67961275626423701</c:v>
                </c:pt>
                <c:pt idx="416">
                  <c:v>-0.67961275626423701</c:v>
                </c:pt>
                <c:pt idx="417">
                  <c:v>-0.67961275626423701</c:v>
                </c:pt>
                <c:pt idx="418">
                  <c:v>-0.67961275626423701</c:v>
                </c:pt>
                <c:pt idx="419">
                  <c:v>-0.67961275626423701</c:v>
                </c:pt>
                <c:pt idx="420">
                  <c:v>-0.67961275626423701</c:v>
                </c:pt>
                <c:pt idx="421">
                  <c:v>-0.67961275626423701</c:v>
                </c:pt>
                <c:pt idx="422">
                  <c:v>-0.67961275626423701</c:v>
                </c:pt>
                <c:pt idx="423">
                  <c:v>-0.67961275626423701</c:v>
                </c:pt>
                <c:pt idx="424">
                  <c:v>-0.67961275626423701</c:v>
                </c:pt>
                <c:pt idx="425">
                  <c:v>-0.67961275626423701</c:v>
                </c:pt>
                <c:pt idx="426">
                  <c:v>-0.67961275626423701</c:v>
                </c:pt>
                <c:pt idx="427">
                  <c:v>-0.67961275626423701</c:v>
                </c:pt>
                <c:pt idx="428">
                  <c:v>-0.67961275626423701</c:v>
                </c:pt>
                <c:pt idx="429">
                  <c:v>-0.67961275626423701</c:v>
                </c:pt>
                <c:pt idx="430">
                  <c:v>-0.67961275626423701</c:v>
                </c:pt>
                <c:pt idx="431">
                  <c:v>-0.67961275626423701</c:v>
                </c:pt>
                <c:pt idx="432">
                  <c:v>-0.67961275626423701</c:v>
                </c:pt>
                <c:pt idx="433">
                  <c:v>-0.67961275626423701</c:v>
                </c:pt>
                <c:pt idx="434">
                  <c:v>-0.67961275626423701</c:v>
                </c:pt>
                <c:pt idx="435">
                  <c:v>-0.67961275626423701</c:v>
                </c:pt>
                <c:pt idx="436">
                  <c:v>-0.67961275626423701</c:v>
                </c:pt>
                <c:pt idx="437">
                  <c:v>-0.67961275626423701</c:v>
                </c:pt>
                <c:pt idx="438">
                  <c:v>-0.68322486169866592</c:v>
                </c:pt>
                <c:pt idx="439">
                  <c:v>-0.67984054669703875</c:v>
                </c:pt>
                <c:pt idx="440">
                  <c:v>-0.68169541164985359</c:v>
                </c:pt>
                <c:pt idx="441">
                  <c:v>-0.69044907256752364</c:v>
                </c:pt>
                <c:pt idx="442">
                  <c:v>-0.68374552554506995</c:v>
                </c:pt>
                <c:pt idx="443">
                  <c:v>-0.68699967458509592</c:v>
                </c:pt>
                <c:pt idx="444">
                  <c:v>-0.68438008460787503</c:v>
                </c:pt>
                <c:pt idx="445">
                  <c:v>-0.68278555157826226</c:v>
                </c:pt>
                <c:pt idx="446">
                  <c:v>-0.68485193621867868</c:v>
                </c:pt>
                <c:pt idx="447">
                  <c:v>-0.68514480963228108</c:v>
                </c:pt>
                <c:pt idx="448">
                  <c:v>-0.68537260006508294</c:v>
                </c:pt>
                <c:pt idx="449">
                  <c:v>-0.68542141230068343</c:v>
                </c:pt>
                <c:pt idx="450">
                  <c:v>-0.68569801496908556</c:v>
                </c:pt>
                <c:pt idx="451">
                  <c:v>-0.68576309794988621</c:v>
                </c:pt>
                <c:pt idx="452">
                  <c:v>-0.68586072242108687</c:v>
                </c:pt>
                <c:pt idx="453">
                  <c:v>-0.68586072242108687</c:v>
                </c:pt>
                <c:pt idx="454">
                  <c:v>-0.68577936869508627</c:v>
                </c:pt>
                <c:pt idx="455">
                  <c:v>-0.68509599739668081</c:v>
                </c:pt>
                <c:pt idx="456">
                  <c:v>-0.68512853888708103</c:v>
                </c:pt>
                <c:pt idx="457">
                  <c:v>-0.6846404165310771</c:v>
                </c:pt>
                <c:pt idx="458">
                  <c:v>-0.68394077448747159</c:v>
                </c:pt>
                <c:pt idx="459">
                  <c:v>-0.68298080052066379</c:v>
                </c:pt>
                <c:pt idx="460">
                  <c:v>-0.68296452977546374</c:v>
                </c:pt>
                <c:pt idx="461">
                  <c:v>-0.68257403189066057</c:v>
                </c:pt>
                <c:pt idx="462">
                  <c:v>-0.68239505369345921</c:v>
                </c:pt>
                <c:pt idx="463">
                  <c:v>-0.68192320208265533</c:v>
                </c:pt>
                <c:pt idx="464">
                  <c:v>-0.68211845102505686</c:v>
                </c:pt>
                <c:pt idx="465">
                  <c:v>-0.68252521965506019</c:v>
                </c:pt>
                <c:pt idx="466">
                  <c:v>-0.68371298405466985</c:v>
                </c:pt>
                <c:pt idx="467">
                  <c:v>-0.68408721119427263</c:v>
                </c:pt>
                <c:pt idx="468">
                  <c:v>-0.68807354376830454</c:v>
                </c:pt>
                <c:pt idx="469">
                  <c:v>-0.689131142206313</c:v>
                </c:pt>
                <c:pt idx="470">
                  <c:v>-0.69147412951513176</c:v>
                </c:pt>
                <c:pt idx="471">
                  <c:v>-0.69860071591278872</c:v>
                </c:pt>
                <c:pt idx="472">
                  <c:v>-0.70470224536283765</c:v>
                </c:pt>
                <c:pt idx="473">
                  <c:v>-0.71086885779368691</c:v>
                </c:pt>
                <c:pt idx="474">
                  <c:v>-0.71918320859095342</c:v>
                </c:pt>
                <c:pt idx="475">
                  <c:v>-0.73405466970387245</c:v>
                </c:pt>
                <c:pt idx="476">
                  <c:v>-0.74967458509599738</c:v>
                </c:pt>
                <c:pt idx="477">
                  <c:v>-0.77128213472177032</c:v>
                </c:pt>
                <c:pt idx="478">
                  <c:v>-0.7898307842499187</c:v>
                </c:pt>
                <c:pt idx="479">
                  <c:v>-0.81457858769931668</c:v>
                </c:pt>
                <c:pt idx="480">
                  <c:v>-0.8426781646599415</c:v>
                </c:pt>
                <c:pt idx="481">
                  <c:v>-0.87396680767979162</c:v>
                </c:pt>
                <c:pt idx="482">
                  <c:v>-0.90837943377806707</c:v>
                </c:pt>
                <c:pt idx="483">
                  <c:v>-0.94622518711356984</c:v>
                </c:pt>
                <c:pt idx="484">
                  <c:v>-0.9868206963878946</c:v>
                </c:pt>
                <c:pt idx="485">
                  <c:v>-1.0303286690530427</c:v>
                </c:pt>
                <c:pt idx="486">
                  <c:v>-1.0767979173446145</c:v>
                </c:pt>
                <c:pt idx="487">
                  <c:v>-1.1254799869834038</c:v>
                </c:pt>
                <c:pt idx="488">
                  <c:v>-1.1769443540514155</c:v>
                </c:pt>
                <c:pt idx="489">
                  <c:v>-1.2305890009762448</c:v>
                </c:pt>
                <c:pt idx="490">
                  <c:v>-1.2867068011714937</c:v>
                </c:pt>
                <c:pt idx="491">
                  <c:v>-1.3447608200455583</c:v>
                </c:pt>
                <c:pt idx="492">
                  <c:v>-1.4049463065408396</c:v>
                </c:pt>
                <c:pt idx="493">
                  <c:v>-1.4665148063781324</c:v>
                </c:pt>
                <c:pt idx="494">
                  <c:v>-1.5304425642694437</c:v>
                </c:pt>
                <c:pt idx="495">
                  <c:v>-1.5957207940123657</c:v>
                </c:pt>
                <c:pt idx="496">
                  <c:v>-1.6622193296452976</c:v>
                </c:pt>
                <c:pt idx="497">
                  <c:v>-1.7307191669378459</c:v>
                </c:pt>
                <c:pt idx="498">
                  <c:v>-1.800357956394403</c:v>
                </c:pt>
                <c:pt idx="499">
                  <c:v>-1.868857793686951</c:v>
                </c:pt>
                <c:pt idx="500">
                  <c:v>-1.938984705499512</c:v>
                </c:pt>
                <c:pt idx="501">
                  <c:v>-2.0086234949560686</c:v>
                </c:pt>
                <c:pt idx="502">
                  <c:v>-2.0810283110966483</c:v>
                </c:pt>
                <c:pt idx="503">
                  <c:v>-2.1542466644972342</c:v>
                </c:pt>
                <c:pt idx="504">
                  <c:v>-2.2251871135698016</c:v>
                </c:pt>
                <c:pt idx="505">
                  <c:v>-2.2953140253823623</c:v>
                </c:pt>
                <c:pt idx="506">
                  <c:v>-2.3673934266189391</c:v>
                </c:pt>
                <c:pt idx="507">
                  <c:v>-2.4391474129515132</c:v>
                </c:pt>
                <c:pt idx="508">
                  <c:v>-2.5095997396680767</c:v>
                </c:pt>
                <c:pt idx="509">
                  <c:v>-2.5803774812886426</c:v>
                </c:pt>
                <c:pt idx="510">
                  <c:v>-2.6496908558411976</c:v>
                </c:pt>
                <c:pt idx="511">
                  <c:v>-2.7186788154897492</c:v>
                </c:pt>
                <c:pt idx="512">
                  <c:v>-2.7868532378782951</c:v>
                </c:pt>
                <c:pt idx="513">
                  <c:v>-2.8540514155548324</c:v>
                </c:pt>
                <c:pt idx="514">
                  <c:v>-2.9202733485193622</c:v>
                </c:pt>
                <c:pt idx="515">
                  <c:v>-2.9855190367718842</c:v>
                </c:pt>
                <c:pt idx="516">
                  <c:v>-3.0493003579563944</c:v>
                </c:pt>
                <c:pt idx="517">
                  <c:v>-3.1121054344288965</c:v>
                </c:pt>
                <c:pt idx="518">
                  <c:v>-3.1737715587373905</c:v>
                </c:pt>
                <c:pt idx="519">
                  <c:v>-3.2336479010738692</c:v>
                </c:pt>
                <c:pt idx="520">
                  <c:v>-3.2922225837943375</c:v>
                </c:pt>
                <c:pt idx="521">
                  <c:v>-3.349007484542792</c:v>
                </c:pt>
                <c:pt idx="522">
                  <c:v>-3.4035144809632278</c:v>
                </c:pt>
                <c:pt idx="523">
                  <c:v>-3.4575333550276603</c:v>
                </c:pt>
                <c:pt idx="524">
                  <c:v>-3.5095997396680767</c:v>
                </c:pt>
                <c:pt idx="525">
                  <c:v>-3.5602017572404816</c:v>
                </c:pt>
                <c:pt idx="526">
                  <c:v>-3.6090139928408722</c:v>
                </c:pt>
                <c:pt idx="527">
                  <c:v>-3.6565245688252519</c:v>
                </c:pt>
                <c:pt idx="528">
                  <c:v>-3.7017572404816144</c:v>
                </c:pt>
                <c:pt idx="529">
                  <c:v>-3.7458509599739664</c:v>
                </c:pt>
                <c:pt idx="530">
                  <c:v>-3.7881548974943051</c:v>
                </c:pt>
                <c:pt idx="531">
                  <c:v>-3.8288317604946309</c:v>
                </c:pt>
                <c:pt idx="532">
                  <c:v>-3.8682069638789458</c:v>
                </c:pt>
                <c:pt idx="533">
                  <c:v>-3.905466970387244</c:v>
                </c:pt>
                <c:pt idx="534">
                  <c:v>-3.9415880247315331</c:v>
                </c:pt>
                <c:pt idx="535">
                  <c:v>-3.975919297103808</c:v>
                </c:pt>
                <c:pt idx="536">
                  <c:v>-4.0087862024080705</c:v>
                </c:pt>
                <c:pt idx="537">
                  <c:v>-4.0401887406443215</c:v>
                </c:pt>
                <c:pt idx="538">
                  <c:v>-4.0649202733485197</c:v>
                </c:pt>
                <c:pt idx="539">
                  <c:v>-4.0909534656687274</c:v>
                </c:pt>
                <c:pt idx="540">
                  <c:v>-4.1160104132769284</c:v>
                </c:pt>
                <c:pt idx="541">
                  <c:v>-4.1399284087211194</c:v>
                </c:pt>
                <c:pt idx="542">
                  <c:v>-4.1628701594533029</c:v>
                </c:pt>
                <c:pt idx="543">
                  <c:v>-4.1848356654734795</c:v>
                </c:pt>
                <c:pt idx="544">
                  <c:v>-4.2058249267816459</c:v>
                </c:pt>
                <c:pt idx="545">
                  <c:v>-4.2260006508298078</c:v>
                </c:pt>
                <c:pt idx="546">
                  <c:v>-4.2453628376179626</c:v>
                </c:pt>
                <c:pt idx="547">
                  <c:v>-4.2642369020501141</c:v>
                </c:pt>
                <c:pt idx="548">
                  <c:v>-4.282460136674259</c:v>
                </c:pt>
                <c:pt idx="549">
                  <c:v>-4.3001952489424022</c:v>
                </c:pt>
                <c:pt idx="550">
                  <c:v>-4.3174422388545395</c:v>
                </c:pt>
                <c:pt idx="551">
                  <c:v>-4.3342011064106742</c:v>
                </c:pt>
                <c:pt idx="552">
                  <c:v>-4.3506345590628044</c:v>
                </c:pt>
                <c:pt idx="553">
                  <c:v>-4.3667425968109344</c:v>
                </c:pt>
                <c:pt idx="554">
                  <c:v>-4.3821998047510577</c:v>
                </c:pt>
                <c:pt idx="555">
                  <c:v>-4.3974943052391806</c:v>
                </c:pt>
                <c:pt idx="556">
                  <c:v>-4.4119752684672964</c:v>
                </c:pt>
                <c:pt idx="557">
                  <c:v>-4.4259681093394079</c:v>
                </c:pt>
                <c:pt idx="558">
                  <c:v>-4.4393101204035146</c:v>
                </c:pt>
                <c:pt idx="559">
                  <c:v>-4.4520013016596156</c:v>
                </c:pt>
                <c:pt idx="560">
                  <c:v>-4.4637162382037099</c:v>
                </c:pt>
                <c:pt idx="561">
                  <c:v>-4.4747803449397985</c:v>
                </c:pt>
                <c:pt idx="562">
                  <c:v>-4.4848682069638794</c:v>
                </c:pt>
                <c:pt idx="563">
                  <c:v>-4.4939798242759519</c:v>
                </c:pt>
                <c:pt idx="564">
                  <c:v>-4.502277904328019</c:v>
                </c:pt>
                <c:pt idx="565">
                  <c:v>-4.5094370322160753</c:v>
                </c:pt>
                <c:pt idx="566">
                  <c:v>-4.5161080377481291</c:v>
                </c:pt>
                <c:pt idx="567">
                  <c:v>-4.5214773836641715</c:v>
                </c:pt>
                <c:pt idx="568">
                  <c:v>-4.5260331923202077</c:v>
                </c:pt>
                <c:pt idx="569">
                  <c:v>-4.5299381711682392</c:v>
                </c:pt>
                <c:pt idx="570">
                  <c:v>-4.5328669053042629</c:v>
                </c:pt>
                <c:pt idx="571">
                  <c:v>-4.5349821021802796</c:v>
                </c:pt>
                <c:pt idx="572">
                  <c:v>-4.536283761796291</c:v>
                </c:pt>
                <c:pt idx="573">
                  <c:v>-4.5369345916042958</c:v>
                </c:pt>
                <c:pt idx="574">
                  <c:v>-4.5370972990562972</c:v>
                </c:pt>
                <c:pt idx="575">
                  <c:v>-4.536283761796291</c:v>
                </c:pt>
                <c:pt idx="576">
                  <c:v>-4.5349821021802796</c:v>
                </c:pt>
                <c:pt idx="577">
                  <c:v>-4.5333550276602663</c:v>
                </c:pt>
                <c:pt idx="578">
                  <c:v>-4.5314025382362519</c:v>
                </c:pt>
                <c:pt idx="579">
                  <c:v>-4.5294500488122349</c:v>
                </c:pt>
                <c:pt idx="580">
                  <c:v>-4.5273348519362182</c:v>
                </c:pt>
                <c:pt idx="581">
                  <c:v>-4.5258704848682072</c:v>
                </c:pt>
                <c:pt idx="582">
                  <c:v>-4.5250569476082001</c:v>
                </c:pt>
                <c:pt idx="583">
                  <c:v>-4.5252196550602024</c:v>
                </c:pt>
                <c:pt idx="584">
                  <c:v>-4.5273348519362182</c:v>
                </c:pt>
                <c:pt idx="585">
                  <c:v>-4.5310771233322482</c:v>
                </c:pt>
                <c:pt idx="586">
                  <c:v>-4.5370972990562972</c:v>
                </c:pt>
                <c:pt idx="587">
                  <c:v>-4.5453953791083626</c:v>
                </c:pt>
                <c:pt idx="588">
                  <c:v>-4.5556459485844458</c:v>
                </c:pt>
                <c:pt idx="589">
                  <c:v>-4.5676863000325421</c:v>
                </c:pt>
                <c:pt idx="590">
                  <c:v>-4.5808656036446473</c:v>
                </c:pt>
                <c:pt idx="591">
                  <c:v>-4.5943703221607555</c:v>
                </c:pt>
                <c:pt idx="592">
                  <c:v>-4.608037748128865</c:v>
                </c:pt>
                <c:pt idx="593">
                  <c:v>-4.6210543442889689</c:v>
                </c:pt>
                <c:pt idx="594">
                  <c:v>-4.6329319882850637</c:v>
                </c:pt>
                <c:pt idx="595">
                  <c:v>-4.6433452652131466</c:v>
                </c:pt>
                <c:pt idx="596">
                  <c:v>-4.6516433452652137</c:v>
                </c:pt>
                <c:pt idx="597">
                  <c:v>-4.6579889358932638</c:v>
                </c:pt>
                <c:pt idx="598">
                  <c:v>-4.6620566221932966</c:v>
                </c:pt>
                <c:pt idx="599">
                  <c:v>-4.6633582818093062</c:v>
                </c:pt>
                <c:pt idx="600">
                  <c:v>-4.6623820370972995</c:v>
                </c:pt>
                <c:pt idx="601">
                  <c:v>-4.6584770582492681</c:v>
                </c:pt>
                <c:pt idx="602">
                  <c:v>-4.6519687601692157</c:v>
                </c:pt>
                <c:pt idx="603">
                  <c:v>-4.6430198503091447</c:v>
                </c:pt>
                <c:pt idx="604">
                  <c:v>-4.631142206313049</c:v>
                </c:pt>
                <c:pt idx="605">
                  <c:v>-4.6166612430849332</c:v>
                </c:pt>
                <c:pt idx="606">
                  <c:v>-4.5999023755287993</c:v>
                </c:pt>
                <c:pt idx="607">
                  <c:v>-4.5802147738366417</c:v>
                </c:pt>
                <c:pt idx="608">
                  <c:v>-4.5587373901724701</c:v>
                </c:pt>
                <c:pt idx="609">
                  <c:v>-4.5348193947282782</c:v>
                </c:pt>
                <c:pt idx="610">
                  <c:v>-4.5092743247640739</c:v>
                </c:pt>
                <c:pt idx="611">
                  <c:v>-4.482427595183859</c:v>
                </c:pt>
                <c:pt idx="612">
                  <c:v>-4.4547673283436389</c:v>
                </c:pt>
                <c:pt idx="613">
                  <c:v>-4.4272697689554175</c:v>
                </c:pt>
                <c:pt idx="614">
                  <c:v>-4.4009111617312069</c:v>
                </c:pt>
                <c:pt idx="615">
                  <c:v>-4.3769931662870158</c:v>
                </c:pt>
                <c:pt idx="616">
                  <c:v>-4.357630979498861</c:v>
                </c:pt>
                <c:pt idx="617">
                  <c:v>-4.3446143833387572</c:v>
                </c:pt>
                <c:pt idx="618">
                  <c:v>-4.3403839895867229</c:v>
                </c:pt>
                <c:pt idx="619">
                  <c:v>-4.3475431174747801</c:v>
                </c:pt>
                <c:pt idx="620">
                  <c:v>-4.3672307191669377</c:v>
                </c:pt>
                <c:pt idx="621">
                  <c:v>-4.4012365766352097</c:v>
                </c:pt>
                <c:pt idx="622">
                  <c:v>-4.448421737715587</c:v>
                </c:pt>
                <c:pt idx="623">
                  <c:v>-4.5440937194923521</c:v>
                </c:pt>
                <c:pt idx="624">
                  <c:v>-4.5766352098926131</c:v>
                </c:pt>
                <c:pt idx="625">
                  <c:v>-4.6518060527172143</c:v>
                </c:pt>
                <c:pt idx="626">
                  <c:v>-4.7302310445818421</c:v>
                </c:pt>
                <c:pt idx="627">
                  <c:v>-4.8088187438984704</c:v>
                </c:pt>
                <c:pt idx="628">
                  <c:v>-4.8821998047510577</c:v>
                </c:pt>
                <c:pt idx="629">
                  <c:v>-4.9485844451675893</c:v>
                </c:pt>
                <c:pt idx="630">
                  <c:v>-5.0050439310120405</c:v>
                </c:pt>
                <c:pt idx="631">
                  <c:v>-5.0507647250244068</c:v>
                </c:pt>
                <c:pt idx="632">
                  <c:v>-5.0824926781646607</c:v>
                </c:pt>
                <c:pt idx="633">
                  <c:v>-5.1197526846729575</c:v>
                </c:pt>
                <c:pt idx="634">
                  <c:v>-5.1041327692808336</c:v>
                </c:pt>
                <c:pt idx="635">
                  <c:v>-5.0924178327367393</c:v>
                </c:pt>
                <c:pt idx="636">
                  <c:v>-5.0652456882525216</c:v>
                </c:pt>
                <c:pt idx="637">
                  <c:v>-5.0232671656361862</c:v>
                </c:pt>
                <c:pt idx="638">
                  <c:v>-4.9721770257077766</c:v>
                </c:pt>
                <c:pt idx="639">
                  <c:v>-5.0789131142206312</c:v>
                </c:pt>
                <c:pt idx="640">
                  <c:v>-4.8664171819069315</c:v>
                </c:pt>
                <c:pt idx="641">
                  <c:v>-4.8041002277904328</c:v>
                </c:pt>
                <c:pt idx="642">
                  <c:v>-4.7243735763097954</c:v>
                </c:pt>
                <c:pt idx="643">
                  <c:v>-4.6620566221932966</c:v>
                </c:pt>
                <c:pt idx="644">
                  <c:v>-4.5846078750406765</c:v>
                </c:pt>
                <c:pt idx="645">
                  <c:v>-4.5047185161080376</c:v>
                </c:pt>
                <c:pt idx="646">
                  <c:v>-4.4227139602993821</c:v>
                </c:pt>
                <c:pt idx="647">
                  <c:v>-4.3418483566547348</c:v>
                </c:pt>
                <c:pt idx="648">
                  <c:v>-4.263423364790107</c:v>
                </c:pt>
                <c:pt idx="649">
                  <c:v>-4.1895541815815172</c:v>
                </c:pt>
                <c:pt idx="650">
                  <c:v>-4.1134070940449075</c:v>
                </c:pt>
                <c:pt idx="651">
                  <c:v>-4.0673608851285392</c:v>
                </c:pt>
                <c:pt idx="652">
                  <c:v>-4.0245688252521967</c:v>
                </c:pt>
                <c:pt idx="653">
                  <c:v>-3.9985356329319881</c:v>
                </c:pt>
                <c:pt idx="654">
                  <c:v>-3.9920273348519362</c:v>
                </c:pt>
                <c:pt idx="655">
                  <c:v>-4.0071591278880572</c:v>
                </c:pt>
                <c:pt idx="656">
                  <c:v>-4.0458835014643668</c:v>
                </c:pt>
                <c:pt idx="657">
                  <c:v>-4.1086885779368698</c:v>
                </c:pt>
                <c:pt idx="658">
                  <c:v>-4.1976895541815811</c:v>
                </c:pt>
                <c:pt idx="659">
                  <c:v>-4.3070289619264566</c:v>
                </c:pt>
                <c:pt idx="660">
                  <c:v>-4.4345916042954769</c:v>
                </c:pt>
                <c:pt idx="661">
                  <c:v>-4.5732183534005859</c:v>
                </c:pt>
                <c:pt idx="662">
                  <c:v>-4.7157500813537263</c:v>
                </c:pt>
                <c:pt idx="663">
                  <c:v>-4.8532378782948262</c:v>
                </c:pt>
                <c:pt idx="664">
                  <c:v>-4.9799869834038395</c:v>
                </c:pt>
                <c:pt idx="665">
                  <c:v>-5.0901399284087212</c:v>
                </c:pt>
                <c:pt idx="666">
                  <c:v>-5.18239505369346</c:v>
                </c:pt>
                <c:pt idx="667">
                  <c:v>-5.2565896518060535</c:v>
                </c:pt>
                <c:pt idx="668">
                  <c:v>-5.3158151643345262</c:v>
                </c:pt>
                <c:pt idx="669">
                  <c:v>-5.3618613732508953</c:v>
                </c:pt>
                <c:pt idx="670">
                  <c:v>-5.3970061828831764</c:v>
                </c:pt>
                <c:pt idx="671">
                  <c:v>-5.4253172795314031</c:v>
                </c:pt>
                <c:pt idx="672">
                  <c:v>-5.4453302961275627</c:v>
                </c:pt>
                <c:pt idx="673">
                  <c:v>-5.4476082004555808</c:v>
                </c:pt>
                <c:pt idx="674">
                  <c:v>-5.4489098600715922</c:v>
                </c:pt>
                <c:pt idx="675">
                  <c:v>-5.4589977220956722</c:v>
                </c:pt>
                <c:pt idx="676">
                  <c:v>-5.4464692482915709</c:v>
                </c:pt>
                <c:pt idx="677">
                  <c:v>-5.4259681093394079</c:v>
                </c:pt>
                <c:pt idx="678">
                  <c:v>-5.3992840872111936</c:v>
                </c:pt>
                <c:pt idx="679">
                  <c:v>-5.3716238203709725</c:v>
                </c:pt>
                <c:pt idx="680">
                  <c:v>-5.3503091441588033</c:v>
                </c:pt>
                <c:pt idx="681">
                  <c:v>-5.3460787504067682</c:v>
                </c:pt>
                <c:pt idx="682">
                  <c:v>-5.316465994142531</c:v>
                </c:pt>
                <c:pt idx="683">
                  <c:v>-5.4337780670354707</c:v>
                </c:pt>
                <c:pt idx="684">
                  <c:v>-5.5471851610803782</c:v>
                </c:pt>
                <c:pt idx="685">
                  <c:v>-5.7136348844777087</c:v>
                </c:pt>
                <c:pt idx="686">
                  <c:v>-5.9298730881874393</c:v>
                </c:pt>
                <c:pt idx="687">
                  <c:v>-6.1858119101854863</c:v>
                </c:pt>
                <c:pt idx="688">
                  <c:v>-6.4630654083957051</c:v>
                </c:pt>
                <c:pt idx="689">
                  <c:v>-6.7430849332899445</c:v>
                </c:pt>
                <c:pt idx="690">
                  <c:v>-7.0079726651480643</c:v>
                </c:pt>
                <c:pt idx="691">
                  <c:v>-7.2458509599739669</c:v>
                </c:pt>
                <c:pt idx="692">
                  <c:v>-7.4524894240156199</c:v>
                </c:pt>
                <c:pt idx="693">
                  <c:v>-7.6335828180930685</c:v>
                </c:pt>
                <c:pt idx="694">
                  <c:v>-7.8049137650504399</c:v>
                </c:pt>
                <c:pt idx="695">
                  <c:v>-7.9723397331597798</c:v>
                </c:pt>
                <c:pt idx="696">
                  <c:v>-8.214123006833713</c:v>
                </c:pt>
                <c:pt idx="697">
                  <c:v>-8.502603319232021</c:v>
                </c:pt>
                <c:pt idx="698">
                  <c:v>-8.8659290595509272</c:v>
                </c:pt>
                <c:pt idx="699">
                  <c:v>-9.2936869508623499</c:v>
                </c:pt>
                <c:pt idx="700">
                  <c:v>-9.7489424015619921</c:v>
                </c:pt>
                <c:pt idx="701">
                  <c:v>-10.171981776765376</c:v>
                </c:pt>
                <c:pt idx="702">
                  <c:v>-10.484705499511877</c:v>
                </c:pt>
                <c:pt idx="703">
                  <c:v>-10.601041327692808</c:v>
                </c:pt>
                <c:pt idx="704">
                  <c:v>-10.457207940123659</c:v>
                </c:pt>
                <c:pt idx="705">
                  <c:v>-9.9889358932639123</c:v>
                </c:pt>
                <c:pt idx="706">
                  <c:v>-9.1736088512853886</c:v>
                </c:pt>
                <c:pt idx="707">
                  <c:v>-8.01871135698015</c:v>
                </c:pt>
                <c:pt idx="708">
                  <c:v>-6.5624796615684993</c:v>
                </c:pt>
                <c:pt idx="709">
                  <c:v>-4.8735763097949887</c:v>
                </c:pt>
                <c:pt idx="710">
                  <c:v>-3.0436055971363487</c:v>
                </c:pt>
                <c:pt idx="711">
                  <c:v>-1.1774324764074195</c:v>
                </c:pt>
                <c:pt idx="712">
                  <c:v>0.61775138301334198</c:v>
                </c:pt>
                <c:pt idx="713">
                  <c:v>2.244386592905955</c:v>
                </c:pt>
                <c:pt idx="714">
                  <c:v>3.6260982753010085</c:v>
                </c:pt>
                <c:pt idx="715">
                  <c:v>4.7144484217377149</c:v>
                </c:pt>
                <c:pt idx="716">
                  <c:v>5.4934917019199476</c:v>
                </c:pt>
                <c:pt idx="717">
                  <c:v>5.9780344939798242</c:v>
                </c:pt>
                <c:pt idx="718">
                  <c:v>6.2071265863976572</c:v>
                </c:pt>
                <c:pt idx="719">
                  <c:v>6.2356003904978845</c:v>
                </c:pt>
                <c:pt idx="720">
                  <c:v>6.1244712007809952</c:v>
                </c:pt>
                <c:pt idx="721">
                  <c:v>5.9305239179954441</c:v>
                </c:pt>
                <c:pt idx="722">
                  <c:v>5.7007809957696063</c:v>
                </c:pt>
                <c:pt idx="723">
                  <c:v>5.469410999023756</c:v>
                </c:pt>
                <c:pt idx="724">
                  <c:v>5.2575658965180612</c:v>
                </c:pt>
                <c:pt idx="725">
                  <c:v>5.0759843800846074</c:v>
                </c:pt>
                <c:pt idx="726">
                  <c:v>4.9271070615034169</c:v>
                </c:pt>
                <c:pt idx="727">
                  <c:v>4.8096322811584766</c:v>
                </c:pt>
                <c:pt idx="728">
                  <c:v>4.7194923527497563</c:v>
                </c:pt>
                <c:pt idx="729">
                  <c:v>4.6518060527172143</c:v>
                </c:pt>
                <c:pt idx="730">
                  <c:v>4.6016921575008132</c:v>
                </c:pt>
                <c:pt idx="731">
                  <c:v>4.5652456882525216</c:v>
                </c:pt>
                <c:pt idx="732">
                  <c:v>4.5387243735763096</c:v>
                </c:pt>
                <c:pt idx="733">
                  <c:v>4.5196876016921577</c:v>
                </c:pt>
                <c:pt idx="734">
                  <c:v>4.5058574682720476</c:v>
                </c:pt>
                <c:pt idx="735">
                  <c:v>4.4960950211519686</c:v>
                </c:pt>
                <c:pt idx="736">
                  <c:v>4.4889358932639114</c:v>
                </c:pt>
                <c:pt idx="737">
                  <c:v>4.4837292547998695</c:v>
                </c:pt>
                <c:pt idx="738">
                  <c:v>4.4790107386918327</c:v>
                </c:pt>
                <c:pt idx="739">
                  <c:v>4.4764074194598118</c:v>
                </c:pt>
                <c:pt idx="740">
                  <c:v>4.4741295151317937</c:v>
                </c:pt>
                <c:pt idx="741">
                  <c:v>4.4726651480637809</c:v>
                </c:pt>
                <c:pt idx="742">
                  <c:v>4.4713634884477704</c:v>
                </c:pt>
                <c:pt idx="743">
                  <c:v>4.4702245362837623</c:v>
                </c:pt>
                <c:pt idx="744">
                  <c:v>4.4692482915717546</c:v>
                </c:pt>
                <c:pt idx="745">
                  <c:v>4.4682720468597461</c:v>
                </c:pt>
                <c:pt idx="746">
                  <c:v>4.4672958021477385</c:v>
                </c:pt>
                <c:pt idx="747">
                  <c:v>4.4664822648877323</c:v>
                </c:pt>
                <c:pt idx="748">
                  <c:v>4.4653433127237232</c:v>
                </c:pt>
                <c:pt idx="749">
                  <c:v>4.4643670680117147</c:v>
                </c:pt>
                <c:pt idx="750">
                  <c:v>4.4630654083957051</c:v>
                </c:pt>
                <c:pt idx="751">
                  <c:v>4.4614383338756918</c:v>
                </c:pt>
                <c:pt idx="752">
                  <c:v>4.4596485519036779</c:v>
                </c:pt>
                <c:pt idx="753">
                  <c:v>4.4572079401236575</c:v>
                </c:pt>
                <c:pt idx="754">
                  <c:v>4.4542792059876346</c:v>
                </c:pt>
                <c:pt idx="755">
                  <c:v>4.4503742271396032</c:v>
                </c:pt>
                <c:pt idx="756">
                  <c:v>4.4454930035795641</c:v>
                </c:pt>
                <c:pt idx="757">
                  <c:v>4.4393101204035146</c:v>
                </c:pt>
                <c:pt idx="758">
                  <c:v>4.4311747478034489</c:v>
                </c:pt>
                <c:pt idx="759">
                  <c:v>4.420761470875366</c:v>
                </c:pt>
                <c:pt idx="760">
                  <c:v>4.4072567523592578</c:v>
                </c:pt>
                <c:pt idx="761">
                  <c:v>4.3898470549951192</c:v>
                </c:pt>
                <c:pt idx="762">
                  <c:v>4.3673934266189391</c:v>
                </c:pt>
                <c:pt idx="763">
                  <c:v>4.3389196225187119</c:v>
                </c:pt>
                <c:pt idx="764">
                  <c:v>4.3023104458184189</c:v>
                </c:pt>
                <c:pt idx="765">
                  <c:v>4.2559388219980478</c:v>
                </c:pt>
                <c:pt idx="766">
                  <c:v>4.1973641392775782</c:v>
                </c:pt>
                <c:pt idx="767">
                  <c:v>4.1239830784249918</c:v>
                </c:pt>
                <c:pt idx="768">
                  <c:v>4.0333550276602672</c:v>
                </c:pt>
                <c:pt idx="769">
                  <c:v>3.9223885453953788</c:v>
                </c:pt>
                <c:pt idx="770">
                  <c:v>3.788317604946307</c:v>
                </c:pt>
                <c:pt idx="771">
                  <c:v>3.6291897168890337</c:v>
                </c:pt>
                <c:pt idx="772">
                  <c:v>3.4433778067035479</c:v>
                </c:pt>
                <c:pt idx="773">
                  <c:v>3.231695411649854</c:v>
                </c:pt>
                <c:pt idx="774">
                  <c:v>2.9957696062479666</c:v>
                </c:pt>
                <c:pt idx="775">
                  <c:v>2.7391799544419135</c:v>
                </c:pt>
                <c:pt idx="776">
                  <c:v>2.4685974617637489</c:v>
                </c:pt>
                <c:pt idx="777">
                  <c:v>2.1910185486495282</c:v>
                </c:pt>
                <c:pt idx="778">
                  <c:v>1.9147412951513181</c:v>
                </c:pt>
                <c:pt idx="779">
                  <c:v>1.6479010738691831</c:v>
                </c:pt>
                <c:pt idx="780">
                  <c:v>1.3969573706475757</c:v>
                </c:pt>
                <c:pt idx="781">
                  <c:v>1.167865278229743</c:v>
                </c:pt>
                <c:pt idx="782">
                  <c:v>0.9642043605597137</c:v>
                </c:pt>
                <c:pt idx="783">
                  <c:v>0.78647901073869186</c:v>
                </c:pt>
                <c:pt idx="784">
                  <c:v>0.63519362186788153</c:v>
                </c:pt>
                <c:pt idx="785">
                  <c:v>0.50833062154246667</c:v>
                </c:pt>
                <c:pt idx="786">
                  <c:v>0.40375854214123008</c:v>
                </c:pt>
                <c:pt idx="787">
                  <c:v>0.31859746176374881</c:v>
                </c:pt>
                <c:pt idx="788">
                  <c:v>0.25008135372600065</c:v>
                </c:pt>
                <c:pt idx="789">
                  <c:v>0.19554181581516433</c:v>
                </c:pt>
                <c:pt idx="790">
                  <c:v>0.15233322486169867</c:v>
                </c:pt>
                <c:pt idx="791">
                  <c:v>0.11842336479010739</c:v>
                </c:pt>
                <c:pt idx="792">
                  <c:v>9.2051740969736409E-2</c:v>
                </c:pt>
                <c:pt idx="793">
                  <c:v>7.1158477058249264E-2</c:v>
                </c:pt>
                <c:pt idx="794">
                  <c:v>5.516758867556134E-2</c:v>
                </c:pt>
                <c:pt idx="795">
                  <c:v>4.2735112268141882E-2</c:v>
                </c:pt>
                <c:pt idx="796">
                  <c:v>3.3075170842824603E-2</c:v>
                </c:pt>
                <c:pt idx="797">
                  <c:v>2.5678490074845427E-2</c:v>
                </c:pt>
                <c:pt idx="798">
                  <c:v>1.9943052391799544E-2</c:v>
                </c:pt>
                <c:pt idx="799">
                  <c:v>1.5537748128864303E-2</c:v>
                </c:pt>
                <c:pt idx="800">
                  <c:v>1.2096973641392776E-2</c:v>
                </c:pt>
                <c:pt idx="801">
                  <c:v>9.4583468922876668E-3</c:v>
                </c:pt>
                <c:pt idx="802">
                  <c:v>7.1247966156849979E-3</c:v>
                </c:pt>
                <c:pt idx="803">
                  <c:v>6.0255450699642048E-3</c:v>
                </c:pt>
                <c:pt idx="804">
                  <c:v>4.0984380084607879E-3</c:v>
                </c:pt>
                <c:pt idx="805">
                  <c:v>3.7448747152619595E-3</c:v>
                </c:pt>
                <c:pt idx="806">
                  <c:v>2.7347868532378783E-3</c:v>
                </c:pt>
                <c:pt idx="807">
                  <c:v>2.2061503416856494E-3</c:v>
                </c:pt>
                <c:pt idx="808">
                  <c:v>1.8459160429547673E-3</c:v>
                </c:pt>
                <c:pt idx="809">
                  <c:v>1.4330621542466644E-3</c:v>
                </c:pt>
                <c:pt idx="810">
                  <c:v>1.1195086234949561E-3</c:v>
                </c:pt>
                <c:pt idx="811">
                  <c:v>8.9765701269118128E-4</c:v>
                </c:pt>
                <c:pt idx="812">
                  <c:v>7.3374552554506998E-4</c:v>
                </c:pt>
                <c:pt idx="813">
                  <c:v>5.7170517409697364E-4</c:v>
                </c:pt>
                <c:pt idx="814">
                  <c:v>4.5907907582167266E-4</c:v>
                </c:pt>
                <c:pt idx="815">
                  <c:v>3.6327692808330617E-4</c:v>
                </c:pt>
                <c:pt idx="816">
                  <c:v>2.7139602993817122E-4</c:v>
                </c:pt>
                <c:pt idx="817">
                  <c:v>2.2121705174096975E-4</c:v>
                </c:pt>
                <c:pt idx="818">
                  <c:v>1.7279531402538236E-4</c:v>
                </c:pt>
                <c:pt idx="819">
                  <c:v>5.4650178978197204E-4</c:v>
                </c:pt>
                <c:pt idx="820">
                  <c:v>3.1708428246013669E-4</c:v>
                </c:pt>
                <c:pt idx="821">
                  <c:v>6.5144809632281152E-5</c:v>
                </c:pt>
                <c:pt idx="822">
                  <c:v>4.465668727627725E-4</c:v>
                </c:pt>
                <c:pt idx="823">
                  <c:v>3.321998047510576E-4</c:v>
                </c:pt>
                <c:pt idx="824">
                  <c:v>1.7245362837617961E-4</c:v>
                </c:pt>
                <c:pt idx="825">
                  <c:v>2.5424666449723395E-4</c:v>
                </c:pt>
                <c:pt idx="826">
                  <c:v>2.4637162382037097E-3</c:v>
                </c:pt>
                <c:pt idx="827">
                  <c:v>6.9886104783599087E-4</c:v>
                </c:pt>
                <c:pt idx="828">
                  <c:v>5.0410022779043284E-4</c:v>
                </c:pt>
                <c:pt idx="829">
                  <c:v>4.6586397657012686E-4</c:v>
                </c:pt>
                <c:pt idx="830">
                  <c:v>-2.2796941099902375E-6</c:v>
                </c:pt>
                <c:pt idx="831">
                  <c:v>2.8062154246664495E-3</c:v>
                </c:pt>
                <c:pt idx="832">
                  <c:v>2.729092092417833E-4</c:v>
                </c:pt>
                <c:pt idx="833">
                  <c:v>-4.768792710706151E-5</c:v>
                </c:pt>
                <c:pt idx="834">
                  <c:v>-2.3643019850309144E-4</c:v>
                </c:pt>
                <c:pt idx="835">
                  <c:v>4.2346241457858771E-5</c:v>
                </c:pt>
                <c:pt idx="836">
                  <c:v>1.5194109990237552E-5</c:v>
                </c:pt>
                <c:pt idx="837">
                  <c:v>3.2373901724698996E-3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156-4961-A5D5-55A89E8C9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9041392"/>
        <c:axId val="279037472"/>
      </c:lineChart>
      <c:catAx>
        <c:axId val="279041392"/>
        <c:scaling>
          <c:orientation val="minMax"/>
        </c:scaling>
        <c:delete val="1"/>
        <c:axPos val="b"/>
        <c:numFmt formatCode="0" sourceLinked="1"/>
        <c:majorTickMark val="none"/>
        <c:minorTickMark val="none"/>
        <c:tickLblPos val="nextTo"/>
        <c:crossAx val="279037472"/>
        <c:crosses val="autoZero"/>
        <c:auto val="1"/>
        <c:lblAlgn val="ctr"/>
        <c:lblOffset val="100"/>
        <c:noMultiLvlLbl val="0"/>
      </c:catAx>
      <c:valAx>
        <c:axId val="279037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pseudo-harmoniques</a:t>
                </a:r>
                <a:r>
                  <a:rPr lang="fr-FR" baseline="0"/>
                  <a:t> b6 et b10</a:t>
                </a:r>
                <a:endParaRPr lang="fr-FR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4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b6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Feuil1!$B$6:$B$9</c:f>
              <c:numCache>
                <c:formatCode>General</c:formatCode>
                <c:ptCount val="4"/>
                <c:pt idx="0">
                  <c:v>300</c:v>
                </c:pt>
                <c:pt idx="1">
                  <c:v>400</c:v>
                </c:pt>
                <c:pt idx="2">
                  <c:v>500</c:v>
                </c:pt>
                <c:pt idx="3">
                  <c:v>575</c:v>
                </c:pt>
              </c:numCache>
            </c:numRef>
          </c:xVal>
          <c:yVal>
            <c:numRef>
              <c:f>Feuil1!$F$6:$F$9</c:f>
              <c:numCache>
                <c:formatCode>0.00</c:formatCode>
                <c:ptCount val="4"/>
                <c:pt idx="0">
                  <c:v>15.7492</c:v>
                </c:pt>
                <c:pt idx="1">
                  <c:v>18.16864</c:v>
                </c:pt>
                <c:pt idx="2">
                  <c:v>20.091539999999998</c:v>
                </c:pt>
                <c:pt idx="3">
                  <c:v>21.343269999999997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0DF3-43A0-AFF3-A943684F1B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9041784"/>
        <c:axId val="279042176"/>
      </c:scatterChart>
      <c:valAx>
        <c:axId val="279041784"/>
        <c:scaling>
          <c:orientation val="minMax"/>
          <c:min val="3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42176"/>
        <c:crosses val="autoZero"/>
        <c:crossBetween val="midCat"/>
      </c:valAx>
      <c:valAx>
        <c:axId val="279042176"/>
        <c:scaling>
          <c:orientation val="minMax"/>
          <c:max val="25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79041784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C6F76-77E5-4F29-AEB0-931B2C806BCE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E3863-3C66-4A62-A68E-5741695F7C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278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C2456-E977-46EC-B675-1768ADD910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13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C2456-E977-46EC-B675-1768ADD910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0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C2456-E977-46EC-B675-1768ADD910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5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C2456-E977-46EC-B675-1768ADD9109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47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9E3863-3C66-4A62-A68E-5741695F7C0F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52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A42E-0A34-48A7-A7BD-AD2D7E2267F1}" type="datetime1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5619" y="0"/>
            <a:ext cx="7752348" cy="685800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710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5C60-44A0-4F5B-A3E5-A2DC0C99DC67}" type="datetime1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3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5D67-2E66-4CE0-95CE-912DDC0B79DB}" type="datetime1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7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78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3E39-D06C-4DA9-B349-42D2727BB0B4}" type="datetime1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7935" y="6356350"/>
            <a:ext cx="2743200" cy="365125"/>
          </a:xfrm>
        </p:spPr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C23D3-2903-4A5F-8A0E-600FF7C97EA7}" type="datetime1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20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747CF-3D13-4B5B-B447-CE29531FFAC0}" type="datetime1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61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7BF89-E834-46DE-BF74-EEC8AAABA4FE}" type="datetime1">
              <a:rPr lang="en-US" smtClean="0"/>
              <a:t>6/26/2019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1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22B-C951-45D9-814C-874FF2CA053F}" type="datetime1">
              <a:rPr lang="en-US" smtClean="0"/>
              <a:t>6/26/2019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8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E87F8-BA84-455C-956E-EA99DBEE7E3F}" type="datetime1">
              <a:rPr lang="en-US" smtClean="0"/>
              <a:t>6/26/2019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56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E94A-78AD-49F1-8E22-B0DBE2654F16}" type="datetime1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572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F398C-378D-4153-A964-D0CA4568E102}" type="datetime1">
              <a:rPr lang="en-US" smtClean="0"/>
              <a:t>6/26/2019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6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48D11-A399-43DC-915B-7FB498E80496}" type="datetime1">
              <a:rPr lang="en-US" smtClean="0"/>
              <a:t>6/26/2019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5B224-EB76-449E-B654-B3AA16A5815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6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chart" Target="../charts/chart3.xm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chart" Target="../charts/chart3.xml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0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0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hyperlink" Target="https://indico.cern.ch/event/556692/contributions/2591664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43626/contributions/3154023" TargetMode="Externa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003" y="3251199"/>
            <a:ext cx="10372402" cy="2949575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FCC Main Quad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/>
              <a:t>Clément GENOT, Clément LORIN, Gilles MINIER, </a:t>
            </a:r>
            <a:r>
              <a:rPr lang="en-US" sz="2400" b="1" dirty="0" err="1" smtClean="0"/>
              <a:t>Tiina</a:t>
            </a:r>
            <a:r>
              <a:rPr lang="en-US" sz="2400" b="1" dirty="0" smtClean="0"/>
              <a:t> SALMI, Davide TOMMASINI</a:t>
            </a:r>
            <a:br>
              <a:rPr lang="en-US" sz="24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Inputs from: D. Schoerling, E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Rochepault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 H.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Felice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, I. Pong, J. Fleiter,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M.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Segreti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, M. Prioli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12524" y="77460"/>
            <a:ext cx="2545924" cy="577472"/>
          </a:xfrm>
        </p:spPr>
        <p:txBody>
          <a:bodyPr/>
          <a:lstStyle/>
          <a:p>
            <a:r>
              <a:rPr lang="en-US" dirty="0" smtClean="0"/>
              <a:t>27 </a:t>
            </a:r>
            <a:r>
              <a:rPr lang="en-US" dirty="0" err="1" smtClean="0"/>
              <a:t>june</a:t>
            </a:r>
            <a:r>
              <a:rPr lang="en-US" dirty="0" smtClean="0"/>
              <a:t> 2019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28"/>
          <a:stretch/>
        </p:blipFill>
        <p:spPr>
          <a:xfrm>
            <a:off x="10329016" y="31903"/>
            <a:ext cx="1825275" cy="149208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5666" y="1625388"/>
            <a:ext cx="1271973" cy="1253954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</a:t>
            </a:fld>
            <a:endParaRPr lang="en-US" dirty="0"/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3402" y="3003596"/>
            <a:ext cx="1576500" cy="121731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135" y="194410"/>
            <a:ext cx="3188737" cy="31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3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838200" y="38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3D </a:t>
            </a:r>
            <a:r>
              <a:rPr lang="fr-FR" dirty="0" err="1" smtClean="0"/>
              <a:t>emag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– OPERA/ROXIE</a:t>
            </a:r>
            <a:endParaRPr lang="fr-FR" dirty="0"/>
          </a:p>
        </p:txBody>
      </p:sp>
      <p:graphicFrame>
        <p:nvGraphicFramePr>
          <p:cNvPr id="4" name="Graphique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647042"/>
              </p:ext>
            </p:extLst>
          </p:nvPr>
        </p:nvGraphicFramePr>
        <p:xfrm>
          <a:off x="561551" y="1052053"/>
          <a:ext cx="11296152" cy="5191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7659328" y="5930151"/>
            <a:ext cx="86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Lead end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445915" y="5939982"/>
            <a:ext cx="86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Layer jump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789468" y="5939982"/>
            <a:ext cx="865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Return end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281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/>
          <p:cNvGrpSpPr/>
          <p:nvPr/>
        </p:nvGrpSpPr>
        <p:grpSpPr>
          <a:xfrm>
            <a:off x="0" y="837195"/>
            <a:ext cx="12192000" cy="5253910"/>
            <a:chOff x="0" y="1112491"/>
            <a:chExt cx="12192000" cy="5253910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5" name="Graphique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60492656"/>
                    </p:ext>
                  </p:extLst>
                </p:nvPr>
              </p:nvGraphicFramePr>
              <p:xfrm>
                <a:off x="0" y="2395775"/>
                <a:ext cx="12192000" cy="397062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 xmlns="">
            <p:graphicFrame>
              <p:nvGraphicFramePr>
                <p:cNvPr id="5" name="Graphique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60492656"/>
                    </p:ext>
                  </p:extLst>
                </p:nvPr>
              </p:nvGraphicFramePr>
              <p:xfrm>
                <a:off x="0" y="2395775"/>
                <a:ext cx="12192000" cy="397062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ZoneTexte 8"/>
                <p:cNvSpPr txBox="1"/>
                <p:nvPr/>
              </p:nvSpPr>
              <p:spPr>
                <a:xfrm>
                  <a:off x="1051113" y="3036038"/>
                  <a:ext cx="2086084" cy="3007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𝑚𝑎</m:t>
                            </m:r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𝑅𝐸</m:t>
                                </m:r>
                              </m:sub>
                            </m:sSub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=77,42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9" name="ZoneTexte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1113" y="3036038"/>
                  <a:ext cx="2086084" cy="300788"/>
                </a:xfrm>
                <a:prstGeom prst="rect">
                  <a:avLst/>
                </a:prstGeom>
                <a:blipFill>
                  <a:blip r:embed="rId4"/>
                  <a:stretch>
                    <a:fillRect l="-1749" r="-875" b="-2244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ZoneTexte 9"/>
                <p:cNvSpPr txBox="1"/>
                <p:nvPr/>
              </p:nvSpPr>
              <p:spPr>
                <a:xfrm>
                  <a:off x="8444202" y="3082638"/>
                  <a:ext cx="2196692" cy="3007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𝑚𝑎</m:t>
                            </m:r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𝐿𝐸</m:t>
                                </m:r>
                              </m:sub>
                            </m:sSub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=282,64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0" name="ZoneTexte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44202" y="3082638"/>
                  <a:ext cx="2196692" cy="300788"/>
                </a:xfrm>
                <a:prstGeom prst="rect">
                  <a:avLst/>
                </a:prstGeom>
                <a:blipFill>
                  <a:blip r:embed="rId5"/>
                  <a:stretch>
                    <a:fillRect l="-1662" r="-831" b="-22449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ZoneTexte 10"/>
                <p:cNvSpPr txBox="1"/>
                <p:nvPr/>
              </p:nvSpPr>
              <p:spPr>
                <a:xfrm>
                  <a:off x="4381102" y="3036038"/>
                  <a:ext cx="1855059" cy="3068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𝑚𝑎𝑔</m:t>
                            </m:r>
                          </m:sub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𝑆𝑆</m:t>
                            </m:r>
                          </m:sup>
                        </m:sSub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=6700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1" name="ZoneTexte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81102" y="3036038"/>
                  <a:ext cx="1855059" cy="306815"/>
                </a:xfrm>
                <a:prstGeom prst="rect">
                  <a:avLst/>
                </a:prstGeom>
                <a:blipFill>
                  <a:blip r:embed="rId6"/>
                  <a:stretch>
                    <a:fillRect l="-1645" r="-658" b="-2200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ZoneTexte 11"/>
                <p:cNvSpPr txBox="1"/>
                <p:nvPr/>
              </p:nvSpPr>
              <p:spPr>
                <a:xfrm>
                  <a:off x="2234396" y="3683296"/>
                  <a:ext cx="1402243" cy="3452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𝑅𝐸</m:t>
                                    </m:r>
                                  </m:sub>
                                </m:sSub>
                              </m:sub>
                            </m:sSub>
                          </m:e>
                        </m:ba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=−2,14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2" name="ZoneTexte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4396" y="3683296"/>
                  <a:ext cx="1402243" cy="345287"/>
                </a:xfrm>
                <a:prstGeom prst="rect">
                  <a:avLst/>
                </a:prstGeom>
                <a:blipFill>
                  <a:blip r:embed="rId7"/>
                  <a:stretch>
                    <a:fillRect l="-3478" r="-3043" b="-1403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ZoneTexte 12"/>
                <p:cNvSpPr txBox="1"/>
                <p:nvPr/>
              </p:nvSpPr>
              <p:spPr>
                <a:xfrm>
                  <a:off x="2234396" y="4262560"/>
                  <a:ext cx="1494705" cy="3452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𝑅𝐸</m:t>
                                    </m:r>
                                  </m:sub>
                                </m:sSub>
                              </m:sub>
                            </m:sSub>
                          </m:e>
                        </m:ba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=−0,76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3" name="ZoneTexte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4396" y="4262560"/>
                  <a:ext cx="1494705" cy="345287"/>
                </a:xfrm>
                <a:prstGeom prst="rect">
                  <a:avLst/>
                </a:prstGeom>
                <a:blipFill>
                  <a:blip r:embed="rId8"/>
                  <a:stretch>
                    <a:fillRect l="-3265" r="-2857" b="-1403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ZoneTexte 13"/>
                <p:cNvSpPr txBox="1"/>
                <p:nvPr/>
              </p:nvSpPr>
              <p:spPr>
                <a:xfrm>
                  <a:off x="8529292" y="3746168"/>
                  <a:ext cx="1339726" cy="3452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sub>
                                </m:sSub>
                              </m:sub>
                            </m:sSub>
                          </m:e>
                        </m:ba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=21,37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4" name="ZoneTexte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9292" y="3746168"/>
                  <a:ext cx="1339726" cy="345287"/>
                </a:xfrm>
                <a:prstGeom prst="rect">
                  <a:avLst/>
                </a:prstGeom>
                <a:blipFill>
                  <a:blip r:embed="rId9"/>
                  <a:stretch>
                    <a:fillRect l="-3636" r="-3636" b="-1403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ZoneTexte 14"/>
                <p:cNvSpPr txBox="1"/>
                <p:nvPr/>
              </p:nvSpPr>
              <p:spPr>
                <a:xfrm>
                  <a:off x="8529292" y="4325432"/>
                  <a:ext cx="1477071" cy="3452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sub>
                                </m:sSub>
                              </m:sub>
                            </m:sSub>
                          </m:e>
                        </m:ba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=−2,83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ZoneTexte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29292" y="4325432"/>
                  <a:ext cx="1477071" cy="345287"/>
                </a:xfrm>
                <a:prstGeom prst="rect">
                  <a:avLst/>
                </a:prstGeom>
                <a:blipFill>
                  <a:blip r:embed="rId10"/>
                  <a:stretch>
                    <a:fillRect l="-3306" r="-3719" b="-1403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ZoneTexte 15"/>
                <p:cNvSpPr txBox="1"/>
                <p:nvPr/>
              </p:nvSpPr>
              <p:spPr>
                <a:xfrm>
                  <a:off x="4892653" y="3706117"/>
                  <a:ext cx="111248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b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𝑠𝑠</m:t>
                            </m:r>
                          </m:sup>
                        </m:sSub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=0,14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6" name="ZoneTexte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2653" y="3706117"/>
                  <a:ext cx="1112484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4396" r="-4396" b="-1777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ZoneTexte 16"/>
                <p:cNvSpPr txBox="1"/>
                <p:nvPr/>
              </p:nvSpPr>
              <p:spPr>
                <a:xfrm>
                  <a:off x="4892653" y="4254613"/>
                  <a:ext cx="128894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sub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𝑠𝑠</m:t>
                            </m:r>
                          </m:sup>
                        </m:sSub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=−0,68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7" name="ZoneTexte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2653" y="4254613"/>
                  <a:ext cx="1288943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3791" r="-3791" b="-1777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844" y="1503495"/>
              <a:ext cx="1797202" cy="1248086"/>
            </a:xfrm>
            <a:prstGeom prst="rect">
              <a:avLst/>
            </a:prstGeom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295293" y="1499896"/>
              <a:ext cx="2363969" cy="124542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sp>
          <p:nvSpPr>
            <p:cNvPr id="23" name="ZoneTexte 22"/>
            <p:cNvSpPr txBox="1"/>
            <p:nvPr/>
          </p:nvSpPr>
          <p:spPr>
            <a:xfrm>
              <a:off x="3978887" y="4429648"/>
              <a:ext cx="5629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//</a:t>
              </a:r>
              <a:endParaRPr lang="fr-FR" sz="3200" b="1" dirty="0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7" name="Connecteur droit 6"/>
            <p:cNvCxnSpPr/>
            <p:nvPr/>
          </p:nvCxnSpPr>
          <p:spPr>
            <a:xfrm>
              <a:off x="4260374" y="1220709"/>
              <a:ext cx="0" cy="475608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>
              <a:off x="6625032" y="1256238"/>
              <a:ext cx="0" cy="475608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1594134" y="1122323"/>
              <a:ext cx="1280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Return end</a:t>
              </a:r>
              <a:endParaRPr lang="fr-FR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8985115" y="1112491"/>
              <a:ext cx="1280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Lead end</a:t>
              </a:r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4672313" y="1114053"/>
              <a:ext cx="172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Straight section</a:t>
              </a:r>
              <a:endParaRPr lang="fr-FR" dirty="0"/>
            </a:p>
          </p:txBody>
        </p:sp>
      </p:grpSp>
      <p:sp>
        <p:nvSpPr>
          <p:cNvPr id="27" name="Titre 1"/>
          <p:cNvSpPr txBox="1">
            <a:spLocks/>
          </p:cNvSpPr>
          <p:nvPr/>
        </p:nvSpPr>
        <p:spPr>
          <a:xfrm>
            <a:off x="838200" y="38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smtClean="0"/>
              <a:t>3D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harmonics</a:t>
            </a:r>
            <a:r>
              <a:rPr lang="fr-FR" dirty="0" smtClean="0"/>
              <a:t> </a:t>
            </a:r>
            <a:r>
              <a:rPr lang="fr-FR" sz="3000" dirty="0" smtClean="0"/>
              <a:t>(</a:t>
            </a:r>
            <a:r>
              <a:rPr lang="fr-FR" sz="3000" dirty="0" err="1" smtClean="0"/>
              <a:t>L</a:t>
            </a:r>
            <a:r>
              <a:rPr lang="fr-FR" sz="3000" baseline="-25000" dirty="0" err="1" smtClean="0"/>
              <a:t>mag</a:t>
            </a:r>
            <a:r>
              <a:rPr lang="fr-FR" sz="3000" dirty="0" smtClean="0"/>
              <a:t> = 7,06 m)</a:t>
            </a:r>
            <a:endParaRPr lang="fr-FR" sz="3000" dirty="0"/>
          </a:p>
        </p:txBody>
      </p:sp>
      <p:grpSp>
        <p:nvGrpSpPr>
          <p:cNvPr id="29" name="Groupe 28"/>
          <p:cNvGrpSpPr/>
          <p:nvPr/>
        </p:nvGrpSpPr>
        <p:grpSpPr>
          <a:xfrm>
            <a:off x="2375199" y="5557224"/>
            <a:ext cx="6323847" cy="1034234"/>
            <a:chOff x="2661268" y="5749821"/>
            <a:chExt cx="6323847" cy="1034234"/>
          </a:xfrm>
          <a:solidFill>
            <a:schemeClr val="bg1"/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2661268" y="5749821"/>
                  <a:ext cx="6323847" cy="774956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𝑎𝑖𝑚𝑎𝑛𝑡</m:t>
                                </m:r>
                              </m:sub>
                            </m:sSub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bar>
                              <m:barPr>
                                <m:pos m:val="top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𝑅𝐸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bar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𝑚𝑎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𝑅𝐸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𝑠𝑠</m:t>
                                </m:r>
                              </m:sup>
                            </m:sSubSup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bSup>
                              <m:sSubSup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𝑚𝑎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𝑆𝑆</m:t>
                                </m:r>
                              </m:sup>
                            </m:sSubSup>
                            <m:r>
                              <a:rPr lang="fr-FR">
                                <a:latin typeface="Cambria Math" panose="02040503050406030204" pitchFamily="18" charset="0"/>
                              </a:rPr>
                              <m:t>+</m:t>
                            </m:r>
                            <m:bar>
                              <m:barPr>
                                <m:pos m:val="top"/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e>
                                      <m:sub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𝐿𝐸</m:t>
                                        </m:r>
                                      </m:sub>
                                    </m:sSub>
                                  </m:sub>
                                </m:sSub>
                              </m:e>
                            </m:ba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𝑚𝑎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𝐿𝐸</m:t>
                                    </m:r>
                                  </m:sub>
                                </m:sSub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𝑚𝑎𝑔</m:t>
                                </m:r>
                              </m:sub>
                            </m:sSub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=0,97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1268" y="5749821"/>
                  <a:ext cx="6323847" cy="774956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2661268" y="6387536"/>
                  <a:ext cx="2020810" cy="396519"/>
                </a:xfrm>
                <a:prstGeom prst="rect">
                  <a:avLst/>
                </a:prstGeom>
                <a:grp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𝑎𝑖𝑚𝑎𝑛𝑡</m:t>
                                </m:r>
                              </m:sub>
                            </m:sSub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−0,77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1268" y="6387536"/>
                  <a:ext cx="2020810" cy="396519"/>
                </a:xfrm>
                <a:prstGeom prst="rect">
                  <a:avLst/>
                </a:prstGeom>
                <a:blipFill>
                  <a:blip r:embed="rId16"/>
                  <a:stretch>
                    <a:fillRect b="-307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527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12</a:t>
            </a:fld>
            <a:endParaRPr lang="en-US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838200" y="38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windability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38200" y="1161143"/>
            <a:ext cx="10515600" cy="50158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compact </a:t>
            </a:r>
            <a:r>
              <a:rPr lang="fr-FR" dirty="0" err="1" smtClean="0"/>
              <a:t>than</a:t>
            </a:r>
            <a:r>
              <a:rPr lang="fr-FR" dirty="0" smtClean="0"/>
              <a:t> Nb-Ti: </a:t>
            </a:r>
            <a:r>
              <a:rPr lang="fr-FR" dirty="0" err="1" smtClean="0"/>
              <a:t>stability</a:t>
            </a:r>
            <a:r>
              <a:rPr lang="fr-FR" dirty="0" smtClean="0"/>
              <a:t> ↘</a:t>
            </a:r>
          </a:p>
          <a:p>
            <a:r>
              <a:rPr lang="fr-FR" dirty="0" smtClean="0"/>
              <a:t>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/>
              <a:t>i</a:t>
            </a:r>
            <a:r>
              <a:rPr lang="fr-FR" dirty="0" err="1" smtClean="0"/>
              <a:t>nterstrand</a:t>
            </a:r>
            <a:r>
              <a:rPr lang="fr-FR" dirty="0" smtClean="0"/>
              <a:t> </a:t>
            </a:r>
            <a:r>
              <a:rPr lang="fr-FR" dirty="0" err="1" smtClean="0"/>
              <a:t>resistance</a:t>
            </a:r>
            <a:r>
              <a:rPr lang="fr-FR" dirty="0" smtClean="0"/>
              <a:t> </a:t>
            </a:r>
            <a:r>
              <a:rPr lang="fr-FR" dirty="0" err="1" smtClean="0"/>
              <a:t>less</a:t>
            </a:r>
            <a:r>
              <a:rPr lang="fr-FR" dirty="0" smtClean="0"/>
              <a:t> control (</a:t>
            </a:r>
            <a:r>
              <a:rPr lang="fr-FR" dirty="0" err="1" smtClean="0"/>
              <a:t>steel</a:t>
            </a:r>
            <a:r>
              <a:rPr lang="fr-FR" dirty="0" smtClean="0"/>
              <a:t> </a:t>
            </a:r>
            <a:r>
              <a:rPr lang="fr-FR" dirty="0" err="1" smtClean="0"/>
              <a:t>core</a:t>
            </a:r>
            <a:r>
              <a:rPr lang="fr-FR" dirty="0" smtClean="0"/>
              <a:t>):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/>
              <a:t>↘</a:t>
            </a:r>
          </a:p>
        </p:txBody>
      </p:sp>
      <p:graphicFrame>
        <p:nvGraphicFramePr>
          <p:cNvPr id="5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6816455"/>
              </p:ext>
            </p:extLst>
          </p:nvPr>
        </p:nvGraphicFramePr>
        <p:xfrm>
          <a:off x="838200" y="3803650"/>
          <a:ext cx="10515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7975">
                  <a:extLst>
                    <a:ext uri="{9D8B030D-6E8A-4147-A177-3AD203B41FA5}">
                      <a16:colId xmlns:a16="http://schemas.microsoft.com/office/drawing/2014/main" xmlns="" val="2117016493"/>
                    </a:ext>
                  </a:extLst>
                </a:gridCol>
                <a:gridCol w="4162425">
                  <a:extLst>
                    <a:ext uri="{9D8B030D-6E8A-4147-A177-3AD203B41FA5}">
                      <a16:colId xmlns:a16="http://schemas.microsoft.com/office/drawing/2014/main" xmlns="" val="3118907508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xmlns="" val="3701739245"/>
                    </a:ext>
                  </a:extLst>
                </a:gridCol>
              </a:tblGrid>
              <a:tr h="29077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Machine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LHC (Nb-Ti)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FCC-</a:t>
                      </a:r>
                      <a:r>
                        <a:rPr lang="fr-FR" sz="1600" dirty="0" err="1" smtClean="0"/>
                        <a:t>hh</a:t>
                      </a:r>
                      <a:r>
                        <a:rPr lang="fr-FR" sz="1600" dirty="0" smtClean="0"/>
                        <a:t> (Nb</a:t>
                      </a:r>
                      <a:r>
                        <a:rPr lang="fr-FR" sz="1600" baseline="-25000" dirty="0" smtClean="0"/>
                        <a:t>3</a:t>
                      </a:r>
                      <a:r>
                        <a:rPr lang="fr-FR" sz="1600" dirty="0" smtClean="0"/>
                        <a:t>Sn)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648960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Aperture (mm)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56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50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0269687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Strand size (mm)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0.825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0.85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3632565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Cu/non-Cu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1.95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1.65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0435611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Number</a:t>
                      </a:r>
                      <a:r>
                        <a:rPr lang="fr-FR" sz="1600" dirty="0" smtClean="0"/>
                        <a:t> of </a:t>
                      </a:r>
                      <a:r>
                        <a:rPr lang="fr-FR" sz="1600" dirty="0" err="1" smtClean="0"/>
                        <a:t>strand</a:t>
                      </a:r>
                      <a:r>
                        <a:rPr lang="fr-FR" sz="1600" dirty="0" smtClean="0"/>
                        <a:t> (-)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36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35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5372288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Bare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c</a:t>
                      </a:r>
                      <a:r>
                        <a:rPr lang="fr-FR" sz="1600" dirty="0" err="1" smtClean="0"/>
                        <a:t>able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width</a:t>
                      </a:r>
                      <a:r>
                        <a:rPr lang="fr-FR" sz="1600" baseline="0" dirty="0" smtClean="0"/>
                        <a:t> (mm)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15.1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15.956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34890990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Mid-thickness</a:t>
                      </a:r>
                      <a:r>
                        <a:rPr lang="fr-FR" sz="1600" dirty="0" smtClean="0"/>
                        <a:t> (mm)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1.48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1.493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647008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Keystone</a:t>
                      </a:r>
                      <a:r>
                        <a:rPr lang="fr-FR" sz="1600" dirty="0" smtClean="0"/>
                        <a:t> (°)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0.9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0.4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1031528"/>
                  </a:ext>
                </a:extLst>
              </a:tr>
              <a:tr h="290777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Inuslation</a:t>
                      </a:r>
                      <a:r>
                        <a:rPr lang="fr-FR" sz="1600" dirty="0" smtClean="0"/>
                        <a:t> (µm)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130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150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5517292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945" y="2187343"/>
            <a:ext cx="2030973" cy="152661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077" y="2191867"/>
            <a:ext cx="1810002" cy="150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8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13</a:t>
            </a:fld>
            <a:endParaRPr lang="en-US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838200" y="38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fr-FR" dirty="0" err="1" smtClean="0"/>
              <a:t>Windings</a:t>
            </a:r>
            <a:r>
              <a:rPr lang="fr-FR" dirty="0" smtClean="0"/>
              <a:t> trials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838200" y="1088205"/>
            <a:ext cx="11034486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Closest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MQXF one: </a:t>
            </a:r>
            <a:r>
              <a:rPr lang="fr-FR" dirty="0" smtClean="0">
                <a:solidFill>
                  <a:srgbClr val="0070C0"/>
                </a:solidFill>
              </a:rPr>
              <a:t>40</a:t>
            </a:r>
            <a:r>
              <a:rPr lang="fr-FR" dirty="0" smtClean="0"/>
              <a:t> </a:t>
            </a:r>
            <a:r>
              <a:rPr lang="fr-FR" dirty="0" err="1" smtClean="0"/>
              <a:t>strands</a:t>
            </a:r>
            <a:r>
              <a:rPr lang="fr-FR" dirty="0" smtClean="0"/>
              <a:t> </a:t>
            </a:r>
            <a:r>
              <a:rPr lang="fr-FR" dirty="0" err="1" smtClean="0"/>
              <a:t>instead</a:t>
            </a:r>
            <a:r>
              <a:rPr lang="fr-FR" dirty="0" smtClean="0"/>
              <a:t> of </a:t>
            </a:r>
            <a:r>
              <a:rPr lang="fr-FR" dirty="0" smtClean="0">
                <a:solidFill>
                  <a:srgbClr val="FF0000"/>
                </a:solidFill>
              </a:rPr>
              <a:t>35</a:t>
            </a:r>
          </a:p>
        </p:txBody>
      </p:sp>
      <p:grpSp>
        <p:nvGrpSpPr>
          <p:cNvPr id="5" name="Group 18"/>
          <p:cNvGrpSpPr/>
          <p:nvPr/>
        </p:nvGrpSpPr>
        <p:grpSpPr>
          <a:xfrm>
            <a:off x="2215474" y="1775423"/>
            <a:ext cx="8487045" cy="1294620"/>
            <a:chOff x="4774100" y="1451859"/>
            <a:chExt cx="8060222" cy="1031233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24475" y="1451859"/>
              <a:ext cx="6811864" cy="904440"/>
            </a:xfrm>
            <a:prstGeom prst="rect">
              <a:avLst/>
            </a:prstGeom>
          </p:spPr>
        </p:pic>
        <p:sp>
          <p:nvSpPr>
            <p:cNvPr id="7" name="TextBox 16"/>
            <p:cNvSpPr txBox="1"/>
            <p:nvPr/>
          </p:nvSpPr>
          <p:spPr>
            <a:xfrm>
              <a:off x="4774100" y="1690991"/>
              <a:ext cx="782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[mm]</a:t>
              </a:r>
              <a:endParaRPr lang="en-US" dirty="0"/>
            </a:p>
          </p:txBody>
        </p:sp>
        <p:sp>
          <p:nvSpPr>
            <p:cNvPr id="8" name="TextBox 17"/>
            <p:cNvSpPr txBox="1"/>
            <p:nvPr/>
          </p:nvSpPr>
          <p:spPr>
            <a:xfrm>
              <a:off x="12051783" y="2113760"/>
              <a:ext cx="782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[mm]</a:t>
              </a:r>
              <a:endParaRPr lang="en-US" dirty="0"/>
            </a:p>
          </p:txBody>
        </p:sp>
      </p:grpSp>
      <p:cxnSp>
        <p:nvCxnSpPr>
          <p:cNvPr id="10" name="Connecteur droit avec flèche 9"/>
          <p:cNvCxnSpPr/>
          <p:nvPr/>
        </p:nvCxnSpPr>
        <p:spPr>
          <a:xfrm>
            <a:off x="8980603" y="2260298"/>
            <a:ext cx="8128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8980603" y="2238066"/>
            <a:ext cx="102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~2 mm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544245" y="1890966"/>
            <a:ext cx="2058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en-US" dirty="0" err="1"/>
              <a:t>Δthickness</a:t>
            </a:r>
            <a:r>
              <a:rPr lang="en-US" dirty="0"/>
              <a:t> = 50 µm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936398" y="3110965"/>
            <a:ext cx="4487955" cy="2868324"/>
            <a:chOff x="549830" y="3839085"/>
            <a:chExt cx="4487955" cy="2868324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831" y="3839085"/>
              <a:ext cx="4487954" cy="2868324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549830" y="3852753"/>
              <a:ext cx="17693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Inner</a:t>
              </a:r>
              <a:r>
                <a:rPr lang="fr-FR" dirty="0" smtClean="0"/>
                <a:t> layer CAD </a:t>
              </a:r>
              <a:r>
                <a:rPr lang="fr-FR" dirty="0" err="1" smtClean="0"/>
                <a:t>with</a:t>
              </a:r>
              <a:r>
                <a:rPr lang="fr-FR" dirty="0" smtClean="0"/>
                <a:t> MQXF </a:t>
              </a:r>
              <a:r>
                <a:rPr lang="fr-FR" dirty="0" err="1" smtClean="0"/>
                <a:t>cable</a:t>
              </a:r>
              <a:endParaRPr lang="fr-FR" dirty="0"/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6742011" y="3114366"/>
            <a:ext cx="4611789" cy="2885609"/>
            <a:chOff x="6355443" y="3753998"/>
            <a:chExt cx="4611789" cy="2885609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5443" y="3753998"/>
              <a:ext cx="4611789" cy="2885609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6355443" y="3757144"/>
              <a:ext cx="18068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Outer layer CAD </a:t>
              </a:r>
              <a:r>
                <a:rPr lang="fr-FR" dirty="0" err="1" smtClean="0"/>
                <a:t>with</a:t>
              </a:r>
              <a:r>
                <a:rPr lang="fr-FR" dirty="0" smtClean="0"/>
                <a:t> MQXF </a:t>
              </a:r>
              <a:r>
                <a:rPr lang="fr-FR" dirty="0" err="1" smtClean="0"/>
                <a:t>cable</a:t>
              </a:r>
              <a:endParaRPr lang="fr-FR" dirty="0"/>
            </a:p>
          </p:txBody>
        </p:sp>
      </p:grpSp>
      <p:pic>
        <p:nvPicPr>
          <p:cNvPr id="18" name="Imag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716" y="3110965"/>
            <a:ext cx="4649319" cy="319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8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14</a:t>
            </a:fld>
            <a:endParaRPr lang="en-US"/>
          </a:p>
        </p:txBody>
      </p:sp>
      <p:sp>
        <p:nvSpPr>
          <p:cNvPr id="15" name="ZoneTexte 14"/>
          <p:cNvSpPr txBox="1"/>
          <p:nvPr/>
        </p:nvSpPr>
        <p:spPr>
          <a:xfrm>
            <a:off x="7590504" y="351165"/>
            <a:ext cx="443434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 smtClean="0"/>
              <a:t>FCC quad end </a:t>
            </a:r>
            <a:r>
              <a:rPr lang="fr-FR" sz="2600" dirty="0" err="1" smtClean="0"/>
              <a:t>spacers</a:t>
            </a:r>
            <a:r>
              <a:rPr lang="fr-FR" sz="2600" dirty="0" smtClean="0"/>
              <a:t> </a:t>
            </a:r>
            <a:r>
              <a:rPr lang="fr-FR" sz="2600" dirty="0" err="1" smtClean="0"/>
              <a:t>extruded</a:t>
            </a:r>
            <a:r>
              <a:rPr lang="fr-FR" sz="2600" dirty="0" smtClean="0"/>
              <a:t> to the MQXF </a:t>
            </a:r>
            <a:r>
              <a:rPr lang="fr-FR" sz="2600" dirty="0" err="1" smtClean="0"/>
              <a:t>cable</a:t>
            </a:r>
            <a:r>
              <a:rPr lang="fr-FR" sz="2600" dirty="0" smtClean="0"/>
              <a:t> </a:t>
            </a:r>
            <a:r>
              <a:rPr lang="fr-FR" sz="2600" dirty="0" err="1" smtClean="0"/>
              <a:t>width</a:t>
            </a:r>
            <a:endParaRPr lang="fr-FR" sz="2600" dirty="0"/>
          </a:p>
        </p:txBody>
      </p:sp>
      <p:grpSp>
        <p:nvGrpSpPr>
          <p:cNvPr id="19" name="Groupe 18"/>
          <p:cNvGrpSpPr/>
          <p:nvPr/>
        </p:nvGrpSpPr>
        <p:grpSpPr>
          <a:xfrm>
            <a:off x="383306" y="-36224"/>
            <a:ext cx="7194378" cy="6841121"/>
            <a:chOff x="206330" y="-36224"/>
            <a:chExt cx="7194378" cy="6841121"/>
          </a:xfrm>
        </p:grpSpPr>
        <p:grpSp>
          <p:nvGrpSpPr>
            <p:cNvPr id="14" name="Groupe 13"/>
            <p:cNvGrpSpPr>
              <a:grpSpLocks noChangeAspect="1"/>
            </p:cNvGrpSpPr>
            <p:nvPr/>
          </p:nvGrpSpPr>
          <p:grpSpPr>
            <a:xfrm>
              <a:off x="206330" y="324464"/>
              <a:ext cx="7194378" cy="6091088"/>
              <a:chOff x="294817" y="-242110"/>
              <a:chExt cx="7702349" cy="6521164"/>
            </a:xfrm>
          </p:grpSpPr>
          <p:grpSp>
            <p:nvGrpSpPr>
              <p:cNvPr id="9" name="Groupe 8"/>
              <p:cNvGrpSpPr>
                <a:grpSpLocks noChangeAspect="1"/>
              </p:cNvGrpSpPr>
              <p:nvPr/>
            </p:nvGrpSpPr>
            <p:grpSpPr>
              <a:xfrm>
                <a:off x="1023581" y="-242110"/>
                <a:ext cx="6307239" cy="2770695"/>
                <a:chOff x="2020683" y="1225338"/>
                <a:chExt cx="8236669" cy="3618271"/>
              </a:xfrm>
            </p:grpSpPr>
            <p:pic>
              <p:nvPicPr>
                <p:cNvPr id="5" name="Image 4"/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5107"/>
                <a:stretch/>
              </p:blipFill>
              <p:spPr>
                <a:xfrm>
                  <a:off x="2020683" y="1303846"/>
                  <a:ext cx="3976994" cy="3362325"/>
                </a:xfrm>
                <a:prstGeom prst="rect">
                  <a:avLst/>
                </a:prstGeom>
              </p:spPr>
            </p:pic>
            <p:pic>
              <p:nvPicPr>
                <p:cNvPr id="6" name="Image 5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826"/>
                <a:stretch/>
              </p:blipFill>
              <p:spPr>
                <a:xfrm>
                  <a:off x="5997679" y="1307378"/>
                  <a:ext cx="4259673" cy="3457575"/>
                </a:xfrm>
                <a:prstGeom prst="rect">
                  <a:avLst/>
                </a:prstGeom>
              </p:spPr>
            </p:pic>
            <p:cxnSp>
              <p:nvCxnSpPr>
                <p:cNvPr id="8" name="Connecteur droit 7"/>
                <p:cNvCxnSpPr/>
                <p:nvPr/>
              </p:nvCxnSpPr>
              <p:spPr>
                <a:xfrm>
                  <a:off x="5978014" y="1225338"/>
                  <a:ext cx="0" cy="3618271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e 9"/>
              <p:cNvGrpSpPr>
                <a:grpSpLocks noChangeAspect="1"/>
              </p:cNvGrpSpPr>
              <p:nvPr/>
            </p:nvGrpSpPr>
            <p:grpSpPr>
              <a:xfrm>
                <a:off x="294817" y="2221097"/>
                <a:ext cx="7702349" cy="4057957"/>
                <a:chOff x="1140390" y="-41880"/>
                <a:chExt cx="10058553" cy="5299315"/>
              </a:xfrm>
            </p:grpSpPr>
            <p:pic>
              <p:nvPicPr>
                <p:cNvPr id="11" name="Image 10"/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4566"/>
                <a:stretch/>
              </p:blipFill>
              <p:spPr>
                <a:xfrm>
                  <a:off x="1140390" y="596486"/>
                  <a:ext cx="4935948" cy="4638675"/>
                </a:xfrm>
                <a:prstGeom prst="rect">
                  <a:avLst/>
                </a:prstGeom>
              </p:spPr>
            </p:pic>
            <p:pic>
              <p:nvPicPr>
                <p:cNvPr id="12" name="Image 11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4330"/>
                <a:stretch/>
              </p:blipFill>
              <p:spPr>
                <a:xfrm>
                  <a:off x="6066507" y="567178"/>
                  <a:ext cx="5132436" cy="4644478"/>
                </a:xfrm>
                <a:prstGeom prst="rect">
                  <a:avLst/>
                </a:prstGeom>
              </p:spPr>
            </p:pic>
            <p:cxnSp>
              <p:nvCxnSpPr>
                <p:cNvPr id="13" name="Connecteur droit 12"/>
                <p:cNvCxnSpPr/>
                <p:nvPr/>
              </p:nvCxnSpPr>
              <p:spPr>
                <a:xfrm flipH="1">
                  <a:off x="6046832" y="-41880"/>
                  <a:ext cx="0" cy="529931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ZoneTexte 15"/>
            <p:cNvSpPr txBox="1"/>
            <p:nvPr/>
          </p:nvSpPr>
          <p:spPr>
            <a:xfrm>
              <a:off x="3192667" y="-36224"/>
              <a:ext cx="29398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Inner</a:t>
              </a:r>
              <a:r>
                <a:rPr lang="fr-FR" dirty="0" smtClean="0"/>
                <a:t> layer</a:t>
              </a:r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192667" y="6435565"/>
              <a:ext cx="13076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Outer layer</a:t>
              </a:r>
              <a:endParaRPr lang="fr-FR" dirty="0"/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6955284" y="1433780"/>
            <a:ext cx="44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7561897" y="4520386"/>
            <a:ext cx="44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21542" y="4556050"/>
            <a:ext cx="44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704884" y="1398401"/>
            <a:ext cx="44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</a:t>
            </a:r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21542" y="398864"/>
            <a:ext cx="12003310" cy="6069445"/>
            <a:chOff x="21542" y="398864"/>
            <a:chExt cx="12003310" cy="6069445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173767" y="2838338"/>
              <a:ext cx="3477746" cy="3782196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4254576" y="70745"/>
              <a:ext cx="2371630" cy="3057915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1051038" y="101367"/>
              <a:ext cx="2344010" cy="2939003"/>
            </a:xfrm>
            <a:prstGeom prst="rect">
              <a:avLst/>
            </a:prstGeom>
          </p:spPr>
        </p:pic>
        <p:sp>
          <p:nvSpPr>
            <p:cNvPr id="25" name="ZoneTexte 24"/>
            <p:cNvSpPr txBox="1"/>
            <p:nvPr/>
          </p:nvSpPr>
          <p:spPr>
            <a:xfrm>
              <a:off x="7590504" y="1718649"/>
              <a:ext cx="4434348" cy="172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600" dirty="0" err="1" smtClean="0"/>
                <a:t>Some</a:t>
              </a:r>
              <a:r>
                <a:rPr lang="fr-FR" sz="2600" dirty="0" smtClean="0"/>
                <a:t> of the </a:t>
              </a:r>
              <a:r>
                <a:rPr lang="fr-FR" sz="2600" dirty="0" err="1" smtClean="0"/>
                <a:t>spacers</a:t>
              </a:r>
              <a:r>
                <a:rPr lang="fr-FR" sz="2600" dirty="0" smtClean="0"/>
                <a:t> 3D </a:t>
              </a:r>
              <a:r>
                <a:rPr lang="fr-FR" sz="2600" dirty="0" err="1" smtClean="0"/>
                <a:t>printed</a:t>
              </a:r>
              <a:endParaRPr lang="fr-FR" sz="2600" dirty="0" smtClean="0"/>
            </a:p>
            <a:p>
              <a:r>
                <a:rPr lang="fr-FR" sz="2600" dirty="0" err="1" smtClean="0"/>
                <a:t>Fused</a:t>
              </a:r>
              <a:r>
                <a:rPr lang="fr-FR" sz="2600" dirty="0" smtClean="0"/>
                <a:t> </a:t>
              </a:r>
              <a:r>
                <a:rPr lang="fr-FR" sz="2600" dirty="0" err="1" smtClean="0"/>
                <a:t>Deposition</a:t>
              </a:r>
              <a:r>
                <a:rPr lang="fr-FR" sz="2600" dirty="0" smtClean="0"/>
                <a:t> </a:t>
              </a:r>
              <a:r>
                <a:rPr lang="fr-FR" sz="2600" dirty="0" err="1" smtClean="0"/>
                <a:t>Modelling</a:t>
              </a:r>
              <a:endParaRPr lang="fr-FR" sz="2600" dirty="0" smtClean="0"/>
            </a:p>
            <a:p>
              <a:r>
                <a:rPr lang="fr-FR" sz="2600" dirty="0" err="1" smtClean="0"/>
                <a:t>Tolerance</a:t>
              </a:r>
              <a:r>
                <a:rPr lang="fr-FR" sz="2600" dirty="0" smtClean="0"/>
                <a:t>~ 0.2 mm</a:t>
              </a:r>
            </a:p>
            <a:p>
              <a:r>
                <a:rPr lang="fr-FR" sz="2600" dirty="0" smtClean="0"/>
                <a:t>ABSpluS-P430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537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780986" cy="4351338"/>
          </a:xfrm>
        </p:spPr>
        <p:txBody>
          <a:bodyPr/>
          <a:lstStyle/>
          <a:p>
            <a:r>
              <a:rPr lang="fr-FR" dirty="0" err="1" smtClean="0"/>
              <a:t>Several</a:t>
            </a:r>
            <a:r>
              <a:rPr lang="fr-FR" dirty="0" smtClean="0"/>
              <a:t> designs </a:t>
            </a:r>
            <a:r>
              <a:rPr lang="fr-FR" dirty="0" err="1" smtClean="0"/>
              <a:t>investigated</a:t>
            </a:r>
            <a:r>
              <a:rPr lang="fr-FR" dirty="0" smtClean="0"/>
              <a:t> over the </a:t>
            </a:r>
            <a:r>
              <a:rPr lang="fr-FR" dirty="0" err="1" smtClean="0"/>
              <a:t>past</a:t>
            </a:r>
            <a:r>
              <a:rPr lang="fr-FR" dirty="0" smtClean="0"/>
              <a:t> 5 </a:t>
            </a:r>
            <a:r>
              <a:rPr lang="fr-FR" dirty="0" err="1" smtClean="0"/>
              <a:t>years</a:t>
            </a:r>
            <a:endParaRPr lang="fr-FR" dirty="0" smtClean="0"/>
          </a:p>
          <a:p>
            <a:r>
              <a:rPr lang="fr-FR" dirty="0"/>
              <a:t>Gradient in the 360 T/m range looks </a:t>
            </a:r>
            <a:r>
              <a:rPr lang="fr-FR" dirty="0" err="1" smtClean="0"/>
              <a:t>feasible</a:t>
            </a:r>
            <a:endParaRPr lang="fr-FR" dirty="0" smtClean="0"/>
          </a:p>
          <a:p>
            <a:r>
              <a:rPr lang="fr-FR" dirty="0" err="1" smtClean="0"/>
              <a:t>Mechanic</a:t>
            </a:r>
            <a:r>
              <a:rPr lang="fr-FR" dirty="0" smtClean="0"/>
              <a:t> : &lt; 150 </a:t>
            </a:r>
            <a:r>
              <a:rPr lang="fr-FR" dirty="0" err="1" smtClean="0"/>
              <a:t>MPa</a:t>
            </a:r>
            <a:endParaRPr lang="fr-FR" dirty="0" smtClean="0"/>
          </a:p>
          <a:p>
            <a:r>
              <a:rPr lang="fr-FR" dirty="0" smtClean="0"/>
              <a:t>Protection : &lt; 350 K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NEVERTHELESS, to me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challenging</a:t>
            </a:r>
            <a:r>
              <a:rPr lang="fr-FR" dirty="0" smtClean="0"/>
              <a:t> in </a:t>
            </a:r>
            <a:r>
              <a:rPr lang="fr-FR" dirty="0" err="1" smtClean="0"/>
              <a:t>terms</a:t>
            </a:r>
            <a:r>
              <a:rPr lang="fr-FR" dirty="0" smtClean="0"/>
              <a:t> of </a:t>
            </a:r>
            <a:r>
              <a:rPr lang="fr-FR" dirty="0" err="1" smtClean="0"/>
              <a:t>windability</a:t>
            </a:r>
            <a:r>
              <a:rPr lang="fr-FR" dirty="0" smtClean="0"/>
              <a:t> of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layers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to </a:t>
            </a:r>
            <a:r>
              <a:rPr lang="fr-FR" dirty="0" err="1" smtClean="0"/>
              <a:t>reach</a:t>
            </a:r>
            <a:r>
              <a:rPr lang="fr-FR" dirty="0" smtClean="0"/>
              <a:t> 360 T/m</a:t>
            </a:r>
          </a:p>
          <a:p>
            <a:pPr lvl="2"/>
            <a:r>
              <a:rPr lang="fr-FR" dirty="0" smtClean="0"/>
              <a:t>0.85 mm x 35 </a:t>
            </a:r>
            <a:r>
              <a:rPr lang="fr-FR" dirty="0" err="1" smtClean="0"/>
              <a:t>strands</a:t>
            </a:r>
            <a:r>
              <a:rPr lang="fr-FR" dirty="0" smtClean="0"/>
              <a:t> (or 0.7 mm x 43 </a:t>
            </a:r>
            <a:r>
              <a:rPr lang="fr-FR" dirty="0" err="1" smtClean="0"/>
              <a:t>strands</a:t>
            </a:r>
            <a:r>
              <a:rPr lang="fr-FR" dirty="0" smtClean="0"/>
              <a:t>) </a:t>
            </a:r>
            <a:r>
              <a:rPr lang="fr-FR" dirty="0"/>
              <a:t> </a:t>
            </a:r>
            <a:r>
              <a:rPr lang="fr-FR" dirty="0" smtClean="0"/>
              <a:t>-&gt;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unstable</a:t>
            </a:r>
            <a:r>
              <a:rPr lang="fr-FR" dirty="0" smtClean="0"/>
              <a:t>?</a:t>
            </a:r>
          </a:p>
          <a:p>
            <a:pPr lvl="2"/>
            <a:r>
              <a:rPr lang="fr-FR" dirty="0" smtClean="0"/>
              <a:t>Validation on 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winding</a:t>
            </a:r>
            <a:r>
              <a:rPr lang="fr-FR" dirty="0" smtClean="0"/>
              <a:t> trials</a:t>
            </a:r>
          </a:p>
          <a:p>
            <a:pPr marL="914400" lvl="2" indent="0">
              <a:buNone/>
            </a:pPr>
            <a:r>
              <a:rPr lang="fr-FR" dirty="0" smtClean="0"/>
              <a:t>	-&gt; Back-up plan : to go back to 4 layer designs to </a:t>
            </a:r>
            <a:r>
              <a:rPr lang="fr-FR" dirty="0" err="1" smtClean="0"/>
              <a:t>reach</a:t>
            </a:r>
            <a:r>
              <a:rPr lang="fr-FR" dirty="0" smtClean="0"/>
              <a:t> 360 T/m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15</a:t>
            </a:fld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164" y="5795618"/>
            <a:ext cx="877529" cy="8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10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EXTRA SLIDES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8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err="1" smtClean="0"/>
              <a:t>Cable</a:t>
            </a:r>
            <a:r>
              <a:rPr lang="fr-FR" dirty="0" smtClean="0"/>
              <a:t> position versus </a:t>
            </a:r>
            <a:r>
              <a:rPr lang="fr-FR" dirty="0" err="1" smtClean="0"/>
              <a:t>harmonic</a:t>
            </a:r>
            <a:r>
              <a:rPr lang="fr-FR" dirty="0" smtClean="0"/>
              <a:t> content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17</a:t>
            </a:fld>
            <a:endParaRPr lang="en-US"/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25" y="1889776"/>
            <a:ext cx="5268232" cy="413438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892801" y="2740029"/>
            <a:ext cx="61383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Random harmonics:</a:t>
            </a:r>
          </a:p>
          <a:p>
            <a:pPr algn="ctr"/>
            <a:r>
              <a:rPr lang="el-GR" sz="2400" dirty="0" smtClean="0"/>
              <a:t>σ</a:t>
            </a:r>
            <a:r>
              <a:rPr lang="fr-FR" sz="2400" baseline="-25000" dirty="0" smtClean="0"/>
              <a:t>n</a:t>
            </a:r>
            <a:r>
              <a:rPr lang="fr-FR" sz="2400" dirty="0" smtClean="0"/>
              <a:t>(d) = d</a:t>
            </a:r>
            <a:r>
              <a:rPr lang="el-GR" sz="2400" dirty="0" smtClean="0"/>
              <a:t>αβ</a:t>
            </a:r>
            <a:r>
              <a:rPr lang="fr-FR" sz="2400" baseline="30000" dirty="0" smtClean="0"/>
              <a:t>n</a:t>
            </a:r>
            <a:r>
              <a:rPr lang="fr-FR" sz="2400" dirty="0" smtClean="0"/>
              <a:t> in </a:t>
            </a:r>
            <a:r>
              <a:rPr lang="fr-FR" sz="2400" dirty="0" err="1" smtClean="0"/>
              <a:t>units</a:t>
            </a:r>
            <a:endParaRPr lang="fr-FR" sz="2400" baseline="30000" dirty="0" smtClean="0"/>
          </a:p>
          <a:p>
            <a:pPr algn="ctr"/>
            <a:r>
              <a:rPr lang="fr-FR" sz="2400" dirty="0" smtClean="0"/>
              <a:t>d = 50 or 100 in µm</a:t>
            </a:r>
          </a:p>
          <a:p>
            <a:pPr algn="ctr"/>
            <a:r>
              <a:rPr lang="el-GR" sz="2400" dirty="0" smtClean="0"/>
              <a:t>β</a:t>
            </a:r>
            <a:r>
              <a:rPr lang="fr-FR" sz="2400" dirty="0" smtClean="0"/>
              <a:t> = 0.58</a:t>
            </a:r>
          </a:p>
          <a:p>
            <a:pPr algn="ctr"/>
            <a:r>
              <a:rPr lang="el-GR" sz="2400" dirty="0" smtClean="0"/>
              <a:t>α</a:t>
            </a:r>
            <a:r>
              <a:rPr lang="fr-FR" sz="2400" dirty="0" smtClean="0"/>
              <a:t> = 0.4</a:t>
            </a:r>
          </a:p>
          <a:p>
            <a:r>
              <a:rPr lang="fr-FR" dirty="0" smtClean="0"/>
              <a:t>(for </a:t>
            </a:r>
            <a:r>
              <a:rPr lang="fr-FR" dirty="0" err="1" smtClean="0"/>
              <a:t>allowed</a:t>
            </a:r>
            <a:r>
              <a:rPr lang="fr-FR" dirty="0" smtClean="0"/>
              <a:t> </a:t>
            </a:r>
            <a:r>
              <a:rPr lang="fr-FR" dirty="0" err="1" smtClean="0"/>
              <a:t>harmonics</a:t>
            </a:r>
            <a:r>
              <a:rPr lang="fr-FR" dirty="0" smtClean="0"/>
              <a:t> </a:t>
            </a:r>
            <a:r>
              <a:rPr lang="el-GR" dirty="0" smtClean="0"/>
              <a:t>α</a:t>
            </a:r>
            <a:r>
              <a:rPr lang="fr-FR" dirty="0" smtClean="0"/>
              <a:t> = 0.8, Ezio/</a:t>
            </a:r>
            <a:r>
              <a:rPr lang="fr-FR" dirty="0" err="1" smtClean="0"/>
              <a:t>Susana’s</a:t>
            </a:r>
            <a:r>
              <a:rPr lang="fr-FR" dirty="0" smtClean="0"/>
              <a:t> comment, </a:t>
            </a:r>
            <a:r>
              <a:rPr lang="fr-FR" dirty="0" err="1" smtClean="0"/>
              <a:t>nevertheless</a:t>
            </a:r>
            <a:r>
              <a:rPr lang="fr-FR" dirty="0" smtClean="0"/>
              <a:t> no </a:t>
            </a:r>
            <a:r>
              <a:rPr lang="fr-FR" dirty="0" err="1" smtClean="0"/>
              <a:t>statistics</a:t>
            </a:r>
            <a:r>
              <a:rPr lang="fr-FR" dirty="0" smtClean="0"/>
              <a:t> </a:t>
            </a:r>
            <a:r>
              <a:rPr lang="fr-FR" dirty="0" err="1" smtClean="0"/>
              <a:t>reported</a:t>
            </a:r>
            <a:r>
              <a:rPr lang="fr-FR" dirty="0" smtClean="0"/>
              <a:t> on </a:t>
            </a:r>
            <a:r>
              <a:rPr lang="fr-FR" dirty="0" err="1" smtClean="0"/>
              <a:t>quadrupole</a:t>
            </a:r>
            <a:r>
              <a:rPr lang="fr-FR" dirty="0" smtClean="0"/>
              <a:t>, </a:t>
            </a:r>
            <a:r>
              <a:rPr lang="fr-FR" dirty="0" err="1" smtClean="0"/>
              <a:t>only</a:t>
            </a:r>
            <a:r>
              <a:rPr lang="fr-FR" dirty="0" smtClean="0"/>
              <a:t> for </a:t>
            </a:r>
            <a:r>
              <a:rPr lang="fr-FR" dirty="0" err="1" smtClean="0"/>
              <a:t>dipoles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endParaRPr lang="en-US" baseline="30000" dirty="0"/>
          </a:p>
        </p:txBody>
      </p:sp>
      <p:sp>
        <p:nvSpPr>
          <p:cNvPr id="14" name="Rectangle 13"/>
          <p:cNvSpPr/>
          <p:nvPr/>
        </p:nvSpPr>
        <p:spPr>
          <a:xfrm>
            <a:off x="1094067" y="1329441"/>
            <a:ext cx="3533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Random </a:t>
            </a:r>
            <a:r>
              <a:rPr lang="en-US" sz="3200" dirty="0" smtClean="0"/>
              <a:t>positioning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693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311969" y="6397841"/>
            <a:ext cx="2743200" cy="365125"/>
          </a:xfrm>
        </p:spPr>
        <p:txBody>
          <a:bodyPr/>
          <a:lstStyle/>
          <a:p>
            <a:fld id="{0165B224-EB76-449E-B654-B3AA16A58156}" type="slidenum">
              <a:rPr lang="en-US" smtClean="0"/>
              <a:t>18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62" y="2106810"/>
            <a:ext cx="9470299" cy="4281290"/>
          </a:xfrm>
          <a:prstGeom prst="rect">
            <a:avLst/>
          </a:prstGeom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149254"/>
              </p:ext>
            </p:extLst>
          </p:nvPr>
        </p:nvGraphicFramePr>
        <p:xfrm>
          <a:off x="9144000" y="419403"/>
          <a:ext cx="2620456" cy="2595880"/>
        </p:xfrm>
        <a:graphic>
          <a:graphicData uri="http://schemas.openxmlformats.org/drawingml/2006/table">
            <a:tbl>
              <a:tblPr bandRow="1">
                <a:tableStyleId>{1E171933-4619-4E11-9A3F-F7608DF75F80}</a:tableStyleId>
              </a:tblPr>
              <a:tblGrid>
                <a:gridCol w="1264095">
                  <a:extLst>
                    <a:ext uri="{9D8B030D-6E8A-4147-A177-3AD203B41FA5}">
                      <a16:colId xmlns:a16="http://schemas.microsoft.com/office/drawing/2014/main" xmlns="" val="3737056575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xmlns="" val="519850432"/>
                    </a:ext>
                  </a:extLst>
                </a:gridCol>
                <a:gridCol w="600393">
                  <a:extLst>
                    <a:ext uri="{9D8B030D-6E8A-4147-A177-3AD203B41FA5}">
                      <a16:colId xmlns:a16="http://schemas.microsoft.com/office/drawing/2014/main" xmlns="" val="4149715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B</a:t>
                      </a:r>
                      <a:r>
                        <a:rPr lang="en-US" baseline="-25000" dirty="0" err="1" smtClean="0"/>
                        <a:t>peak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6167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straight</a:t>
                      </a:r>
                      <a:r>
                        <a:rPr lang="en-US" baseline="-25000" dirty="0" smtClean="0"/>
                        <a:t> section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180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5235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iron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392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8311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</a:t>
                      </a:r>
                      <a:r>
                        <a:rPr lang="en-US" baseline="-25000" dirty="0" err="1" smtClean="0"/>
                        <a:t>coil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539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3077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L</a:t>
                      </a:r>
                      <a:r>
                        <a:rPr lang="en-US" baseline="-25000" dirty="0" err="1" smtClean="0"/>
                        <a:t>mag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484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50585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L</a:t>
                      </a:r>
                      <a:r>
                        <a:rPr lang="en-US" baseline="-25000" dirty="0" err="1" smtClean="0"/>
                        <a:t>coil</a:t>
                      </a:r>
                      <a:r>
                        <a:rPr lang="en-US" baseline="-25000" dirty="0" smtClean="0"/>
                        <a:t> end RE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27,5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mm</a:t>
                      </a:r>
                      <a:endParaRPr lang="en-US" sz="1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6597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L</a:t>
                      </a:r>
                      <a:r>
                        <a:rPr lang="en-US" baseline="-25000" dirty="0" err="1" smtClean="0"/>
                        <a:t>coil</a:t>
                      </a:r>
                      <a:r>
                        <a:rPr lang="en-US" baseline="-25000" dirty="0" smtClean="0"/>
                        <a:t> end RE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269,5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mm</a:t>
                      </a:r>
                      <a:endParaRPr lang="en-US" sz="1400" b="1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8032183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4039052" y="1558188"/>
            <a:ext cx="1052886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</a:t>
            </a:r>
            <a:r>
              <a:rPr lang="en-US" baseline="-25000" dirty="0" err="1" smtClean="0"/>
              <a:t>iron</a:t>
            </a:r>
            <a:endParaRPr lang="en-US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2209546" y="5785143"/>
            <a:ext cx="5487339" cy="18288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365856" y="5762471"/>
            <a:ext cx="686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L</a:t>
            </a:r>
            <a:r>
              <a:rPr lang="en-US" baseline="-25000" dirty="0" err="1" smtClean="0">
                <a:solidFill>
                  <a:srgbClr val="002060"/>
                </a:solidFill>
              </a:rPr>
              <a:t>coil</a:t>
            </a:r>
            <a:endParaRPr lang="en-US" baseline="-25000" dirty="0">
              <a:solidFill>
                <a:srgbClr val="00206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593594" y="4779303"/>
            <a:ext cx="489204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272137" y="4353652"/>
            <a:ext cx="834739" cy="440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</a:t>
            </a:r>
            <a:r>
              <a:rPr lang="en-US" baseline="-25000" dirty="0" err="1" smtClean="0"/>
              <a:t>mag</a:t>
            </a:r>
            <a:endParaRPr lang="en-US" baseline="-25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835361" y="4253730"/>
            <a:ext cx="1242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L</a:t>
            </a:r>
            <a:r>
              <a:rPr lang="en-US" baseline="-25000" dirty="0" err="1" smtClean="0">
                <a:solidFill>
                  <a:schemeClr val="accent2">
                    <a:lumMod val="50000"/>
                  </a:schemeClr>
                </a:solidFill>
              </a:rPr>
              <a:t>coil</a:t>
            </a:r>
            <a:r>
              <a:rPr lang="en-US" baseline="-25000" dirty="0" smtClean="0">
                <a:solidFill>
                  <a:schemeClr val="accent2">
                    <a:lumMod val="50000"/>
                  </a:schemeClr>
                </a:solidFill>
              </a:rPr>
              <a:t> end RE</a:t>
            </a:r>
            <a:endParaRPr lang="en-US" baseline="-250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3078226" y="1981239"/>
            <a:ext cx="3849624" cy="914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6150948" y="4351758"/>
            <a:ext cx="1242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L</a:t>
            </a:r>
            <a:r>
              <a:rPr lang="en-US" baseline="-25000" dirty="0" err="1" smtClean="0">
                <a:solidFill>
                  <a:schemeClr val="bg2">
                    <a:lumMod val="50000"/>
                  </a:schemeClr>
                </a:solidFill>
              </a:rPr>
              <a:t>coil</a:t>
            </a:r>
            <a:r>
              <a:rPr lang="en-US" baseline="-25000" dirty="0" smtClean="0">
                <a:solidFill>
                  <a:schemeClr val="bg2">
                    <a:lumMod val="50000"/>
                  </a:schemeClr>
                </a:solidFill>
              </a:rPr>
              <a:t> end LE</a:t>
            </a:r>
            <a:endParaRPr lang="en-US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2209546" y="4779303"/>
            <a:ext cx="384048" cy="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V="1">
            <a:off x="5046218" y="4852455"/>
            <a:ext cx="2604947" cy="9144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533" y="182936"/>
            <a:ext cx="3022480" cy="1717522"/>
          </a:xfrm>
          <a:prstGeom prst="rect">
            <a:avLst/>
          </a:prstGeom>
        </p:spPr>
      </p:pic>
      <p:cxnSp>
        <p:nvCxnSpPr>
          <p:cNvPr id="39" name="Connecteur droit avec flèche 38"/>
          <p:cNvCxnSpPr/>
          <p:nvPr/>
        </p:nvCxnSpPr>
        <p:spPr>
          <a:xfrm flipH="1">
            <a:off x="8215629" y="622300"/>
            <a:ext cx="928371" cy="164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9482516" y="3150684"/>
            <a:ext cx="25897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+0.3 T in </a:t>
            </a:r>
            <a:r>
              <a:rPr lang="fr-FR" dirty="0" smtClean="0"/>
              <a:t>the RE </a:t>
            </a:r>
            <a:r>
              <a:rPr lang="fr-FR" dirty="0" err="1" smtClean="0"/>
              <a:t>head</a:t>
            </a:r>
            <a:endParaRPr lang="fr-FR" dirty="0" smtClean="0"/>
          </a:p>
          <a:p>
            <a:r>
              <a:rPr lang="fr-FR" dirty="0" smtClean="0"/>
              <a:t>~17% </a:t>
            </a:r>
            <a:r>
              <a:rPr lang="fr-FR" dirty="0" err="1" smtClean="0"/>
              <a:t>margin</a:t>
            </a:r>
            <a:endParaRPr lang="fr-FR" dirty="0" smtClean="0"/>
          </a:p>
          <a:p>
            <a:r>
              <a:rPr lang="fr-FR" dirty="0" smtClean="0"/>
              <a:t>367 T/m -&gt; 360 T/m -&gt; +19% </a:t>
            </a:r>
            <a:r>
              <a:rPr lang="fr-FR" dirty="0" err="1" smtClean="0"/>
              <a:t>margin</a:t>
            </a:r>
            <a:endParaRPr lang="fr-FR" dirty="0" smtClean="0"/>
          </a:p>
          <a:p>
            <a:r>
              <a:rPr lang="fr-FR" dirty="0" smtClean="0"/>
              <a:t>300 K@ </a:t>
            </a:r>
            <a:r>
              <a:rPr lang="fr-FR" dirty="0" err="1" smtClean="0"/>
              <a:t>Inom</a:t>
            </a:r>
            <a:r>
              <a:rPr lang="fr-FR" dirty="0" smtClean="0"/>
              <a:t> -&gt; 350 K</a:t>
            </a:r>
          </a:p>
          <a:p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recover</a:t>
            </a:r>
            <a:r>
              <a:rPr lang="fr-FR" dirty="0" smtClean="0"/>
              <a:t> the </a:t>
            </a:r>
            <a:r>
              <a:rPr lang="fr-FR" dirty="0" err="1" smtClean="0"/>
              <a:t>margin</a:t>
            </a:r>
            <a:endParaRPr lang="fr-FR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7179" y="4779303"/>
            <a:ext cx="1092124" cy="1226794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104422" y="10587"/>
            <a:ext cx="3846498" cy="1670468"/>
            <a:chOff x="104422" y="10587"/>
            <a:chExt cx="3846498" cy="16704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/>
                <p:cNvSpPr txBox="1"/>
                <p:nvPr/>
              </p:nvSpPr>
              <p:spPr>
                <a:xfrm>
                  <a:off x="115383" y="1286203"/>
                  <a:ext cx="3514937" cy="394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OPERA (</a:t>
                  </a:r>
                  <a:r>
                    <a:rPr lang="fr-FR" dirty="0" err="1" smtClean="0"/>
                    <a:t>with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iron</a:t>
                  </a:r>
                  <a:r>
                    <a:rPr lang="fr-FR" dirty="0" smtClean="0"/>
                    <a:t>)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=10,04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9" name="ZoneTexte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383" y="1286203"/>
                  <a:ext cx="3514937" cy="394852"/>
                </a:xfrm>
                <a:prstGeom prst="rect">
                  <a:avLst/>
                </a:prstGeom>
                <a:blipFill>
                  <a:blip r:embed="rId6"/>
                  <a:stretch>
                    <a:fillRect l="-1560" t="-7692" b="-1846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/>
                <p:cNvSpPr txBox="1"/>
                <p:nvPr/>
              </p:nvSpPr>
              <p:spPr>
                <a:xfrm>
                  <a:off x="115383" y="895455"/>
                  <a:ext cx="3835537" cy="3954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OPERA (</a:t>
                  </a:r>
                  <a:r>
                    <a:rPr lang="fr-FR" dirty="0" err="1" smtClean="0"/>
                    <a:t>with</a:t>
                  </a:r>
                  <a:r>
                    <a:rPr lang="fr-FR" dirty="0" smtClean="0"/>
                    <a:t> </a:t>
                  </a:r>
                  <a:r>
                    <a:rPr lang="fr-FR" dirty="0" err="1" smtClean="0"/>
                    <a:t>iron</a:t>
                  </a:r>
                  <a:r>
                    <a:rPr lang="fr-FR" dirty="0" smtClean="0"/>
                    <a:t>)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h𝑒𝑎𝑑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=10,54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0" name="ZoneTexte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383" y="895455"/>
                  <a:ext cx="3835537" cy="395429"/>
                </a:xfrm>
                <a:prstGeom prst="rect">
                  <a:avLst/>
                </a:prstGeom>
                <a:blipFill>
                  <a:blip r:embed="rId7"/>
                  <a:stretch>
                    <a:fillRect l="-1431" t="-7692" b="-1846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/>
                <p:cNvSpPr txBox="1"/>
                <p:nvPr/>
              </p:nvSpPr>
              <p:spPr>
                <a:xfrm>
                  <a:off x="104423" y="10587"/>
                  <a:ext cx="3529364" cy="3954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OPERA (no </a:t>
                  </a:r>
                  <a:r>
                    <a:rPr lang="fr-FR" dirty="0" err="1" smtClean="0"/>
                    <a:t>iron</a:t>
                  </a:r>
                  <a:r>
                    <a:rPr lang="fr-FR" dirty="0" smtClean="0"/>
                    <a:t>)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h𝑒𝑎𝑑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=10,29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1" name="ZoneTexte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423" y="10587"/>
                  <a:ext cx="3529364" cy="395429"/>
                </a:xfrm>
                <a:prstGeom prst="rect">
                  <a:avLst/>
                </a:prstGeom>
                <a:blipFill>
                  <a:blip r:embed="rId8"/>
                  <a:stretch>
                    <a:fillRect l="-1382" t="-7692" b="-1846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/>
                <p:cNvSpPr txBox="1"/>
                <p:nvPr/>
              </p:nvSpPr>
              <p:spPr>
                <a:xfrm>
                  <a:off x="104422" y="401335"/>
                  <a:ext cx="3321422" cy="3948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/>
                    <a:t>OPERA (no </a:t>
                  </a:r>
                  <a:r>
                    <a:rPr lang="fr-FR" dirty="0" err="1" smtClean="0"/>
                    <a:t>iron</a:t>
                  </a:r>
                  <a:r>
                    <a:rPr lang="fr-FR" dirty="0" smtClean="0"/>
                    <a:t>)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=9,91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4" name="ZoneTexte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422" y="401335"/>
                  <a:ext cx="3321422" cy="394852"/>
                </a:xfrm>
                <a:prstGeom prst="rect">
                  <a:avLst/>
                </a:prstGeom>
                <a:blipFill>
                  <a:blip r:embed="rId9"/>
                  <a:stretch>
                    <a:fillRect l="-1468" t="-7692" b="-1846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Ellipse 4"/>
            <p:cNvSpPr/>
            <p:nvPr/>
          </p:nvSpPr>
          <p:spPr>
            <a:xfrm>
              <a:off x="2743198" y="18470"/>
              <a:ext cx="843455" cy="37581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/>
            <p:cNvSpPr/>
            <p:nvPr/>
          </p:nvSpPr>
          <p:spPr>
            <a:xfrm>
              <a:off x="2679275" y="1290884"/>
              <a:ext cx="883731" cy="37581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228600" y="6229872"/>
            <a:ext cx="11535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Actually</a:t>
            </a:r>
            <a:r>
              <a:rPr lang="fr-FR" dirty="0" smtClean="0">
                <a:solidFill>
                  <a:srgbClr val="FF0000"/>
                </a:solidFill>
              </a:rPr>
              <a:t>, </a:t>
            </a:r>
            <a:r>
              <a:rPr lang="fr-FR" dirty="0" err="1" smtClean="0">
                <a:solidFill>
                  <a:srgbClr val="FF0000"/>
                </a:solidFill>
              </a:rPr>
              <a:t>Bp</a:t>
            </a:r>
            <a:r>
              <a:rPr lang="fr-FR" baseline="-25000" dirty="0" err="1" smtClean="0">
                <a:solidFill>
                  <a:srgbClr val="FF0000"/>
                </a:solidFill>
              </a:rPr>
              <a:t>head</a:t>
            </a:r>
            <a:r>
              <a:rPr lang="fr-FR" baseline="-25000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could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reduced</a:t>
            </a:r>
            <a:r>
              <a:rPr lang="fr-FR" dirty="0" smtClean="0">
                <a:solidFill>
                  <a:srgbClr val="FF0000"/>
                </a:solidFill>
              </a:rPr>
              <a:t> by 0.3 T by </a:t>
            </a:r>
            <a:r>
              <a:rPr lang="fr-FR" dirty="0" err="1" smtClean="0">
                <a:solidFill>
                  <a:srgbClr val="FF0000"/>
                </a:solidFill>
              </a:rPr>
              <a:t>inserting</a:t>
            </a:r>
            <a:r>
              <a:rPr lang="fr-FR" dirty="0" smtClean="0">
                <a:solidFill>
                  <a:srgbClr val="FF0000"/>
                </a:solidFill>
              </a:rPr>
              <a:t> a </a:t>
            </a:r>
            <a:r>
              <a:rPr lang="fr-FR" dirty="0" err="1" smtClean="0">
                <a:solidFill>
                  <a:srgbClr val="FF0000"/>
                </a:solidFill>
              </a:rPr>
              <a:t>spacer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between</a:t>
            </a:r>
            <a:r>
              <a:rPr lang="fr-FR" dirty="0" smtClean="0">
                <a:solidFill>
                  <a:srgbClr val="FF0000"/>
                </a:solidFill>
              </a:rPr>
              <a:t> the first </a:t>
            </a:r>
            <a:r>
              <a:rPr lang="fr-FR" dirty="0" err="1" smtClean="0">
                <a:solidFill>
                  <a:srgbClr val="FF0000"/>
                </a:solidFill>
              </a:rPr>
              <a:t>two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turns</a:t>
            </a:r>
            <a:r>
              <a:rPr lang="fr-FR" dirty="0" smtClean="0">
                <a:solidFill>
                  <a:srgbClr val="FF0000"/>
                </a:solidFill>
              </a:rPr>
              <a:t> of the </a:t>
            </a:r>
            <a:r>
              <a:rPr lang="fr-FR" dirty="0" err="1" smtClean="0">
                <a:solidFill>
                  <a:srgbClr val="FF0000"/>
                </a:solidFill>
              </a:rPr>
              <a:t>inner</a:t>
            </a:r>
            <a:r>
              <a:rPr lang="fr-FR" dirty="0" smtClean="0">
                <a:solidFill>
                  <a:srgbClr val="FF0000"/>
                </a:solidFill>
              </a:rPr>
              <a:t> layer / return </a:t>
            </a:r>
            <a:r>
              <a:rPr lang="fr-FR" dirty="0" err="1" smtClean="0">
                <a:solidFill>
                  <a:srgbClr val="FF0000"/>
                </a:solidFill>
              </a:rPr>
              <a:t>side</a:t>
            </a:r>
            <a:r>
              <a:rPr lang="fr-FR" dirty="0" smtClean="0">
                <a:solidFill>
                  <a:srgbClr val="FF0000"/>
                </a:solidFill>
              </a:rPr>
              <a:t>. Under investigation.</a:t>
            </a:r>
          </a:p>
        </p:txBody>
      </p:sp>
    </p:spTree>
    <p:extLst>
      <p:ext uri="{BB962C8B-B14F-4D97-AF65-F5344CB8AC3E}">
        <p14:creationId xmlns:p14="http://schemas.microsoft.com/office/powerpoint/2010/main" val="23104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MQXF vs FCC MQ </a:t>
            </a:r>
            <a:r>
              <a:rPr lang="fr-FR" dirty="0" err="1" smtClean="0"/>
              <a:t>cables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19</a:t>
            </a:fld>
            <a:endParaRPr lang="en-US"/>
          </a:p>
        </p:txBody>
      </p:sp>
      <p:graphicFrame>
        <p:nvGraphicFramePr>
          <p:cNvPr id="5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685325"/>
              </p:ext>
            </p:extLst>
          </p:nvPr>
        </p:nvGraphicFramePr>
        <p:xfrm>
          <a:off x="645426" y="1237607"/>
          <a:ext cx="10588109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32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16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02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42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21385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cap="small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Parameter</a:t>
                      </a:r>
                      <a:endParaRPr lang="en-US" sz="1800" b="1" kern="1200" cap="small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Units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MQXF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FCC</a:t>
                      </a:r>
                      <a:r>
                        <a:rPr lang="en-US" sz="1800" baseline="0" dirty="0" smtClean="0"/>
                        <a:t> quad (v12)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algn="l" defTabSz="870052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Strand diameter</a:t>
                      </a:r>
                      <a:endParaRPr lang="en-US" sz="18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0.85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0.85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algn="l" defTabSz="870052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Cu/</a:t>
                      </a:r>
                      <a:r>
                        <a:rPr lang="en-US" sz="1800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NonCu</a:t>
                      </a:r>
                      <a:endParaRPr lang="en-US" sz="18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</a:t>
                      </a:r>
                      <a:endParaRPr lang="en-US" sz="1800" dirty="0"/>
                    </a:p>
                  </a:txBody>
                  <a:tcPr>
                    <a:solidFill>
                      <a:srgbClr val="ECE7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1.2 ± 0.1</a:t>
                      </a:r>
                      <a:endParaRPr lang="en-US" sz="1800" dirty="0"/>
                    </a:p>
                  </a:txBody>
                  <a:tcPr>
                    <a:solidFill>
                      <a:srgbClr val="ECE7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1.65</a:t>
                      </a:r>
                      <a:endParaRPr lang="en-US" sz="1800" b="1" dirty="0"/>
                    </a:p>
                  </a:txBody>
                  <a:tcPr>
                    <a:solidFill>
                      <a:srgbClr val="ECE7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algn="l" defTabSz="870052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Nb</a:t>
                      </a: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strands</a:t>
                      </a:r>
                      <a:endParaRPr lang="en-US" sz="18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</a:t>
                      </a:r>
                      <a:endParaRPr lang="en-US" sz="1800" dirty="0"/>
                    </a:p>
                  </a:txBody>
                  <a:tcPr>
                    <a:solidFill>
                      <a:srgbClr val="D6CC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40</a:t>
                      </a:r>
                      <a:endParaRPr lang="en-US" sz="1800" dirty="0"/>
                    </a:p>
                  </a:txBody>
                  <a:tcPr>
                    <a:solidFill>
                      <a:srgbClr val="D6CCD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35</a:t>
                      </a:r>
                      <a:endParaRPr lang="en-US" sz="1800" b="1" dirty="0"/>
                    </a:p>
                  </a:txBody>
                  <a:tcPr>
                    <a:solidFill>
                      <a:srgbClr val="D6CC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algn="l" defTabSz="870052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bare width (before/after HT)</a:t>
                      </a:r>
                      <a:endParaRPr lang="en-US" sz="18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18.15/18.363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15.956/16.120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 bare mid-thick.(before/after HT)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1.525/1.594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1.493/1.538</a:t>
                      </a:r>
                      <a:r>
                        <a:rPr lang="en-US" sz="1800" b="1" baseline="30000" dirty="0" smtClean="0"/>
                        <a:t>*</a:t>
                      </a:r>
                      <a:endParaRPr lang="en-US" sz="18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bare thinness (before/after HT)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1.462/1.530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1.438/1.481</a:t>
                      </a:r>
                      <a:r>
                        <a:rPr lang="en-US" sz="1800" b="1" baseline="30000" dirty="0" smtClean="0"/>
                        <a:t>*</a:t>
                      </a:r>
                      <a:r>
                        <a:rPr lang="en-US" sz="1800" b="1" baseline="0" dirty="0" smtClean="0"/>
                        <a:t> (15.4%)</a:t>
                      </a:r>
                      <a:endParaRPr lang="en-US" sz="1800" b="1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bare thickness (before/after HT)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1.588/1.658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1.549/1.596</a:t>
                      </a:r>
                      <a:r>
                        <a:rPr lang="en-US" sz="1800" b="1" baseline="30000" dirty="0" smtClean="0"/>
                        <a:t>*</a:t>
                      </a:r>
                      <a:r>
                        <a:rPr lang="en-US" sz="1800" b="1" baseline="0" dirty="0" smtClean="0"/>
                        <a:t> (8.9%)</a:t>
                      </a:r>
                      <a:endParaRPr lang="en-US" sz="1800" b="1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width expansion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1.0</a:t>
                      </a:r>
                      <a:r>
                        <a:rPr lang="en-US" sz="1800" b="1" baseline="30000" dirty="0" smtClean="0"/>
                        <a:t>**</a:t>
                      </a:r>
                      <a:endParaRPr lang="en-US" sz="1800" b="1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thickness expansion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3.0</a:t>
                      </a:r>
                      <a:r>
                        <a:rPr lang="en-US" sz="1800" b="1" baseline="30000" dirty="0" smtClean="0"/>
                        <a:t>**</a:t>
                      </a:r>
                      <a:endParaRPr lang="en-US" sz="1800" b="1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Keystone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0.40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0.40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Transposition pitch length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109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96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2138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Insulation thickness per side (5 MPa)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145 ± 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150</a:t>
                      </a:r>
                      <a:endParaRPr lang="en-US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17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4772" y="1"/>
            <a:ext cx="2160923" cy="10276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“History”</a:t>
            </a:r>
            <a:endParaRPr lang="en-US" dirty="0"/>
          </a:p>
        </p:txBody>
      </p:sp>
      <p:grpSp>
        <p:nvGrpSpPr>
          <p:cNvPr id="28" name="Groupe 27"/>
          <p:cNvGrpSpPr/>
          <p:nvPr/>
        </p:nvGrpSpPr>
        <p:grpSpPr>
          <a:xfrm>
            <a:off x="372688" y="921493"/>
            <a:ext cx="11666119" cy="2212481"/>
            <a:chOff x="372688" y="921493"/>
            <a:chExt cx="11666119" cy="2212481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1232" y="921493"/>
              <a:ext cx="2017575" cy="1610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>
            <a:xfrm>
              <a:off x="372688" y="1607733"/>
              <a:ext cx="9899468" cy="152624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625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 smtClean="0">
                <a:solidFill>
                  <a:srgbClr val="00B050"/>
                </a:solidFill>
              </a:endParaRP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en-US" dirty="0" smtClean="0">
                  <a:solidFill>
                    <a:srgbClr val="00B050"/>
                  </a:solidFill>
                </a:rPr>
                <a:t>1</a:t>
              </a:r>
              <a:r>
                <a:rPr lang="en-US" baseline="30000" dirty="0" smtClean="0">
                  <a:solidFill>
                    <a:srgbClr val="00B050"/>
                  </a:solidFill>
                </a:rPr>
                <a:t>st</a:t>
              </a:r>
              <a:r>
                <a:rPr lang="en-US" dirty="0" smtClean="0">
                  <a:solidFill>
                    <a:srgbClr val="00B050"/>
                  </a:solidFill>
                </a:rPr>
                <a:t> FCC week</a:t>
              </a:r>
            </a:p>
            <a:p>
              <a:r>
                <a:rPr lang="fr-FR" dirty="0" smtClean="0"/>
                <a:t>Baseline: 450 T/m × 6.0 m</a:t>
              </a:r>
            </a:p>
            <a:p>
              <a:r>
                <a:rPr lang="fr-FR" dirty="0" smtClean="0"/>
                <a:t>4 </a:t>
              </a:r>
              <a:r>
                <a:rPr lang="fr-FR" dirty="0" err="1" smtClean="0"/>
                <a:t>layers</a:t>
              </a:r>
              <a:r>
                <a:rPr lang="fr-FR" dirty="0" smtClean="0"/>
                <a:t> </a:t>
              </a:r>
              <a:r>
                <a:rPr lang="fr-FR" dirty="0" err="1" smtClean="0"/>
                <a:t>graded</a:t>
              </a:r>
              <a:r>
                <a:rPr lang="fr-FR" dirty="0" smtClean="0"/>
                <a:t> design (2×Nb</a:t>
              </a:r>
              <a:r>
                <a:rPr lang="fr-FR" baseline="-25000" dirty="0" smtClean="0"/>
                <a:t>3</a:t>
              </a:r>
              <a:r>
                <a:rPr lang="fr-FR" dirty="0" smtClean="0"/>
                <a:t>Sn + 2×Nb-Ti) 407 T/m </a:t>
              </a:r>
              <a:r>
                <a:rPr lang="fr-FR" dirty="0" err="1" smtClean="0"/>
                <a:t>with</a:t>
              </a:r>
              <a:r>
                <a:rPr lang="fr-FR" dirty="0" smtClean="0"/>
                <a:t> 20% LL </a:t>
              </a:r>
              <a:r>
                <a:rPr lang="fr-FR" dirty="0" err="1" smtClean="0"/>
                <a:t>margin</a:t>
              </a:r>
              <a:r>
                <a:rPr lang="fr-FR" dirty="0" smtClean="0"/>
                <a:t>, no protection check</a:t>
              </a: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72688" y="2637889"/>
            <a:ext cx="11587109" cy="1469431"/>
            <a:chOff x="372688" y="2637889"/>
            <a:chExt cx="11587109" cy="1469431"/>
          </a:xfrm>
        </p:grpSpPr>
        <p:pic>
          <p:nvPicPr>
            <p:cNvPr id="18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14526" y="2637889"/>
              <a:ext cx="1845271" cy="1469431"/>
            </a:xfrm>
            <a:prstGeom prst="rect">
              <a:avLst/>
            </a:prstGeom>
          </p:spPr>
        </p:pic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372688" y="3101460"/>
              <a:ext cx="9899468" cy="99707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dirty="0" smtClean="0">
                  <a:solidFill>
                    <a:srgbClr val="00B050"/>
                  </a:solidFill>
                </a:rPr>
                <a:t>2</a:t>
              </a:r>
              <a:r>
                <a:rPr lang="en-US" sz="1800" baseline="30000" dirty="0" smtClean="0">
                  <a:solidFill>
                    <a:srgbClr val="00B050"/>
                  </a:solidFill>
                </a:rPr>
                <a:t>nd</a:t>
              </a:r>
              <a:r>
                <a:rPr lang="en-US" sz="1800" dirty="0" smtClean="0">
                  <a:solidFill>
                    <a:srgbClr val="00B050"/>
                  </a:solidFill>
                </a:rPr>
                <a:t> FCC week</a:t>
              </a:r>
            </a:p>
            <a:p>
              <a:r>
                <a:rPr lang="fr-FR" sz="1800" dirty="0" smtClean="0"/>
                <a:t>Baseline: 420 T/m × 6.5 m</a:t>
              </a:r>
            </a:p>
            <a:p>
              <a:r>
                <a:rPr lang="fr-FR" sz="1800" dirty="0" smtClean="0"/>
                <a:t>3 </a:t>
              </a:r>
              <a:r>
                <a:rPr lang="fr-FR" sz="1800" dirty="0" err="1" smtClean="0"/>
                <a:t>layers</a:t>
              </a:r>
              <a:r>
                <a:rPr lang="fr-FR" sz="1800" dirty="0" smtClean="0"/>
                <a:t> design (3×Nb</a:t>
              </a:r>
              <a:r>
                <a:rPr lang="fr-FR" sz="1800" baseline="-25000" dirty="0" smtClean="0"/>
                <a:t>3</a:t>
              </a:r>
              <a:r>
                <a:rPr lang="fr-FR" sz="1800" dirty="0" smtClean="0"/>
                <a:t>Sn) 413 T/m </a:t>
              </a:r>
              <a:r>
                <a:rPr lang="fr-FR" sz="1800" dirty="0" err="1" smtClean="0"/>
                <a:t>with</a:t>
              </a:r>
              <a:r>
                <a:rPr lang="fr-FR" sz="1800" dirty="0" smtClean="0"/>
                <a:t> 20% LL </a:t>
              </a:r>
              <a:r>
                <a:rPr lang="fr-FR" sz="1800" dirty="0" err="1" smtClean="0"/>
                <a:t>margin</a:t>
              </a:r>
              <a:r>
                <a:rPr lang="fr-FR" sz="1800" dirty="0" smtClean="0"/>
                <a:t> [</a:t>
              </a:r>
              <a:r>
                <a:rPr lang="fr-FR" sz="1800" i="1" dirty="0" smtClean="0">
                  <a:solidFill>
                    <a:srgbClr val="00B050"/>
                  </a:solidFill>
                </a:rPr>
                <a:t>E. </a:t>
              </a:r>
              <a:r>
                <a:rPr lang="fr-FR" sz="1800" i="1" dirty="0" err="1" smtClean="0">
                  <a:solidFill>
                    <a:srgbClr val="00B050"/>
                  </a:solidFill>
                </a:rPr>
                <a:t>Todesco</a:t>
              </a:r>
              <a:r>
                <a:rPr lang="fr-FR" sz="1800" dirty="0" smtClean="0"/>
                <a:t>], 40 ms protection </a:t>
              </a:r>
              <a:r>
                <a:rPr lang="fr-FR" sz="1800" dirty="0" err="1" smtClean="0"/>
                <a:t>delay</a:t>
              </a:r>
              <a:endParaRPr lang="fr-FR" sz="1800" dirty="0" smtClean="0"/>
            </a:p>
          </p:txBody>
        </p:sp>
      </p:grpSp>
      <p:grpSp>
        <p:nvGrpSpPr>
          <p:cNvPr id="30" name="Groupe 29"/>
          <p:cNvGrpSpPr/>
          <p:nvPr/>
        </p:nvGrpSpPr>
        <p:grpSpPr>
          <a:xfrm>
            <a:off x="372688" y="4150655"/>
            <a:ext cx="11577761" cy="1347752"/>
            <a:chOff x="372688" y="4193187"/>
            <a:chExt cx="11577761" cy="1347752"/>
          </a:xfrm>
        </p:grpSpPr>
        <p:pic>
          <p:nvPicPr>
            <p:cNvPr id="19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95780" y="4193187"/>
              <a:ext cx="1754669" cy="1347752"/>
            </a:xfrm>
            <a:prstGeom prst="rect">
              <a:avLst/>
            </a:prstGeom>
          </p:spPr>
        </p:pic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372688" y="4426409"/>
              <a:ext cx="10638212" cy="9710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rgbClr val="00B050"/>
                  </a:solidFill>
                </a:rPr>
                <a:t>3</a:t>
              </a:r>
              <a:r>
                <a:rPr lang="en-US" sz="1800" baseline="30000" dirty="0">
                  <a:solidFill>
                    <a:srgbClr val="00B050"/>
                  </a:solidFill>
                </a:rPr>
                <a:t>rd</a:t>
              </a:r>
              <a:r>
                <a:rPr lang="en-US" sz="1800" dirty="0">
                  <a:solidFill>
                    <a:srgbClr val="00B050"/>
                  </a:solidFill>
                </a:rPr>
                <a:t> FCC </a:t>
              </a:r>
              <a:r>
                <a:rPr lang="en-US" sz="1800" dirty="0" smtClean="0">
                  <a:solidFill>
                    <a:srgbClr val="00B050"/>
                  </a:solidFill>
                </a:rPr>
                <a:t>week</a:t>
              </a:r>
              <a:endParaRPr lang="en-US" sz="1800" dirty="0">
                <a:solidFill>
                  <a:srgbClr val="00B050"/>
                </a:solidFill>
              </a:endParaRPr>
            </a:p>
            <a:p>
              <a:r>
                <a:rPr lang="fr-FR" sz="1800" dirty="0"/>
                <a:t>Baseline: 381.2 T/m × 6.0 m</a:t>
              </a:r>
            </a:p>
            <a:p>
              <a:r>
                <a:rPr lang="fr-FR" sz="1800" dirty="0"/>
                <a:t>4 </a:t>
              </a:r>
              <a:r>
                <a:rPr lang="fr-FR" sz="1800" dirty="0" err="1"/>
                <a:t>layers</a:t>
              </a:r>
              <a:r>
                <a:rPr lang="fr-FR" sz="1800" dirty="0"/>
                <a:t> design (4 × Nb</a:t>
              </a:r>
              <a:r>
                <a:rPr lang="fr-FR" sz="1800" baseline="-25000" dirty="0"/>
                <a:t>3</a:t>
              </a:r>
              <a:r>
                <a:rPr lang="fr-FR" sz="1800" dirty="0"/>
                <a:t>Sn) 400 T/m </a:t>
              </a:r>
              <a:r>
                <a:rPr lang="fr-FR" sz="1800" dirty="0" err="1"/>
                <a:t>with</a:t>
              </a:r>
              <a:r>
                <a:rPr lang="fr-FR" sz="1800" dirty="0"/>
                <a:t> </a:t>
              </a:r>
              <a:r>
                <a:rPr lang="fr-FR" sz="1800" b="1" dirty="0"/>
                <a:t>14%</a:t>
              </a:r>
              <a:r>
                <a:rPr lang="fr-FR" sz="1800" dirty="0"/>
                <a:t> LL </a:t>
              </a:r>
              <a:r>
                <a:rPr lang="fr-FR" sz="1800" dirty="0" err="1"/>
                <a:t>margin</a:t>
              </a:r>
              <a:r>
                <a:rPr lang="fr-FR" sz="1800" dirty="0"/>
                <a:t>, 40 ms protection </a:t>
              </a:r>
              <a:r>
                <a:rPr lang="fr-FR" sz="1800" dirty="0" err="1" smtClean="0"/>
                <a:t>delay</a:t>
              </a:r>
              <a:endParaRPr lang="fr-FR" sz="1800" dirty="0"/>
            </a:p>
          </p:txBody>
        </p:sp>
      </p:grpSp>
      <p:grpSp>
        <p:nvGrpSpPr>
          <p:cNvPr id="31" name="Groupe 30"/>
          <p:cNvGrpSpPr/>
          <p:nvPr/>
        </p:nvGrpSpPr>
        <p:grpSpPr>
          <a:xfrm>
            <a:off x="372688" y="5562671"/>
            <a:ext cx="11257336" cy="1295329"/>
            <a:chOff x="372688" y="5562671"/>
            <a:chExt cx="11257336" cy="1295329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84071" y="5562671"/>
              <a:ext cx="1245953" cy="1252421"/>
            </a:xfrm>
            <a:prstGeom prst="rect">
              <a:avLst/>
            </a:prstGeom>
          </p:spPr>
        </p:pic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372688" y="5633821"/>
              <a:ext cx="9899468" cy="12241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800" dirty="0" smtClean="0">
                  <a:solidFill>
                    <a:srgbClr val="00B050"/>
                  </a:solidFill>
                </a:rPr>
                <a:t>4</a:t>
              </a:r>
              <a:r>
                <a:rPr lang="en-US" sz="1800" baseline="30000" dirty="0" smtClean="0">
                  <a:solidFill>
                    <a:srgbClr val="00B050"/>
                  </a:solidFill>
                </a:rPr>
                <a:t>th</a:t>
              </a:r>
              <a:r>
                <a:rPr lang="en-US" sz="1800" dirty="0" smtClean="0">
                  <a:solidFill>
                    <a:srgbClr val="00B050"/>
                  </a:solidFill>
                </a:rPr>
                <a:t> FCC week</a:t>
              </a:r>
            </a:p>
            <a:p>
              <a:r>
                <a:rPr lang="fr-FR" sz="1800" dirty="0" smtClean="0"/>
                <a:t>Baseline: 360 T/m x 7.2 m</a:t>
              </a:r>
            </a:p>
            <a:p>
              <a:r>
                <a:rPr lang="fr-FR" sz="1800" dirty="0" smtClean="0"/>
                <a:t>2 </a:t>
              </a:r>
              <a:r>
                <a:rPr lang="fr-FR" sz="1800" dirty="0" err="1" smtClean="0"/>
                <a:t>layers</a:t>
              </a:r>
              <a:r>
                <a:rPr lang="fr-FR" sz="1800" dirty="0" smtClean="0"/>
                <a:t> design (2×Nb</a:t>
              </a:r>
              <a:r>
                <a:rPr lang="fr-FR" sz="1800" baseline="-25000" dirty="0" smtClean="0"/>
                <a:t>3</a:t>
              </a:r>
              <a:r>
                <a:rPr lang="fr-FR" sz="1800" dirty="0" smtClean="0"/>
                <a:t>Sn) 353 T/m </a:t>
              </a:r>
              <a:r>
                <a:rPr lang="fr-FR" sz="1800" dirty="0" err="1" smtClean="0"/>
                <a:t>with</a:t>
              </a:r>
              <a:r>
                <a:rPr lang="fr-FR" sz="1800" dirty="0" smtClean="0"/>
                <a:t> 20% LL </a:t>
              </a:r>
              <a:r>
                <a:rPr lang="fr-FR" sz="1800" dirty="0" err="1" smtClean="0"/>
                <a:t>margin</a:t>
              </a:r>
              <a:r>
                <a:rPr lang="fr-FR" sz="1800" dirty="0" smtClean="0"/>
                <a:t>, </a:t>
              </a:r>
              <a:r>
                <a:rPr lang="fr-FR" sz="1800" b="1" dirty="0" smtClean="0"/>
                <a:t>30 ms </a:t>
              </a:r>
              <a:r>
                <a:rPr lang="fr-FR" sz="1800" dirty="0" smtClean="0"/>
                <a:t>protection </a:t>
              </a:r>
              <a:r>
                <a:rPr lang="fr-FR" sz="1800" dirty="0" err="1" smtClean="0"/>
                <a:t>delay</a:t>
              </a:r>
              <a:endParaRPr lang="fr-FR" sz="1800" dirty="0" smtClean="0"/>
            </a:p>
            <a:p>
              <a:endParaRPr lang="en-US" sz="1800" dirty="0" smtClean="0">
                <a:solidFill>
                  <a:srgbClr val="00B050"/>
                </a:solidFill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372688" y="154413"/>
            <a:ext cx="9899468" cy="1940407"/>
            <a:chOff x="372688" y="154413"/>
            <a:chExt cx="9899468" cy="1940407"/>
          </a:xfrm>
        </p:grpSpPr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89113" y="154413"/>
              <a:ext cx="1720292" cy="1940407"/>
            </a:xfrm>
            <a:prstGeom prst="rect">
              <a:avLst/>
            </a:prstGeom>
          </p:spPr>
        </p:pic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372688" y="513811"/>
              <a:ext cx="9899468" cy="152624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dirty="0">
                  <a:solidFill>
                    <a:srgbClr val="FF0000"/>
                  </a:solidFill>
                </a:rPr>
                <a:t>LHC</a:t>
              </a:r>
            </a:p>
            <a:p>
              <a:r>
                <a:rPr lang="fr-FR" sz="1800" dirty="0">
                  <a:solidFill>
                    <a:srgbClr val="FF0000"/>
                  </a:solidFill>
                </a:rPr>
                <a:t>MQ: 223 T/m x 3.2 m</a:t>
              </a:r>
            </a:p>
            <a:p>
              <a:r>
                <a:rPr lang="fr-FR" sz="1800" dirty="0">
                  <a:solidFill>
                    <a:srgbClr val="FF0000"/>
                  </a:solidFill>
                </a:rPr>
                <a:t>2 </a:t>
              </a:r>
              <a:r>
                <a:rPr lang="fr-FR" sz="1800" dirty="0" err="1">
                  <a:solidFill>
                    <a:srgbClr val="FF0000"/>
                  </a:solidFill>
                </a:rPr>
                <a:t>layers</a:t>
              </a:r>
              <a:r>
                <a:rPr lang="fr-FR" sz="1800" dirty="0">
                  <a:solidFill>
                    <a:srgbClr val="FF0000"/>
                  </a:solidFill>
                </a:rPr>
                <a:t> design (Nb-Ti)</a:t>
              </a:r>
            </a:p>
          </p:txBody>
        </p:sp>
      </p:grpSp>
      <p:sp>
        <p:nvSpPr>
          <p:cNvPr id="42" name="Espace réservé du numéro de diapositive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76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00" y="1538"/>
            <a:ext cx="11488583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Winding trials:</a:t>
            </a:r>
            <a:br>
              <a:rPr lang="en-US" dirty="0" smtClean="0"/>
            </a:br>
            <a:r>
              <a:rPr lang="en-US" dirty="0" smtClean="0"/>
              <a:t>Reconcile FCC quad geom. and QXF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31429" y="1165124"/>
            <a:ext cx="6802079" cy="5326292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Red reacted FCC cable (0.4°)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Blue reacted MQXF cable (0.4°)</a:t>
            </a:r>
          </a:p>
          <a:p>
            <a:pPr marL="0" lvl="1" indent="0">
              <a:buNone/>
            </a:pPr>
            <a:r>
              <a:rPr lang="en-US" dirty="0" smtClean="0"/>
              <a:t>	-&gt; </a:t>
            </a:r>
            <a:r>
              <a:rPr lang="en-US" dirty="0" err="1" smtClean="0"/>
              <a:t>Δthickness</a:t>
            </a:r>
            <a:r>
              <a:rPr lang="en-US" dirty="0" smtClean="0"/>
              <a:t> = 50 µm</a:t>
            </a:r>
          </a:p>
          <a:p>
            <a:pPr marL="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Same insulation: 150 µm/side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Inner radius: 25.00 mm</a:t>
            </a:r>
          </a:p>
          <a:p>
            <a:pPr lvl="1"/>
            <a:r>
              <a:rPr lang="en-US" dirty="0" smtClean="0"/>
              <a:t>Outer radius: 41.92 mm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2 mandrels (no layer jump)</a:t>
            </a:r>
          </a:p>
          <a:p>
            <a:pPr lvl="1"/>
            <a:r>
              <a:rPr lang="en-US" dirty="0" smtClean="0"/>
              <a:t>FCC quad 2D optimization:</a:t>
            </a:r>
          </a:p>
          <a:p>
            <a:pPr lvl="2"/>
            <a:r>
              <a:rPr lang="en-US" dirty="0" smtClean="0"/>
              <a:t>Central post -&gt; extrapolated to MQXF cable width</a:t>
            </a:r>
          </a:p>
          <a:p>
            <a:pPr lvl="2"/>
            <a:r>
              <a:rPr lang="en-US" dirty="0" smtClean="0"/>
              <a:t>Copper wedges -&gt; extrapolated to MQXF cable width</a:t>
            </a:r>
          </a:p>
          <a:p>
            <a:pPr lvl="1"/>
            <a:r>
              <a:rPr lang="en-US" dirty="0" smtClean="0"/>
              <a:t>FCC quad 3D optimization:</a:t>
            </a:r>
          </a:p>
          <a:p>
            <a:pPr lvl="2"/>
            <a:r>
              <a:rPr lang="en-US" dirty="0" smtClean="0"/>
              <a:t>End spacers -&gt;extrapolated to MQXF cable width  </a:t>
            </a:r>
          </a:p>
          <a:p>
            <a:pPr lvl="1"/>
            <a:r>
              <a:rPr lang="en-US" dirty="0" smtClean="0"/>
              <a:t>MQXF cable</a:t>
            </a:r>
          </a:p>
          <a:p>
            <a:pPr lvl="2"/>
            <a:r>
              <a:rPr lang="en-US" dirty="0" smtClean="0"/>
              <a:t>Bearing in mind that the components are based on the reacted cable</a:t>
            </a:r>
            <a:r>
              <a:rPr lang="en-US" dirty="0" smtClean="0">
                <a:solidFill>
                  <a:srgbClr val="00B050"/>
                </a:solidFill>
              </a:rPr>
              <a:t> -&gt; bare cable 70 µm thinner</a:t>
            </a:r>
          </a:p>
          <a:p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015049" y="2487830"/>
            <a:ext cx="8592066" cy="6524796"/>
            <a:chOff x="3015049" y="2487830"/>
            <a:chExt cx="8592066" cy="652479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96433" y="2909825"/>
              <a:ext cx="4110682" cy="2873057"/>
            </a:xfrm>
            <a:prstGeom prst="rect">
              <a:avLst/>
            </a:prstGeom>
          </p:spPr>
        </p:pic>
        <p:sp>
          <p:nvSpPr>
            <p:cNvPr id="7" name="Arc 6"/>
            <p:cNvSpPr/>
            <p:nvPr/>
          </p:nvSpPr>
          <p:spPr>
            <a:xfrm>
              <a:off x="3015049" y="3278659"/>
              <a:ext cx="4950939" cy="4924592"/>
            </a:xfrm>
            <a:prstGeom prst="arc">
              <a:avLst>
                <a:gd name="adj1" fmla="val 19392961"/>
                <a:gd name="adj2" fmla="val 126436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/>
            <p:cNvSpPr/>
            <p:nvPr/>
          </p:nvSpPr>
          <p:spPr>
            <a:xfrm>
              <a:off x="4749115" y="2487830"/>
              <a:ext cx="4930344" cy="6524796"/>
            </a:xfrm>
            <a:prstGeom prst="arc">
              <a:avLst>
                <a:gd name="adj1" fmla="val 19392961"/>
                <a:gd name="adj2" fmla="val 126436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797774" y="6389045"/>
              <a:ext cx="11320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25.00 mm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9591234" y="6389045"/>
              <a:ext cx="11320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41.92 mm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707979" y="1451859"/>
            <a:ext cx="7428360" cy="1195066"/>
            <a:chOff x="4707979" y="1451859"/>
            <a:chExt cx="7428360" cy="119506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24475" y="1451859"/>
              <a:ext cx="6811864" cy="90444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707979" y="1468756"/>
              <a:ext cx="782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[mm]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363794" y="2277593"/>
              <a:ext cx="782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[mm]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39822" y="1872151"/>
            <a:ext cx="4075089" cy="1954783"/>
            <a:chOff x="3805084" y="1823057"/>
            <a:chExt cx="4075089" cy="1954783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3805084" y="1823057"/>
              <a:ext cx="1434786" cy="1102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805084" y="1854985"/>
              <a:ext cx="4075089" cy="192285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9135535" y="6330950"/>
            <a:ext cx="2743200" cy="365125"/>
          </a:xfrm>
        </p:spPr>
        <p:txBody>
          <a:bodyPr/>
          <a:lstStyle/>
          <a:p>
            <a:fld id="{50CA37D7-1ED0-4454-9973-C661CE762C4F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9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8790" y="692823"/>
            <a:ext cx="2787134" cy="935867"/>
          </a:xfrm>
        </p:spPr>
        <p:txBody>
          <a:bodyPr>
            <a:normAutofit/>
          </a:bodyPr>
          <a:lstStyle/>
          <a:p>
            <a:r>
              <a:rPr lang="en-US" sz="1200" dirty="0" smtClean="0"/>
              <a:t>Strand diameter: 0.7 mm or 0.9 mm</a:t>
            </a:r>
          </a:p>
          <a:p>
            <a:r>
              <a:rPr lang="en-US" sz="1200" dirty="0" err="1" smtClean="0"/>
              <a:t>Nb</a:t>
            </a:r>
            <a:r>
              <a:rPr lang="en-US" sz="1200" dirty="0" smtClean="0"/>
              <a:t> of strands: 40-51-60</a:t>
            </a:r>
          </a:p>
          <a:p>
            <a:r>
              <a:rPr lang="en-US" sz="1200" dirty="0" smtClean="0"/>
              <a:t>Protection delay: 30 </a:t>
            </a:r>
            <a:r>
              <a:rPr lang="en-US" sz="1200" dirty="0" err="1" smtClean="0"/>
              <a:t>ms</a:t>
            </a:r>
            <a:r>
              <a:rPr lang="en-US" sz="1200" dirty="0" smtClean="0"/>
              <a:t> or 40 </a:t>
            </a:r>
            <a:r>
              <a:rPr lang="en-US" sz="1200" dirty="0" err="1" smtClean="0"/>
              <a:t>ms</a:t>
            </a:r>
            <a:endParaRPr lang="en-US" sz="1200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6627897" y="1729191"/>
            <a:ext cx="5553937" cy="4462870"/>
            <a:chOff x="195485" y="2074334"/>
            <a:chExt cx="5553937" cy="44628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5485" y="2074334"/>
              <a:ext cx="5553937" cy="3432345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>
              <a:off x="770467" y="5535381"/>
              <a:ext cx="4651966" cy="1001823"/>
              <a:chOff x="719667" y="5535381"/>
              <a:chExt cx="4651966" cy="1001823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719667" y="5722983"/>
                <a:ext cx="372533" cy="4571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719668" y="6031424"/>
                <a:ext cx="372533" cy="4834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719667" y="6355626"/>
                <a:ext cx="372533" cy="4597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085850" y="5535381"/>
                <a:ext cx="11514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/>
                    </a:solidFill>
                  </a:rPr>
                  <a:t>60 strands</a:t>
                </a:r>
                <a:endParaRPr lang="en-US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075268" y="5851876"/>
                <a:ext cx="11514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2"/>
                    </a:solidFill>
                  </a:rPr>
                  <a:t>51 strands</a:t>
                </a:r>
                <a:endParaRPr lang="en-US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075268" y="6167872"/>
                <a:ext cx="11514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/>
                    </a:solidFill>
                  </a:rPr>
                  <a:t>40 strands</a:t>
                </a:r>
                <a:endParaRPr lang="en-US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>
                <a:off x="2767186" y="5810863"/>
                <a:ext cx="146050" cy="135293"/>
              </a:xfrm>
              <a:prstGeom prst="triangle">
                <a:avLst/>
              </a:prstGeom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767186" y="6093081"/>
                <a:ext cx="152400" cy="149582"/>
              </a:xfrm>
              <a:prstGeom prst="ellipse">
                <a:avLst/>
              </a:prstGeom>
              <a:pattFill prst="dk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972453" y="5693843"/>
                <a:ext cx="926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0.7 mm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972453" y="5983206"/>
                <a:ext cx="926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0.9 mm</a:t>
                </a:r>
                <a:endParaRPr lang="en-US" dirty="0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4164712" y="5831713"/>
                <a:ext cx="221491" cy="124607"/>
              </a:xfrm>
              <a:custGeom>
                <a:avLst/>
                <a:gdLst>
                  <a:gd name="connsiteX0" fmla="*/ 58038 w 221491"/>
                  <a:gd name="connsiteY0" fmla="*/ 22987 h 124607"/>
                  <a:gd name="connsiteX1" fmla="*/ 210438 w 221491"/>
                  <a:gd name="connsiteY1" fmla="*/ 3937 h 124607"/>
                  <a:gd name="connsiteX2" fmla="*/ 204088 w 221491"/>
                  <a:gd name="connsiteY2" fmla="*/ 99187 h 124607"/>
                  <a:gd name="connsiteX3" fmla="*/ 159638 w 221491"/>
                  <a:gd name="connsiteY3" fmla="*/ 61087 h 124607"/>
                  <a:gd name="connsiteX4" fmla="*/ 108838 w 221491"/>
                  <a:gd name="connsiteY4" fmla="*/ 124587 h 124607"/>
                  <a:gd name="connsiteX5" fmla="*/ 888 w 221491"/>
                  <a:gd name="connsiteY5" fmla="*/ 67437 h 124607"/>
                  <a:gd name="connsiteX6" fmla="*/ 58038 w 221491"/>
                  <a:gd name="connsiteY6" fmla="*/ 22987 h 124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1491" h="124607">
                    <a:moveTo>
                      <a:pt x="58038" y="22987"/>
                    </a:moveTo>
                    <a:cubicBezTo>
                      <a:pt x="92963" y="12404"/>
                      <a:pt x="186096" y="-8763"/>
                      <a:pt x="210438" y="3937"/>
                    </a:cubicBezTo>
                    <a:cubicBezTo>
                      <a:pt x="234780" y="16637"/>
                      <a:pt x="212555" y="89662"/>
                      <a:pt x="204088" y="99187"/>
                    </a:cubicBezTo>
                    <a:cubicBezTo>
                      <a:pt x="195621" y="108712"/>
                      <a:pt x="175513" y="56854"/>
                      <a:pt x="159638" y="61087"/>
                    </a:cubicBezTo>
                    <a:cubicBezTo>
                      <a:pt x="143763" y="65320"/>
                      <a:pt x="135296" y="123529"/>
                      <a:pt x="108838" y="124587"/>
                    </a:cubicBezTo>
                    <a:cubicBezTo>
                      <a:pt x="82380" y="125645"/>
                      <a:pt x="7238" y="85429"/>
                      <a:pt x="888" y="67437"/>
                    </a:cubicBezTo>
                    <a:cubicBezTo>
                      <a:pt x="-5462" y="49445"/>
                      <a:pt x="23113" y="33570"/>
                      <a:pt x="58038" y="2298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4164711" y="6136782"/>
                <a:ext cx="221491" cy="124607"/>
              </a:xfrm>
              <a:custGeom>
                <a:avLst/>
                <a:gdLst>
                  <a:gd name="connsiteX0" fmla="*/ 58038 w 221491"/>
                  <a:gd name="connsiteY0" fmla="*/ 22987 h 124607"/>
                  <a:gd name="connsiteX1" fmla="*/ 210438 w 221491"/>
                  <a:gd name="connsiteY1" fmla="*/ 3937 h 124607"/>
                  <a:gd name="connsiteX2" fmla="*/ 204088 w 221491"/>
                  <a:gd name="connsiteY2" fmla="*/ 99187 h 124607"/>
                  <a:gd name="connsiteX3" fmla="*/ 159638 w 221491"/>
                  <a:gd name="connsiteY3" fmla="*/ 61087 h 124607"/>
                  <a:gd name="connsiteX4" fmla="*/ 108838 w 221491"/>
                  <a:gd name="connsiteY4" fmla="*/ 124587 h 124607"/>
                  <a:gd name="connsiteX5" fmla="*/ 888 w 221491"/>
                  <a:gd name="connsiteY5" fmla="*/ 67437 h 124607"/>
                  <a:gd name="connsiteX6" fmla="*/ 58038 w 221491"/>
                  <a:gd name="connsiteY6" fmla="*/ 22987 h 124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1491" h="124607">
                    <a:moveTo>
                      <a:pt x="58038" y="22987"/>
                    </a:moveTo>
                    <a:cubicBezTo>
                      <a:pt x="92963" y="12404"/>
                      <a:pt x="186096" y="-8763"/>
                      <a:pt x="210438" y="3937"/>
                    </a:cubicBezTo>
                    <a:cubicBezTo>
                      <a:pt x="234780" y="16637"/>
                      <a:pt x="212555" y="89662"/>
                      <a:pt x="204088" y="99187"/>
                    </a:cubicBezTo>
                    <a:cubicBezTo>
                      <a:pt x="195621" y="108712"/>
                      <a:pt x="175513" y="56854"/>
                      <a:pt x="159638" y="61087"/>
                    </a:cubicBezTo>
                    <a:cubicBezTo>
                      <a:pt x="143763" y="65320"/>
                      <a:pt x="135296" y="123529"/>
                      <a:pt x="108838" y="124587"/>
                    </a:cubicBezTo>
                    <a:cubicBezTo>
                      <a:pt x="82380" y="125645"/>
                      <a:pt x="7238" y="85429"/>
                      <a:pt x="888" y="67437"/>
                    </a:cubicBezTo>
                    <a:cubicBezTo>
                      <a:pt x="-5462" y="49445"/>
                      <a:pt x="23113" y="33570"/>
                      <a:pt x="58038" y="22987"/>
                    </a:cubicBezTo>
                    <a:close/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445186" y="5702934"/>
                <a:ext cx="926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30 </a:t>
                </a:r>
                <a:r>
                  <a:rPr lang="en-US" dirty="0" err="1" smtClean="0"/>
                  <a:t>ms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5186" y="5992297"/>
                <a:ext cx="9264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40 </a:t>
                </a:r>
                <a:r>
                  <a:rPr lang="en-US" dirty="0" err="1" smtClean="0"/>
                  <a:t>ms</a:t>
                </a:r>
                <a:endParaRPr lang="en-US" dirty="0"/>
              </a:p>
            </p:txBody>
          </p:sp>
        </p:grpSp>
      </p:grpSp>
      <p:sp>
        <p:nvSpPr>
          <p:cNvPr id="26" name="Title 1"/>
          <p:cNvSpPr txBox="1">
            <a:spLocks/>
          </p:cNvSpPr>
          <p:nvPr/>
        </p:nvSpPr>
        <p:spPr>
          <a:xfrm>
            <a:off x="873637" y="1134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2D exploration of the parameter space</a:t>
            </a:r>
            <a:endParaRPr lang="en-US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838199" y="1806856"/>
            <a:ext cx="5656241" cy="3188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Protection: </a:t>
            </a:r>
            <a:r>
              <a:rPr lang="en-US" dirty="0" smtClean="0">
                <a:solidFill>
                  <a:srgbClr val="00B050"/>
                </a:solidFill>
              </a:rPr>
              <a:t>40 </a:t>
            </a:r>
            <a:r>
              <a:rPr lang="en-US" dirty="0" smtClean="0"/>
              <a:t>to</a:t>
            </a:r>
            <a:r>
              <a:rPr lang="en-US" dirty="0" smtClean="0">
                <a:solidFill>
                  <a:srgbClr val="00B050"/>
                </a:solidFill>
              </a:rPr>
              <a:t> 30 </a:t>
            </a:r>
            <a:r>
              <a:rPr lang="en-US" dirty="0" err="1" smtClean="0">
                <a:solidFill>
                  <a:srgbClr val="00B050"/>
                </a:solidFill>
              </a:rPr>
              <a:t>ms</a:t>
            </a:r>
            <a:r>
              <a:rPr lang="en-US" dirty="0" smtClean="0"/>
              <a:t> </a:t>
            </a:r>
            <a:r>
              <a:rPr lang="en-US" sz="1600" dirty="0" smtClean="0"/>
              <a:t>(Hotspot = 350 K)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+ 20 T/m</a:t>
            </a:r>
            <a:r>
              <a:rPr lang="en-US" dirty="0" smtClean="0"/>
              <a:t> on the gradient </a:t>
            </a:r>
            <a:r>
              <a:rPr lang="en-US" sz="1600" dirty="0" smtClean="0"/>
              <a:t>(~5%)</a:t>
            </a:r>
          </a:p>
          <a:p>
            <a:r>
              <a:rPr lang="fr-FR" dirty="0" smtClean="0"/>
              <a:t>2 </a:t>
            </a:r>
            <a:r>
              <a:rPr lang="fr-FR" dirty="0" err="1" smtClean="0"/>
              <a:t>layers</a:t>
            </a:r>
            <a:r>
              <a:rPr lang="fr-FR" dirty="0" smtClean="0"/>
              <a:t> </a:t>
            </a:r>
            <a:r>
              <a:rPr lang="fr-FR" dirty="0" err="1"/>
              <a:t>e</a:t>
            </a:r>
            <a:r>
              <a:rPr lang="fr-FR" dirty="0" err="1" smtClean="0"/>
              <a:t>fficiency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Lower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~51 </a:t>
            </a:r>
            <a:r>
              <a:rPr lang="fr-FR" dirty="0" err="1" smtClean="0"/>
              <a:t>strands</a:t>
            </a:r>
            <a:endParaRPr lang="en-US" dirty="0" smtClean="0"/>
          </a:p>
          <a:p>
            <a:r>
              <a:rPr lang="en-US" dirty="0" smtClean="0"/>
              <a:t>Worry about </a:t>
            </a:r>
            <a:r>
              <a:rPr lang="en-US" dirty="0" err="1" smtClean="0">
                <a:solidFill>
                  <a:srgbClr val="FF0000"/>
                </a:solidFill>
              </a:rPr>
              <a:t>windability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(50 mm aperture)</a:t>
            </a:r>
          </a:p>
          <a:p>
            <a:pPr lvl="1"/>
            <a:r>
              <a:rPr lang="en-US" dirty="0" err="1" smtClean="0"/>
              <a:t>Windability</a:t>
            </a:r>
            <a:r>
              <a:rPr lang="en-US" dirty="0" smtClean="0"/>
              <a:t> test with MBH 11 T cable or MQXF cable would be welcome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9478853" y="1937384"/>
            <a:ext cx="0" cy="2520000"/>
          </a:xfrm>
          <a:prstGeom prst="line">
            <a:avLst/>
          </a:prstGeom>
          <a:ln w="3175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1"/>
          <p:cNvGrpSpPr/>
          <p:nvPr/>
        </p:nvGrpSpPr>
        <p:grpSpPr>
          <a:xfrm>
            <a:off x="7585078" y="2516840"/>
            <a:ext cx="1572189" cy="1806463"/>
            <a:chOff x="7585078" y="2516840"/>
            <a:chExt cx="1572189" cy="1806463"/>
          </a:xfrm>
        </p:grpSpPr>
        <p:grpSp>
          <p:nvGrpSpPr>
            <p:cNvPr id="29" name="Group 28"/>
            <p:cNvGrpSpPr/>
            <p:nvPr/>
          </p:nvGrpSpPr>
          <p:grpSpPr>
            <a:xfrm>
              <a:off x="7585078" y="2737226"/>
              <a:ext cx="756574" cy="1586077"/>
              <a:chOff x="711851" y="2578769"/>
              <a:chExt cx="976778" cy="1586077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947951" y="3156734"/>
                <a:ext cx="288032" cy="1008112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11851" y="2578769"/>
                <a:ext cx="9767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MBH</a:t>
                </a:r>
              </a:p>
              <a:p>
                <a:r>
                  <a:rPr lang="en-US" dirty="0" smtClean="0"/>
                  <a:t>11 T</a:t>
                </a:r>
                <a:endParaRPr lang="en-US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8118226" y="2516840"/>
              <a:ext cx="1039041" cy="1382882"/>
              <a:chOff x="517012" y="2781964"/>
              <a:chExt cx="1272880" cy="1382882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848246" y="3156734"/>
                <a:ext cx="387737" cy="1008112"/>
              </a:xfrm>
              <a:prstGeom prst="ellipse">
                <a:avLst/>
              </a:prstGeom>
              <a:solidFill>
                <a:schemeClr val="accent2">
                  <a:alpha val="5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17012" y="2781964"/>
                <a:ext cx="1272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~MQXF</a:t>
                </a:r>
                <a:endParaRPr lang="en-US" dirty="0"/>
              </a:p>
            </p:txBody>
          </p:sp>
        </p:grpSp>
      </p:grpSp>
      <p:grpSp>
        <p:nvGrpSpPr>
          <p:cNvPr id="45" name="Groupe 44"/>
          <p:cNvGrpSpPr/>
          <p:nvPr/>
        </p:nvGrpSpPr>
        <p:grpSpPr>
          <a:xfrm>
            <a:off x="99779" y="3364289"/>
            <a:ext cx="7898054" cy="3335122"/>
            <a:chOff x="99779" y="3364289"/>
            <a:chExt cx="7898054" cy="3335122"/>
          </a:xfrm>
        </p:grpSpPr>
        <p:sp>
          <p:nvSpPr>
            <p:cNvPr id="6" name="Rectangle 5"/>
            <p:cNvSpPr/>
            <p:nvPr/>
          </p:nvSpPr>
          <p:spPr>
            <a:xfrm>
              <a:off x="7018900" y="3364289"/>
              <a:ext cx="528428" cy="287462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4" name="Groupe 43"/>
            <p:cNvGrpSpPr/>
            <p:nvPr/>
          </p:nvGrpSpPr>
          <p:grpSpPr>
            <a:xfrm>
              <a:off x="99779" y="3380039"/>
              <a:ext cx="7898054" cy="3319372"/>
              <a:chOff x="99779" y="3380039"/>
              <a:chExt cx="7898054" cy="331937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99779" y="5129751"/>
                <a:ext cx="6412134" cy="1569660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Design selected for this study:</a:t>
                </a:r>
              </a:p>
              <a:p>
                <a:r>
                  <a:rPr lang="en-US" sz="3200" dirty="0" smtClean="0">
                    <a:solidFill>
                      <a:srgbClr val="00B050"/>
                    </a:solidFill>
                  </a:rPr>
                  <a:t>Most simple design in-line with the optics baseline of 360 T/m</a:t>
                </a:r>
                <a:endParaRPr lang="en-US" sz="3200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43" name="Groupe 42"/>
              <p:cNvGrpSpPr/>
              <p:nvPr/>
            </p:nvGrpSpPr>
            <p:grpSpPr>
              <a:xfrm>
                <a:off x="6494442" y="3380039"/>
                <a:ext cx="1503391" cy="1749712"/>
                <a:chOff x="6494442" y="3380039"/>
                <a:chExt cx="1503391" cy="1749712"/>
              </a:xfrm>
            </p:grpSpPr>
            <p:sp>
              <p:nvSpPr>
                <p:cNvPr id="4" name="Ellipse 3"/>
                <p:cNvSpPr/>
                <p:nvPr/>
              </p:nvSpPr>
              <p:spPr>
                <a:xfrm>
                  <a:off x="7752300" y="3380039"/>
                  <a:ext cx="245533" cy="244886"/>
                </a:xfrm>
                <a:prstGeom prst="ellipse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Ellipse 34"/>
                <p:cNvSpPr/>
                <p:nvPr/>
              </p:nvSpPr>
              <p:spPr>
                <a:xfrm>
                  <a:off x="7745517" y="4035841"/>
                  <a:ext cx="245533" cy="244886"/>
                </a:xfrm>
                <a:prstGeom prst="ellipse">
                  <a:avLst/>
                </a:prstGeom>
                <a:noFill/>
                <a:ln w="38100"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6" name="Connecteur droit 15"/>
                <p:cNvCxnSpPr/>
                <p:nvPr/>
              </p:nvCxnSpPr>
              <p:spPr>
                <a:xfrm flipV="1">
                  <a:off x="6494442" y="3797865"/>
                  <a:ext cx="1380624" cy="1331886"/>
                </a:xfrm>
                <a:prstGeom prst="line">
                  <a:avLst/>
                </a:prstGeom>
                <a:ln w="2857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cteur droit 38"/>
                <p:cNvCxnSpPr/>
                <p:nvPr/>
              </p:nvCxnSpPr>
              <p:spPr>
                <a:xfrm flipV="1">
                  <a:off x="7875066" y="3624925"/>
                  <a:ext cx="0" cy="396000"/>
                </a:xfrm>
                <a:prstGeom prst="line">
                  <a:avLst/>
                </a:prstGeom>
                <a:ln w="2857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00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Layer jump impact on b6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/>
          </p:nvPr>
        </p:nvGraphicFramePr>
        <p:xfrm>
          <a:off x="2324100" y="1573530"/>
          <a:ext cx="4572000" cy="255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7195820" y="1981200"/>
          <a:ext cx="2844801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1151">
                  <a:extLst>
                    <a:ext uri="{9D8B030D-6E8A-4147-A177-3AD203B41FA5}">
                      <a16:colId xmlns:a16="http://schemas.microsoft.com/office/drawing/2014/main" xmlns="" val="2277228990"/>
                    </a:ext>
                  </a:extLst>
                </a:gridCol>
                <a:gridCol w="761151">
                  <a:extLst>
                    <a:ext uri="{9D8B030D-6E8A-4147-A177-3AD203B41FA5}">
                      <a16:colId xmlns:a16="http://schemas.microsoft.com/office/drawing/2014/main" xmlns="" val="2475901923"/>
                    </a:ext>
                  </a:extLst>
                </a:gridCol>
                <a:gridCol w="1322499">
                  <a:extLst>
                    <a:ext uri="{9D8B030D-6E8A-4147-A177-3AD203B41FA5}">
                      <a16:colId xmlns:a16="http://schemas.microsoft.com/office/drawing/2014/main" xmlns="" val="1007678398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calcul b6 le long de l'aimant :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5245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R [mm]=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b6=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L_saut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220947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300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0,75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141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31051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400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0,84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163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991245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500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0,92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183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547240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575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0,97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196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365459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8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11 T HL-LHC </a:t>
            </a:r>
            <a:r>
              <a:rPr lang="fr-FR" dirty="0" err="1" smtClean="0"/>
              <a:t>coil</a:t>
            </a:r>
            <a:r>
              <a:rPr lang="fr-FR" dirty="0" smtClean="0"/>
              <a:t> versus FCC quad </a:t>
            </a:r>
            <a:r>
              <a:rPr lang="fr-FR" dirty="0" err="1" smtClean="0"/>
              <a:t>coil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23</a:t>
            </a:fld>
            <a:endParaRPr lang="en-US"/>
          </a:p>
        </p:txBody>
      </p:sp>
      <p:grpSp>
        <p:nvGrpSpPr>
          <p:cNvPr id="16" name="Groupe 15"/>
          <p:cNvGrpSpPr>
            <a:grpSpLocks noChangeAspect="1"/>
          </p:cNvGrpSpPr>
          <p:nvPr/>
        </p:nvGrpSpPr>
        <p:grpSpPr>
          <a:xfrm>
            <a:off x="618530" y="1936955"/>
            <a:ext cx="5252672" cy="3061247"/>
            <a:chOff x="156414" y="1770376"/>
            <a:chExt cx="6382038" cy="3719439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414" y="1770376"/>
              <a:ext cx="6382038" cy="274259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8100000">
              <a:off x="1813561" y="2403870"/>
              <a:ext cx="3068824" cy="3085945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</p:grpSp>
      <p:grpSp>
        <p:nvGrpSpPr>
          <p:cNvPr id="21" name="Groupe 20"/>
          <p:cNvGrpSpPr/>
          <p:nvPr/>
        </p:nvGrpSpPr>
        <p:grpSpPr>
          <a:xfrm>
            <a:off x="6676102" y="1072941"/>
            <a:ext cx="5105332" cy="5160746"/>
            <a:chOff x="7020232" y="1466231"/>
            <a:chExt cx="5105332" cy="5160746"/>
          </a:xfrm>
        </p:grpSpPr>
        <p:grpSp>
          <p:nvGrpSpPr>
            <p:cNvPr id="12" name="Groupe 11"/>
            <p:cNvGrpSpPr>
              <a:grpSpLocks noChangeAspect="1"/>
            </p:cNvGrpSpPr>
            <p:nvPr/>
          </p:nvGrpSpPr>
          <p:grpSpPr>
            <a:xfrm rot="10800000">
              <a:off x="7020232" y="1466231"/>
              <a:ext cx="5105332" cy="5160746"/>
              <a:chOff x="6032244" y="1605920"/>
              <a:chExt cx="6374145" cy="6443332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0800000">
                <a:off x="6032244" y="5292550"/>
                <a:ext cx="6374145" cy="2756702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5" name="Image 4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rot="18900000">
                <a:off x="7670649" y="1605920"/>
                <a:ext cx="3068825" cy="3085944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sp>
            <p:nvSpPr>
              <p:cNvPr id="8" name="Ellipse 7"/>
              <p:cNvSpPr>
                <a:spLocks noChangeAspect="1"/>
              </p:cNvSpPr>
              <p:nvPr/>
            </p:nvSpPr>
            <p:spPr>
              <a:xfrm>
                <a:off x="7939254" y="4029030"/>
                <a:ext cx="2556000" cy="25560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9" name="Corde 18"/>
            <p:cNvSpPr/>
            <p:nvPr/>
          </p:nvSpPr>
          <p:spPr>
            <a:xfrm>
              <a:off x="8340653" y="2439762"/>
              <a:ext cx="2448000" cy="2448000"/>
            </a:xfrm>
            <a:prstGeom prst="chord">
              <a:avLst>
                <a:gd name="adj1" fmla="val 10793617"/>
                <a:gd name="adj2" fmla="val 2159724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5" name="Imag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5800" y="197606"/>
            <a:ext cx="1031568" cy="79491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375402" y="4741489"/>
            <a:ext cx="413639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FCC </a:t>
            </a:r>
            <a:r>
              <a:rPr lang="fr-FR" sz="2400" dirty="0" smtClean="0"/>
              <a:t>quad:	</a:t>
            </a:r>
            <a:r>
              <a:rPr lang="fr-FR" sz="2400" dirty="0" err="1" smtClean="0"/>
              <a:t>Rmin</a:t>
            </a:r>
            <a:r>
              <a:rPr lang="fr-FR" sz="2400" dirty="0" smtClean="0"/>
              <a:t> </a:t>
            </a:r>
            <a:r>
              <a:rPr lang="fr-FR" sz="2400" dirty="0" smtClean="0"/>
              <a:t>≈ 4.0 mm</a:t>
            </a:r>
            <a:endParaRPr lang="fr-FR" sz="2400" dirty="0"/>
          </a:p>
          <a:p>
            <a:r>
              <a:rPr lang="fr-FR" sz="2400" dirty="0" smtClean="0"/>
              <a:t>11T </a:t>
            </a:r>
            <a:r>
              <a:rPr lang="fr-FR" sz="2400" dirty="0" smtClean="0"/>
              <a:t>MBH:</a:t>
            </a:r>
            <a:r>
              <a:rPr lang="fr-FR" sz="2400" dirty="0"/>
              <a:t>	</a:t>
            </a:r>
            <a:r>
              <a:rPr lang="fr-FR" sz="2400" dirty="0" err="1" smtClean="0"/>
              <a:t>Rmin</a:t>
            </a:r>
            <a:r>
              <a:rPr lang="fr-FR" sz="2400" dirty="0" smtClean="0"/>
              <a:t> </a:t>
            </a:r>
            <a:r>
              <a:rPr lang="fr-FR" sz="2400" dirty="0"/>
              <a:t>≈</a:t>
            </a:r>
            <a:r>
              <a:rPr lang="fr-FR" sz="2400" dirty="0" smtClean="0"/>
              <a:t> 7.5 mm</a:t>
            </a:r>
            <a:endParaRPr lang="fr-FR" sz="2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4866" y="6122237"/>
            <a:ext cx="8251825" cy="69208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87391" y="6135626"/>
            <a:ext cx="265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r>
              <a:rPr lang="fr-FR" dirty="0" smtClean="0"/>
              <a:t> 1</a:t>
            </a:r>
            <a:r>
              <a:rPr lang="fr-FR" baseline="30000" dirty="0" smtClean="0"/>
              <a:t>st</a:t>
            </a:r>
            <a:r>
              <a:rPr lang="fr-FR" dirty="0" smtClean="0"/>
              <a:t> FCC </a:t>
            </a:r>
            <a:r>
              <a:rPr lang="fr-FR" dirty="0" err="1" smtClean="0"/>
              <a:t>week</a:t>
            </a:r>
            <a:r>
              <a:rPr lang="fr-FR" dirty="0" smtClean="0"/>
              <a:t> (2015) by E. </a:t>
            </a:r>
            <a:r>
              <a:rPr lang="fr-FR" dirty="0" err="1" smtClean="0"/>
              <a:t>Todesco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80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24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r="6109"/>
          <a:stretch/>
        </p:blipFill>
        <p:spPr>
          <a:xfrm>
            <a:off x="2992789" y="4328520"/>
            <a:ext cx="2936064" cy="239295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3095"/>
          <a:stretch/>
        </p:blipFill>
        <p:spPr>
          <a:xfrm>
            <a:off x="6410632" y="4294738"/>
            <a:ext cx="3180805" cy="240707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2254"/>
          <a:stretch/>
        </p:blipFill>
        <p:spPr>
          <a:xfrm>
            <a:off x="6410632" y="836613"/>
            <a:ext cx="3912162" cy="338119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5"/>
          <a:srcRect r="3953"/>
          <a:stretch/>
        </p:blipFill>
        <p:spPr>
          <a:xfrm>
            <a:off x="2180286" y="847202"/>
            <a:ext cx="3728901" cy="336002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755491" y="70074"/>
            <a:ext cx="6477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600" dirty="0" smtClean="0"/>
              <a:t>FCC quad end </a:t>
            </a:r>
            <a:r>
              <a:rPr lang="fr-FR" sz="2600" dirty="0" err="1" smtClean="0"/>
              <a:t>spacers</a:t>
            </a:r>
            <a:r>
              <a:rPr lang="fr-FR" sz="2600" dirty="0" smtClean="0"/>
              <a:t> </a:t>
            </a:r>
            <a:r>
              <a:rPr lang="fr-FR" sz="2600" dirty="0" err="1" smtClean="0"/>
              <a:t>with</a:t>
            </a:r>
            <a:r>
              <a:rPr lang="fr-FR" sz="2600" dirty="0" smtClean="0"/>
              <a:t> FCC quad </a:t>
            </a:r>
            <a:r>
              <a:rPr lang="fr-FR" sz="2600" dirty="0" err="1" smtClean="0"/>
              <a:t>cable</a:t>
            </a:r>
            <a:endParaRPr lang="fr-FR" sz="2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16309" y="3959188"/>
            <a:ext cx="1730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« Top » </a:t>
            </a:r>
            <a:r>
              <a:rPr lang="fr-FR" dirty="0" err="1" smtClean="0"/>
              <a:t>view</a:t>
            </a:r>
            <a:endParaRPr lang="fr-FR" dirty="0" smtClean="0"/>
          </a:p>
          <a:p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outside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803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25</a:t>
            </a:fld>
            <a:endParaRPr lang="en-US"/>
          </a:p>
        </p:txBody>
      </p:sp>
      <p:grpSp>
        <p:nvGrpSpPr>
          <p:cNvPr id="7" name="Groupe 6"/>
          <p:cNvGrpSpPr>
            <a:grpSpLocks noChangeAspect="1"/>
          </p:cNvGrpSpPr>
          <p:nvPr/>
        </p:nvGrpSpPr>
        <p:grpSpPr>
          <a:xfrm>
            <a:off x="2748373" y="836613"/>
            <a:ext cx="6965097" cy="5395450"/>
            <a:chOff x="1086721" y="460503"/>
            <a:chExt cx="8477607" cy="6567102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2"/>
            <a:srcRect r="3640"/>
            <a:stretch/>
          </p:blipFill>
          <p:spPr>
            <a:xfrm>
              <a:off x="1086721" y="3189030"/>
              <a:ext cx="4350517" cy="3838575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3"/>
            <a:srcRect l="2877"/>
            <a:stretch/>
          </p:blipFill>
          <p:spPr>
            <a:xfrm>
              <a:off x="5456902" y="3307014"/>
              <a:ext cx="4107426" cy="36576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4"/>
            <a:srcRect l="5550"/>
            <a:stretch/>
          </p:blipFill>
          <p:spPr>
            <a:xfrm>
              <a:off x="5525730" y="469413"/>
              <a:ext cx="3229692" cy="2581275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5"/>
            <a:srcRect r="3462"/>
            <a:stretch/>
          </p:blipFill>
          <p:spPr>
            <a:xfrm>
              <a:off x="2021094" y="460503"/>
              <a:ext cx="3484972" cy="2638425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>
            <a:off x="216310" y="3959188"/>
            <a:ext cx="2035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« </a:t>
            </a:r>
            <a:r>
              <a:rPr lang="fr-FR" dirty="0" err="1" smtClean="0"/>
              <a:t>Bottom</a:t>
            </a:r>
            <a:r>
              <a:rPr lang="fr-FR" dirty="0" smtClean="0"/>
              <a:t> » </a:t>
            </a:r>
            <a:r>
              <a:rPr lang="fr-FR" dirty="0" err="1" smtClean="0"/>
              <a:t>view</a:t>
            </a:r>
            <a:endParaRPr lang="fr-FR" dirty="0" smtClean="0"/>
          </a:p>
          <a:p>
            <a:r>
              <a:rPr lang="fr-FR" dirty="0" err="1" smtClean="0"/>
              <a:t>From</a:t>
            </a:r>
            <a:r>
              <a:rPr lang="fr-FR" dirty="0" smtClean="0"/>
              <a:t> the aperture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246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26</a:t>
            </a:fld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376" y="2521819"/>
            <a:ext cx="8809524" cy="1952381"/>
          </a:xfrm>
          <a:prstGeom prst="rect">
            <a:avLst/>
          </a:prstGeo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838200" y="3878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 err="1" smtClean="0"/>
              <a:t>Some</a:t>
            </a:r>
            <a:r>
              <a:rPr lang="fr-FR" dirty="0" smtClean="0"/>
              <a:t> out-of-</a:t>
            </a:r>
            <a:r>
              <a:rPr lang="fr-FR" dirty="0" err="1" smtClean="0"/>
              <a:t>tolerance</a:t>
            </a:r>
            <a:r>
              <a:rPr lang="fr-FR" dirty="0" smtClean="0"/>
              <a:t> </a:t>
            </a:r>
            <a:r>
              <a:rPr lang="fr-FR" dirty="0" err="1" smtClean="0"/>
              <a:t>tooling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719263" y="5666578"/>
            <a:ext cx="8826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 central </a:t>
            </a:r>
            <a:r>
              <a:rPr lang="fr-FR" sz="2400" dirty="0" err="1" smtClean="0"/>
              <a:t>posts</a:t>
            </a:r>
            <a:r>
              <a:rPr lang="fr-FR" sz="2400" dirty="0" smtClean="0"/>
              <a:t> and all </a:t>
            </a:r>
            <a:r>
              <a:rPr lang="fr-FR" sz="2400" dirty="0" err="1" smtClean="0"/>
              <a:t>angular</a:t>
            </a:r>
            <a:r>
              <a:rPr lang="fr-FR" sz="2400" dirty="0" smtClean="0"/>
              <a:t> </a:t>
            </a:r>
            <a:r>
              <a:rPr lang="fr-FR" sz="2400" dirty="0" err="1" smtClean="0"/>
              <a:t>wedges</a:t>
            </a:r>
            <a:r>
              <a:rPr lang="fr-FR" sz="2400" dirty="0" smtClean="0"/>
              <a:t> sent back to the manufacturer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14057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0099" y="-360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Last FCC-</a:t>
            </a:r>
            <a:r>
              <a:rPr lang="en-US" dirty="0" err="1" smtClean="0"/>
              <a:t>hh</a:t>
            </a:r>
            <a:r>
              <a:rPr lang="en-US" dirty="0" smtClean="0"/>
              <a:t> MQ version</a:t>
            </a:r>
            <a:endParaRPr lang="en-US" dirty="0"/>
          </a:p>
        </p:txBody>
      </p:sp>
      <p:graphicFrame>
        <p:nvGraphicFramePr>
          <p:cNvPr id="30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609956"/>
              </p:ext>
            </p:extLst>
          </p:nvPr>
        </p:nvGraphicFramePr>
        <p:xfrm>
          <a:off x="3083974" y="965354"/>
          <a:ext cx="6035974" cy="5832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66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14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3118">
                  <a:extLst>
                    <a:ext uri="{9D8B030D-6E8A-4147-A177-3AD203B41FA5}">
                      <a16:colId xmlns:a16="http://schemas.microsoft.com/office/drawing/2014/main" xmlns="" val="3810578257"/>
                    </a:ext>
                  </a:extLst>
                </a:gridCol>
                <a:gridCol w="10347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</a:t>
                      </a:r>
                      <a:r>
                        <a:rPr lang="en-US" sz="1200" baseline="0" dirty="0" smtClean="0"/>
                        <a:t> parameter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Units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LHC MQ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FCC-</a:t>
                      </a:r>
                      <a:r>
                        <a:rPr lang="en-US" sz="1200" dirty="0" err="1" smtClean="0"/>
                        <a:t>hh</a:t>
                      </a:r>
                      <a:r>
                        <a:rPr lang="en-US" sz="1200" dirty="0" smtClean="0"/>
                        <a:t> MQ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Gradient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T/m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223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367.4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Nominal 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11870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22500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Peak field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7.0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10.52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Peak field / (Radius x Gradient)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1.12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1.15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Loadline</a:t>
                      </a:r>
                      <a:r>
                        <a:rPr lang="en-US" sz="1200" baseline="0" dirty="0" smtClean="0"/>
                        <a:t> margin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20.0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20.0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Temp </a:t>
                      </a:r>
                      <a:r>
                        <a:rPr lang="en-US" sz="1200" dirty="0" err="1" smtClean="0"/>
                        <a:t>magin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2.0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4.6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Inductance (2 ap.)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mH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11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14.4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Stored energy (2 ap.)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kJ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800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3670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Azimuthal force (per ½ coil) (1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+ 2</a:t>
                      </a:r>
                      <a:r>
                        <a:rPr lang="en-US" sz="1200" baseline="30000" dirty="0" smtClean="0"/>
                        <a:t>nd</a:t>
                      </a:r>
                      <a:r>
                        <a:rPr lang="en-US" sz="1200" dirty="0" smtClean="0"/>
                        <a:t> layers)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2.6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12.3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Radial force (per ½ coil)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0.9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5.5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Fx</a:t>
                      </a:r>
                      <a:r>
                        <a:rPr lang="en-US" sz="1200" dirty="0" smtClean="0"/>
                        <a:t> (per ½ coil)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1.5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7.8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Fy</a:t>
                      </a:r>
                      <a:r>
                        <a:rPr lang="en-US" sz="1200" dirty="0" smtClean="0"/>
                        <a:t> (per ½ coil)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2.4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11.4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Midplane</a:t>
                      </a:r>
                      <a:r>
                        <a:rPr lang="en-US" sz="1200" dirty="0" smtClean="0"/>
                        <a:t> shim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µm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137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330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Hotspot (total delay)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-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350 (30 </a:t>
                      </a:r>
                      <a:r>
                        <a:rPr lang="en-US" sz="1200" b="1" dirty="0" err="1" smtClean="0"/>
                        <a:t>ms</a:t>
                      </a:r>
                      <a:r>
                        <a:rPr lang="en-US" sz="1200" b="1" dirty="0" smtClean="0"/>
                        <a:t>)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Nb</a:t>
                      </a:r>
                      <a:r>
                        <a:rPr lang="en-US" sz="1200" dirty="0" smtClean="0"/>
                        <a:t> of turns per 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10 + 14 = 24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8 + 10 = 18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Total weight</a:t>
                      </a:r>
                      <a:r>
                        <a:rPr lang="en-US" sz="1200" baseline="0" dirty="0" smtClean="0"/>
                        <a:t> of conductor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tonnes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-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272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Magnetic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3.15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7.06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308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54086466"/>
                  </a:ext>
                </a:extLst>
              </a:tr>
            </a:tbl>
          </a:graphicData>
        </a:graphic>
      </p:graphicFrame>
      <p:sp>
        <p:nvSpPr>
          <p:cNvPr id="24" name="Espace réservé du numéro de diapositive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3</a:t>
            </a:fld>
            <a:endParaRPr lang="en-US"/>
          </a:p>
        </p:txBody>
      </p:sp>
      <p:grpSp>
        <p:nvGrpSpPr>
          <p:cNvPr id="7" name="Groupe 6"/>
          <p:cNvGrpSpPr/>
          <p:nvPr/>
        </p:nvGrpSpPr>
        <p:grpSpPr>
          <a:xfrm>
            <a:off x="182701" y="1403699"/>
            <a:ext cx="2733286" cy="2505594"/>
            <a:chOff x="182701" y="1403699"/>
            <a:chExt cx="2733286" cy="2505594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701" y="1403699"/>
              <a:ext cx="2733286" cy="2054519"/>
            </a:xfrm>
            <a:prstGeom prst="rect">
              <a:avLst/>
            </a:prstGeom>
          </p:spPr>
        </p:pic>
        <p:sp>
          <p:nvSpPr>
            <p:cNvPr id="3" name="ZoneTexte 2"/>
            <p:cNvSpPr txBox="1"/>
            <p:nvPr/>
          </p:nvSpPr>
          <p:spPr>
            <a:xfrm>
              <a:off x="1182920" y="3539961"/>
              <a:ext cx="982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LHC MQ</a:t>
              </a:r>
              <a:endParaRPr lang="fr-FR" b="1" dirty="0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9486944" y="1403699"/>
            <a:ext cx="2435903" cy="2435454"/>
            <a:chOff x="9486944" y="1403699"/>
            <a:chExt cx="2435903" cy="2435454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86944" y="1403699"/>
              <a:ext cx="2435903" cy="2025301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10318710" y="3469821"/>
              <a:ext cx="12556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FCC-</a:t>
              </a:r>
              <a:r>
                <a:rPr lang="fr-FR" b="1" dirty="0" err="1" smtClean="0"/>
                <a:t>hh</a:t>
              </a:r>
              <a:r>
                <a:rPr lang="fr-FR" b="1" dirty="0" smtClean="0"/>
                <a:t> MQ</a:t>
              </a:r>
              <a:endParaRPr lang="fr-FR" b="1" dirty="0"/>
            </a:p>
          </p:txBody>
        </p:sp>
      </p:grpSp>
      <p:cxnSp>
        <p:nvCxnSpPr>
          <p:cNvPr id="10" name="Connecteur droit avec flèche 9"/>
          <p:cNvCxnSpPr/>
          <p:nvPr/>
        </p:nvCxnSpPr>
        <p:spPr>
          <a:xfrm>
            <a:off x="1251370" y="2431451"/>
            <a:ext cx="8749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10547767" y="2431451"/>
            <a:ext cx="756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367075" y="2112848"/>
            <a:ext cx="957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/>
              <a:t>56 mm</a:t>
            </a:r>
            <a:endParaRPr lang="fr-FR" sz="15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0587261" y="2148361"/>
            <a:ext cx="957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/>
              <a:t>50 mm</a:t>
            </a:r>
            <a:endParaRPr lang="fr-FR" sz="1500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0616" y="3909293"/>
            <a:ext cx="2748558" cy="272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3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952821"/>
              </p:ext>
            </p:extLst>
          </p:nvPr>
        </p:nvGraphicFramePr>
        <p:xfrm>
          <a:off x="2622930" y="1999617"/>
          <a:ext cx="6364809" cy="4050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4170" y="3581"/>
            <a:ext cx="7559086" cy="1438733"/>
          </a:xfrm>
        </p:spPr>
        <p:txBody>
          <a:bodyPr>
            <a:normAutofit/>
          </a:bodyPr>
          <a:lstStyle/>
          <a:p>
            <a:r>
              <a:rPr lang="en-US" dirty="0" smtClean="0"/>
              <a:t>Harmonics contents 2D analysis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23424" y="5699609"/>
            <a:ext cx="2372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 = 1485 A; G = 24 T/m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1063" y="5734864"/>
            <a:ext cx="2672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I = 22500 A; G = 367 T/m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81850" y="2426066"/>
            <a:ext cx="327358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Filament diameter:</a:t>
            </a:r>
          </a:p>
          <a:p>
            <a:r>
              <a:rPr lang="en-US" sz="1600" dirty="0" smtClean="0">
                <a:solidFill>
                  <a:schemeClr val="accent1"/>
                </a:solidFill>
              </a:rPr>
              <a:t>55 µm</a:t>
            </a:r>
            <a:r>
              <a:rPr lang="en-US" sz="1600" dirty="0" smtClean="0"/>
              <a:t> (RRP QXF state of the art*)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20 µm</a:t>
            </a:r>
            <a:r>
              <a:rPr lang="en-US" sz="1600" dirty="0" smtClean="0"/>
              <a:t> (FCC target**)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71009" y="6338857"/>
            <a:ext cx="9392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*QXF cable is made with a strand of 0.85 mm in diameter, too - Simon Hopkins et al., </a:t>
            </a:r>
            <a:r>
              <a:rPr lang="en-US" sz="1000" i="1" dirty="0" smtClean="0"/>
              <a:t>The FCC conductor development </a:t>
            </a:r>
            <a:r>
              <a:rPr lang="en-US" sz="1000" i="1" dirty="0" err="1" smtClean="0"/>
              <a:t>programme</a:t>
            </a:r>
            <a:r>
              <a:rPr lang="en-US" sz="1000" dirty="0" smtClean="0"/>
              <a:t>, 4</a:t>
            </a:r>
            <a:r>
              <a:rPr lang="en-US" sz="1000" baseline="30000" dirty="0" smtClean="0"/>
              <a:t>th</a:t>
            </a:r>
            <a:r>
              <a:rPr lang="en-US" sz="1000" dirty="0" smtClean="0"/>
              <a:t> FCC week, Amsterdam 9</a:t>
            </a:r>
            <a:r>
              <a:rPr lang="en-US" sz="1000" baseline="30000" dirty="0" smtClean="0"/>
              <a:t>th</a:t>
            </a:r>
            <a:r>
              <a:rPr lang="en-US" sz="1000" dirty="0" smtClean="0"/>
              <a:t>-13</a:t>
            </a:r>
            <a:r>
              <a:rPr lang="en-US" sz="1000" baseline="30000" dirty="0" smtClean="0"/>
              <a:t>th</a:t>
            </a:r>
            <a:r>
              <a:rPr lang="en-US" sz="1000" dirty="0" smtClean="0"/>
              <a:t> April 2018</a:t>
            </a:r>
          </a:p>
          <a:p>
            <a:r>
              <a:rPr lang="en-US" sz="1000" dirty="0" smtClean="0"/>
              <a:t>**Ballarino A., Bottura L., </a:t>
            </a:r>
            <a:r>
              <a:rPr lang="en-US" sz="1000" i="1" dirty="0" smtClean="0"/>
              <a:t>Targets for R&amp;D on Nb3Sn conductor for High Energy Physics</a:t>
            </a:r>
            <a:r>
              <a:rPr lang="en-US" sz="1000" dirty="0" smtClean="0"/>
              <a:t>, IEEE TAS, 6000906, (2015) </a:t>
            </a:r>
            <a:endParaRPr lang="en-US" sz="1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009440" y="1999617"/>
            <a:ext cx="0" cy="363167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530640" y="1916067"/>
            <a:ext cx="13252" cy="3686957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C58-D76A-48EF-9E65-358C9B6DBA33}" type="slidenum">
              <a:rPr lang="en-US" smtClean="0"/>
              <a:t>4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34843" y="1331507"/>
            <a:ext cx="117481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Current ramp-up after preparation </a:t>
            </a:r>
            <a:r>
              <a:rPr lang="en-US" sz="2200" dirty="0"/>
              <a:t>cycle from </a:t>
            </a:r>
            <a:r>
              <a:rPr lang="en-US" sz="2200" dirty="0">
                <a:solidFill>
                  <a:srgbClr val="00B050"/>
                </a:solidFill>
              </a:rPr>
              <a:t>injection (3.3 </a:t>
            </a:r>
            <a:r>
              <a:rPr lang="en-US" sz="2200" dirty="0" err="1">
                <a:solidFill>
                  <a:srgbClr val="00B050"/>
                </a:solidFill>
              </a:rPr>
              <a:t>TeV</a:t>
            </a:r>
            <a:r>
              <a:rPr lang="en-US" sz="2200" dirty="0">
                <a:solidFill>
                  <a:srgbClr val="00B050"/>
                </a:solidFill>
              </a:rPr>
              <a:t>/beam) </a:t>
            </a:r>
            <a:r>
              <a:rPr lang="en-US" sz="2200" dirty="0"/>
              <a:t>to </a:t>
            </a:r>
            <a:r>
              <a:rPr lang="en-US" sz="2200" dirty="0">
                <a:solidFill>
                  <a:srgbClr val="7030A0"/>
                </a:solidFill>
              </a:rPr>
              <a:t>nominal (50 </a:t>
            </a:r>
            <a:r>
              <a:rPr lang="en-US" sz="2200" dirty="0" err="1">
                <a:solidFill>
                  <a:srgbClr val="7030A0"/>
                </a:solidFill>
              </a:rPr>
              <a:t>TeV</a:t>
            </a:r>
            <a:r>
              <a:rPr lang="en-US" sz="2200" dirty="0">
                <a:solidFill>
                  <a:srgbClr val="7030A0"/>
                </a:solidFill>
              </a:rPr>
              <a:t>/beam</a:t>
            </a:r>
            <a:r>
              <a:rPr lang="en-US" sz="2200" dirty="0" smtClean="0">
                <a:solidFill>
                  <a:srgbClr val="7030A0"/>
                </a:solidFill>
              </a:rPr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625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0902" y="819677"/>
            <a:ext cx="3879081" cy="32289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3224" y="0"/>
            <a:ext cx="9035141" cy="1325563"/>
          </a:xfrm>
        </p:spPr>
        <p:txBody>
          <a:bodyPr/>
          <a:lstStyle/>
          <a:p>
            <a:pPr algn="ctr"/>
            <a:r>
              <a:rPr lang="en-US" dirty="0" smtClean="0"/>
              <a:t>Mechanical model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8301" y="2209333"/>
            <a:ext cx="45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Double pancake glued (dark area)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8301" y="2565086"/>
            <a:ext cx="45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Sliding contact elsewhere (without separation)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08241" y="6072518"/>
            <a:ext cx="76626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*Tommasini D. et al. </a:t>
            </a:r>
            <a:r>
              <a:rPr lang="en-US" sz="1100" dirty="0" smtClean="0">
                <a:hlinkClick r:id="rId4"/>
              </a:rPr>
              <a:t>https://indico.cern.ch/event/556692/contributions/2591664/</a:t>
            </a:r>
            <a:r>
              <a:rPr lang="en-US" sz="1100" dirty="0" smtClean="0"/>
              <a:t> 3</a:t>
            </a:r>
            <a:r>
              <a:rPr lang="en-US" sz="1100" baseline="30000" dirty="0" smtClean="0"/>
              <a:t>rd</a:t>
            </a:r>
            <a:r>
              <a:rPr lang="en-US" sz="1100" dirty="0" smtClean="0"/>
              <a:t> FCC week Berlin, 2017 + EuroCirCol meeting</a:t>
            </a:r>
          </a:p>
          <a:p>
            <a:r>
              <a:rPr lang="en-US" sz="1100" dirty="0" smtClean="0"/>
              <a:t>**Lanza C., Perini D., Characteristics of the austenitic steels used in the LHC main dipoles, MT17, 24-28 September 2001, Geneva</a:t>
            </a:r>
          </a:p>
          <a:p>
            <a:r>
              <a:rPr lang="en-US" sz="1100" dirty="0" smtClean="0"/>
              <a:t>***Scheuerlein et al, </a:t>
            </a:r>
            <a:r>
              <a:rPr lang="en-US" sz="1100" i="1" dirty="0" smtClean="0"/>
              <a:t>Mechanical properties of the HL-LHC 11 T Nb3Sn magnet constituent materials</a:t>
            </a:r>
            <a:r>
              <a:rPr lang="en-US" sz="1100" dirty="0" smtClean="0"/>
              <a:t>, IEEE TAS, 4003007, (2017)</a:t>
            </a:r>
          </a:p>
          <a:p>
            <a:endParaRPr lang="en-US" sz="11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488301" y="3473833"/>
            <a:ext cx="4559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Mechanical properties:</a:t>
            </a:r>
            <a:endParaRPr lang="en-US" dirty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79548"/>
              </p:ext>
            </p:extLst>
          </p:nvPr>
        </p:nvGraphicFramePr>
        <p:xfrm>
          <a:off x="482411" y="3815360"/>
          <a:ext cx="7748955" cy="2155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8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99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753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201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595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Material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 [GPA] /</a:t>
                      </a:r>
                      <a:r>
                        <a:rPr lang="en-US" sz="1800" baseline="0" dirty="0" smtClean="0"/>
                        <a:t> 293 K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 [GPA] /</a:t>
                      </a:r>
                      <a:r>
                        <a:rPr lang="en-US" sz="1800" baseline="0" dirty="0" smtClean="0"/>
                        <a:t> 4.2 K</a:t>
                      </a:r>
                      <a:endParaRPr lang="en-US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(L4.3K – L293K)/L293K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Nb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0" dirty="0" smtClean="0"/>
                        <a:t>Sn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3.4e-3*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2643">
                <a:tc>
                  <a:txBody>
                    <a:bodyPr/>
                    <a:lstStyle/>
                    <a:p>
                      <a:r>
                        <a:rPr lang="en-US" dirty="0" smtClean="0"/>
                        <a:t>Epoxy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6.0e-3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13RM19</a:t>
                      </a:r>
                      <a:r>
                        <a:rPr lang="en-US" baseline="30000" dirty="0" smtClean="0"/>
                        <a:t> </a:t>
                      </a:r>
                      <a:r>
                        <a:rPr lang="en-US" dirty="0" smtClean="0"/>
                        <a:t>(steel)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210*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2.7e-3**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DISCUP</a:t>
                      </a:r>
                      <a:r>
                        <a:rPr lang="en-US" baseline="0" dirty="0" smtClean="0"/>
                        <a:t> (copper)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96***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3.3e-3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C58-D76A-48EF-9E65-358C9B6DBA33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3576" y="682465"/>
            <a:ext cx="3921648" cy="3324386"/>
          </a:xfrm>
          <a:prstGeom prst="rect">
            <a:avLst/>
          </a:prstGeom>
        </p:spPr>
      </p:pic>
      <p:sp>
        <p:nvSpPr>
          <p:cNvPr id="18" name="Freeform 17"/>
          <p:cNvSpPr/>
          <p:nvPr/>
        </p:nvSpPr>
        <p:spPr>
          <a:xfrm>
            <a:off x="8072437" y="2423953"/>
            <a:ext cx="2081213" cy="1557337"/>
          </a:xfrm>
          <a:custGeom>
            <a:avLst/>
            <a:gdLst>
              <a:gd name="connsiteX0" fmla="*/ 0 w 2081213"/>
              <a:gd name="connsiteY0" fmla="*/ 747712 h 1557337"/>
              <a:gd name="connsiteX1" fmla="*/ 1681163 w 2081213"/>
              <a:gd name="connsiteY1" fmla="*/ 0 h 1557337"/>
              <a:gd name="connsiteX2" fmla="*/ 1847850 w 2081213"/>
              <a:gd name="connsiteY2" fmla="*/ 361950 h 1557337"/>
              <a:gd name="connsiteX3" fmla="*/ 1962150 w 2081213"/>
              <a:gd name="connsiteY3" fmla="*/ 719137 h 1557337"/>
              <a:gd name="connsiteX4" fmla="*/ 2033588 w 2081213"/>
              <a:gd name="connsiteY4" fmla="*/ 1028700 h 1557337"/>
              <a:gd name="connsiteX5" fmla="*/ 2066925 w 2081213"/>
              <a:gd name="connsiteY5" fmla="*/ 1262062 h 1557337"/>
              <a:gd name="connsiteX6" fmla="*/ 2081213 w 2081213"/>
              <a:gd name="connsiteY6" fmla="*/ 1557337 h 1557337"/>
              <a:gd name="connsiteX7" fmla="*/ 238125 w 2081213"/>
              <a:gd name="connsiteY7" fmla="*/ 1543050 h 1557337"/>
              <a:gd name="connsiteX8" fmla="*/ 233363 w 2081213"/>
              <a:gd name="connsiteY8" fmla="*/ 1419225 h 1557337"/>
              <a:gd name="connsiteX9" fmla="*/ 204788 w 2081213"/>
              <a:gd name="connsiteY9" fmla="*/ 1257300 h 1557337"/>
              <a:gd name="connsiteX10" fmla="*/ 152400 w 2081213"/>
              <a:gd name="connsiteY10" fmla="*/ 1057275 h 1557337"/>
              <a:gd name="connsiteX11" fmla="*/ 85725 w 2081213"/>
              <a:gd name="connsiteY11" fmla="*/ 923925 h 1557337"/>
              <a:gd name="connsiteX12" fmla="*/ 14288 w 2081213"/>
              <a:gd name="connsiteY12" fmla="*/ 800100 h 1557337"/>
              <a:gd name="connsiteX13" fmla="*/ 0 w 2081213"/>
              <a:gd name="connsiteY13" fmla="*/ 747712 h 1557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81213" h="1557337">
                <a:moveTo>
                  <a:pt x="0" y="747712"/>
                </a:moveTo>
                <a:lnTo>
                  <a:pt x="1681163" y="0"/>
                </a:lnTo>
                <a:lnTo>
                  <a:pt x="1847850" y="361950"/>
                </a:lnTo>
                <a:lnTo>
                  <a:pt x="1962150" y="719137"/>
                </a:lnTo>
                <a:lnTo>
                  <a:pt x="2033588" y="1028700"/>
                </a:lnTo>
                <a:lnTo>
                  <a:pt x="2066925" y="1262062"/>
                </a:lnTo>
                <a:lnTo>
                  <a:pt x="2081213" y="1557337"/>
                </a:lnTo>
                <a:lnTo>
                  <a:pt x="238125" y="1543050"/>
                </a:lnTo>
                <a:lnTo>
                  <a:pt x="233363" y="1419225"/>
                </a:lnTo>
                <a:lnTo>
                  <a:pt x="204788" y="1257300"/>
                </a:lnTo>
                <a:lnTo>
                  <a:pt x="152400" y="1057275"/>
                </a:lnTo>
                <a:lnTo>
                  <a:pt x="85725" y="923925"/>
                </a:lnTo>
                <a:lnTo>
                  <a:pt x="14288" y="800100"/>
                </a:lnTo>
                <a:lnTo>
                  <a:pt x="0" y="747712"/>
                </a:lnTo>
                <a:close/>
              </a:path>
            </a:pathLst>
          </a:custGeom>
          <a:solidFill>
            <a:schemeClr val="tx1">
              <a:alpha val="6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544" y="11202"/>
            <a:ext cx="8077453" cy="1325563"/>
          </a:xfrm>
        </p:spPr>
        <p:txBody>
          <a:bodyPr/>
          <a:lstStyle/>
          <a:p>
            <a:pPr algn="ctr"/>
            <a:r>
              <a:rPr lang="en-US" dirty="0" smtClean="0"/>
              <a:t>Peak stress in the coil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336318" y="4588194"/>
          <a:ext cx="89484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932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090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800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Collaring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Collaring - 10% creep*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Powering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peak  </a:t>
                      </a:r>
                      <a:r>
                        <a:rPr lang="en-US" dirty="0" smtClean="0"/>
                        <a:t>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 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 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  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-101.5 </a:t>
                      </a:r>
                      <a:r>
                        <a:rPr lang="en-US" dirty="0" smtClean="0"/>
                        <a:t>  / 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-85.5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-91.4</a:t>
                      </a:r>
                      <a:r>
                        <a:rPr lang="en-US" dirty="0" smtClean="0"/>
                        <a:t>      /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-76.9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-88.5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en-US" dirty="0" smtClean="0"/>
                        <a:t>    /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-73.2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-111.1 </a:t>
                      </a:r>
                      <a:r>
                        <a:rPr lang="en-US" dirty="0" smtClean="0"/>
                        <a:t>  / 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-69.7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838199" y="1690688"/>
            <a:ext cx="484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Goal:</a:t>
            </a:r>
            <a:endParaRPr lang="en-US" dirty="0"/>
          </a:p>
          <a:p>
            <a:r>
              <a:rPr lang="en-US" dirty="0" smtClean="0"/>
              <a:t>good coil-pole contact at </a:t>
            </a:r>
            <a:r>
              <a:rPr lang="en-US" dirty="0"/>
              <a:t>nominal (&lt; -5 MPa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3022" y="4176120"/>
            <a:ext cx="5197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Azimuthal stress in the Nb</a:t>
            </a:r>
            <a:r>
              <a:rPr lang="en-US" baseline="-25000" dirty="0" smtClean="0"/>
              <a:t>3</a:t>
            </a:r>
            <a:r>
              <a:rPr lang="en-US" dirty="0" smtClean="0"/>
              <a:t>Sn blocks of the coil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24928" y="4069398"/>
            <a:ext cx="2317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Insulated cable width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569544" y="50800"/>
            <a:ext cx="5542956" cy="4403913"/>
            <a:chOff x="5629524" y="-304747"/>
            <a:chExt cx="5747744" cy="4721413"/>
          </a:xfrm>
        </p:grpSpPr>
        <p:grpSp>
          <p:nvGrpSpPr>
            <p:cNvPr id="35" name="Group 34"/>
            <p:cNvGrpSpPr/>
            <p:nvPr/>
          </p:nvGrpSpPr>
          <p:grpSpPr>
            <a:xfrm>
              <a:off x="5629524" y="790576"/>
              <a:ext cx="5747744" cy="3626090"/>
              <a:chOff x="5629524" y="790576"/>
              <a:chExt cx="5747744" cy="3626090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80329" y="790576"/>
                <a:ext cx="4628015" cy="3122628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8591107" y="1619562"/>
                <a:ext cx="16480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inner layer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696512" y="2433300"/>
                <a:ext cx="16480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D5665D"/>
                    </a:solidFill>
                  </a:rPr>
                  <a:t>outer layer</a:t>
                </a:r>
                <a:endParaRPr lang="en-US" dirty="0">
                  <a:solidFill>
                    <a:srgbClr val="D5665D"/>
                  </a:solidFill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5629524" y="1534890"/>
                <a:ext cx="5747744" cy="2881776"/>
                <a:chOff x="5629524" y="1534890"/>
                <a:chExt cx="5747744" cy="288177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5629524" y="1534890"/>
                  <a:ext cx="5747744" cy="2881776"/>
                  <a:chOff x="5825662" y="1263616"/>
                  <a:chExt cx="6452951" cy="3367473"/>
                </a:xfrm>
              </p:grpSpPr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5825662" y="1263616"/>
                    <a:ext cx="1611510" cy="431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[MPa]</a:t>
                    </a:r>
                    <a:endParaRPr lang="en-US" dirty="0"/>
                  </a:p>
                </p:txBody>
              </p:sp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11028989" y="4199509"/>
                    <a:ext cx="1249624" cy="431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[mm]</a:t>
                    </a:r>
                    <a:endParaRPr lang="en-US" dirty="0"/>
                  </a:p>
                </p:txBody>
              </p:sp>
            </p:grp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6467475" y="4043103"/>
                  <a:ext cx="3952875" cy="0"/>
                </a:xfrm>
                <a:prstGeom prst="straightConnector1">
                  <a:avLst/>
                </a:prstGeom>
                <a:ln w="3810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42660" y="-304747"/>
              <a:ext cx="2017199" cy="1709686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 flipV="1">
              <a:off x="6486525" y="949731"/>
              <a:ext cx="2858033" cy="1265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 flipV="1">
              <a:off x="9782175" y="778280"/>
              <a:ext cx="571501" cy="20315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C58-D76A-48EF-9E65-358C9B6DBA33}" type="slidenum">
              <a:rPr lang="en-US" smtClean="0"/>
              <a:t>6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949241" y="5922352"/>
            <a:ext cx="4613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The pole could be even more loaded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90501" y="6228183"/>
            <a:ext cx="1163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*Felix Wolf :	“Strong </a:t>
            </a:r>
            <a:r>
              <a:rPr lang="en-US" sz="1400" dirty="0"/>
              <a:t>creep behavior starting at 125 </a:t>
            </a:r>
            <a:r>
              <a:rPr lang="en-US" sz="1400" dirty="0" smtClean="0"/>
              <a:t>MPa” in Effect of transverse stress applied during reaction heat treatment on the stiffness of Nb3Sn 	Rutherford cable stacks</a:t>
            </a:r>
            <a:r>
              <a:rPr lang="en-US" sz="1400" dirty="0"/>
              <a:t>, </a:t>
            </a:r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indico.cern.ch/event/743626/contributions/3154023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95763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1583" y="11065"/>
            <a:ext cx="7122387" cy="1325563"/>
          </a:xfrm>
        </p:spPr>
        <p:txBody>
          <a:bodyPr/>
          <a:lstStyle/>
          <a:p>
            <a:r>
              <a:rPr lang="en-US" dirty="0" err="1" smtClean="0"/>
              <a:t>Elasto</a:t>
            </a:r>
            <a:r>
              <a:rPr lang="en-US" dirty="0" smtClean="0"/>
              <a:t>-plastic model for collar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240" y="1705934"/>
            <a:ext cx="11636109" cy="4351338"/>
          </a:xfrm>
        </p:spPr>
        <p:txBody>
          <a:bodyPr/>
          <a:lstStyle/>
          <a:p>
            <a:r>
              <a:rPr lang="en-US" dirty="0" smtClean="0"/>
              <a:t>Collar steel: 13RM19 (LHC quad steel)</a:t>
            </a:r>
            <a:endParaRPr lang="en-US" sz="1400" dirty="0" smtClean="0"/>
          </a:p>
          <a:p>
            <a:r>
              <a:rPr lang="en-US" dirty="0" smtClean="0"/>
              <a:t>Yield strength of the collars </a:t>
            </a:r>
            <a:r>
              <a:rPr lang="el-GR" dirty="0" smtClean="0"/>
              <a:t>σ</a:t>
            </a:r>
            <a:r>
              <a:rPr lang="fr-FR" baseline="-25000" dirty="0" smtClean="0"/>
              <a:t>0.2</a:t>
            </a:r>
            <a:r>
              <a:rPr lang="fr-FR" dirty="0" smtClean="0"/>
              <a:t> = </a:t>
            </a:r>
            <a:r>
              <a:rPr lang="en-US" dirty="0" smtClean="0"/>
              <a:t>440 MPa*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8241" y="6072518"/>
            <a:ext cx="746710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*Lanza C., Perini D., Characteristics of the austenitic steels used in the LHC main dipoles, MT17, 24-28 September 2001, Geneva</a:t>
            </a:r>
          </a:p>
          <a:p>
            <a:r>
              <a:rPr lang="en-US" sz="1100" dirty="0" smtClean="0"/>
              <a:t>**</a:t>
            </a:r>
            <a:r>
              <a:rPr lang="en-US" sz="1100" dirty="0" err="1" smtClean="0"/>
              <a:t>Bertinelli</a:t>
            </a:r>
            <a:r>
              <a:rPr lang="en-US" sz="1100" dirty="0" smtClean="0"/>
              <a:t> F., et al., Production of austenitic steel for the LHC superconducting dipole magnets, IEEE TAS, </a:t>
            </a:r>
            <a:r>
              <a:rPr lang="en-US" sz="1100" dirty="0" err="1" smtClean="0"/>
              <a:t>vol</a:t>
            </a:r>
            <a:r>
              <a:rPr lang="en-US" sz="1100" dirty="0" smtClean="0"/>
              <a:t> 16, no 2, (2006)</a:t>
            </a:r>
          </a:p>
          <a:p>
            <a:r>
              <a:rPr lang="en-US" sz="1100" dirty="0"/>
              <a:t> </a:t>
            </a:r>
            <a:r>
              <a:rPr lang="en-US" sz="1100" dirty="0" smtClean="0"/>
              <a:t>   (for information YUS130 S for LHC dipoles**)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642" y="1626365"/>
            <a:ext cx="4685515" cy="177856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9349725" y="1"/>
            <a:ext cx="3123604" cy="1449197"/>
            <a:chOff x="9349725" y="1"/>
            <a:chExt cx="3123604" cy="1449197"/>
          </a:xfrm>
        </p:grpSpPr>
        <p:sp>
          <p:nvSpPr>
            <p:cNvPr id="4" name="Rectangle 3"/>
            <p:cNvSpPr/>
            <p:nvPr/>
          </p:nvSpPr>
          <p:spPr>
            <a:xfrm>
              <a:off x="9349725" y="1"/>
              <a:ext cx="2758522" cy="142618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9349725" y="102135"/>
              <a:ext cx="3123604" cy="1347063"/>
              <a:chOff x="1844015" y="3507543"/>
              <a:chExt cx="4269407" cy="1841194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714625" y="3829050"/>
                <a:ext cx="2343150" cy="1400175"/>
                <a:chOff x="2714625" y="3829050"/>
                <a:chExt cx="2343150" cy="1400175"/>
              </a:xfrm>
            </p:grpSpPr>
            <p:cxnSp>
              <p:nvCxnSpPr>
                <p:cNvPr id="8" name="Straight Arrow Connector 7"/>
                <p:cNvCxnSpPr/>
                <p:nvPr/>
              </p:nvCxnSpPr>
              <p:spPr>
                <a:xfrm flipV="1">
                  <a:off x="2781300" y="3829050"/>
                  <a:ext cx="0" cy="140017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Arrow Connector 8"/>
                <p:cNvCxnSpPr/>
                <p:nvPr/>
              </p:nvCxnSpPr>
              <p:spPr>
                <a:xfrm flipV="1">
                  <a:off x="2714625" y="5159435"/>
                  <a:ext cx="2343150" cy="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Straight Connector 12"/>
              <p:cNvCxnSpPr/>
              <p:nvPr/>
            </p:nvCxnSpPr>
            <p:spPr>
              <a:xfrm flipV="1">
                <a:off x="2784608" y="4229100"/>
                <a:ext cx="653917" cy="93345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3438525" y="4229100"/>
                <a:ext cx="137014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2609850" y="4229100"/>
                <a:ext cx="1370145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1844015" y="3892268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440 MPa</a:t>
                </a:r>
                <a:endParaRPr lang="en-US" sz="12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8247679">
                <a:off x="2721397" y="4422941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200 </a:t>
                </a:r>
                <a:r>
                  <a:rPr lang="en-US" sz="1200" dirty="0" err="1" smtClean="0"/>
                  <a:t>GPa</a:t>
                </a:r>
                <a:endParaRPr lang="en-US" sz="12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350302" y="3507543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Stress</a:t>
                </a:r>
                <a:endParaRPr lang="en-US" sz="12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962351" y="4970129"/>
                <a:ext cx="1151071" cy="378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Strain</a:t>
                </a:r>
                <a:endParaRPr lang="en-US" sz="1200" dirty="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0317314" y="146034"/>
              <a:ext cx="154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conservative</a:t>
              </a:r>
              <a:endParaRPr lang="en-US" dirty="0"/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16" y="2666651"/>
            <a:ext cx="3903045" cy="315853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62" y="2666651"/>
            <a:ext cx="2922789" cy="3285196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/>
          </p:nvPr>
        </p:nvGraphicFramePr>
        <p:xfrm>
          <a:off x="8136657" y="4164696"/>
          <a:ext cx="36778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78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Collaring </a:t>
                      </a:r>
                      <a:r>
                        <a:rPr lang="en-US" dirty="0" err="1" smtClean="0"/>
                        <a:t>Elasto</a:t>
                      </a:r>
                      <a:r>
                        <a:rPr lang="en-US" dirty="0" smtClean="0"/>
                        <a:t> Plastic model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peak  </a:t>
                      </a:r>
                      <a:r>
                        <a:rPr lang="en-US" dirty="0" smtClean="0"/>
                        <a:t>    /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average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-111.6 </a:t>
                      </a:r>
                      <a:r>
                        <a:rPr lang="en-US" dirty="0" smtClean="0"/>
                        <a:t>  /       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-86.5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/>
          </p:nvPr>
        </p:nvGraphicFramePr>
        <p:xfrm>
          <a:off x="8668525" y="5624973"/>
          <a:ext cx="321714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71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Collaring Elastic model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peak      /   average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-101.5   /        -85.5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680325" y="3760697"/>
            <a:ext cx="5197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Azimuthal stress in the Nb</a:t>
            </a:r>
            <a:r>
              <a:rPr lang="en-US" baseline="-25000" dirty="0" smtClean="0"/>
              <a:t>3</a:t>
            </a:r>
            <a:r>
              <a:rPr lang="en-US" dirty="0" smtClean="0"/>
              <a:t>Sn blocks of the coil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C58-D76A-48EF-9E65-358C9B6DBA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CLIQ Protection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5" name="Table 2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98148"/>
              </p:ext>
            </p:extLst>
          </p:nvPr>
        </p:nvGraphicFramePr>
        <p:xfrm>
          <a:off x="738231" y="4698164"/>
          <a:ext cx="6429027" cy="1920240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40592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19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23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cap="small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</a:rPr>
                        <a:t>Quantities</a:t>
                      </a:r>
                      <a:endParaRPr lang="fr-FR" sz="18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Values</a:t>
                      </a:r>
                      <a:endParaRPr lang="fr-FR" sz="18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Unit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Capacitance CLIQ unit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50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mF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Voltage CLIQ unit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500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V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Detect. + val. + trig. times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10+10+1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  <a:latin typeface="+mn-lt"/>
                        </a:rPr>
                        <a:t>ms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Hotspot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temp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 100% </a:t>
                      </a:r>
                      <a:r>
                        <a:rPr lang="fr-FR" sz="18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fr-FR" sz="1800" baseline="-2500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nom</a:t>
                      </a:r>
                      <a:endParaRPr lang="fr-FR" sz="1800" baseline="-250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300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K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 marL="0" marR="0" lvl="0" indent="0" algn="l" defTabSz="8700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Hotspot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8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temp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 105% </a:t>
                      </a:r>
                      <a:r>
                        <a:rPr lang="fr-FR" sz="18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fr-FR" sz="1800" baseline="-25000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nom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fr-FR" sz="18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(</a:t>
                      </a:r>
                      <a:r>
                        <a:rPr lang="fr-FR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&lt; 350 K)</a:t>
                      </a:r>
                      <a:endParaRPr lang="fr-FR" sz="1800" baseline="-250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325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K</a:t>
                      </a:r>
                      <a:endParaRPr lang="fr-FR" sz="18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Voltage</a:t>
                      </a:r>
                      <a:r>
                        <a:rPr lang="fr-FR" sz="18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to </a:t>
                      </a:r>
                      <a:r>
                        <a:rPr lang="fr-FR" sz="1800" baseline="0" dirty="0" err="1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ground</a:t>
                      </a:r>
                      <a:r>
                        <a:rPr lang="fr-FR" sz="18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      (&lt;1.2 kV)</a:t>
                      </a:r>
                      <a:endParaRPr lang="fr-F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250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V</a:t>
                      </a:r>
                      <a:endParaRPr lang="fr-FR" sz="1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7" name="Group 2477"/>
          <p:cNvGrpSpPr/>
          <p:nvPr/>
        </p:nvGrpSpPr>
        <p:grpSpPr>
          <a:xfrm>
            <a:off x="211129" y="1818324"/>
            <a:ext cx="3230951" cy="2415991"/>
            <a:chOff x="31939097" y="19034228"/>
            <a:chExt cx="5850356" cy="4077820"/>
          </a:xfrm>
        </p:grpSpPr>
        <p:sp>
          <p:nvSpPr>
            <p:cNvPr id="8" name="Rectangle 7"/>
            <p:cNvSpPr/>
            <p:nvPr/>
          </p:nvSpPr>
          <p:spPr>
            <a:xfrm>
              <a:off x="33403476" y="20522933"/>
              <a:ext cx="3200400" cy="1906270"/>
            </a:xfrm>
            <a:prstGeom prst="rect">
              <a:avLst/>
            </a:prstGeom>
            <a:noFill/>
            <a:ln>
              <a:noFill/>
            </a:ln>
          </p:spPr>
        </p:sp>
        <p:pic>
          <p:nvPicPr>
            <p:cNvPr id="9" name="Picture 29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148462" y="19535527"/>
              <a:ext cx="3572361" cy="3555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357"/>
            <p:cNvSpPr txBox="1"/>
            <p:nvPr/>
          </p:nvSpPr>
          <p:spPr>
            <a:xfrm>
              <a:off x="31939097" y="19034228"/>
              <a:ext cx="5850356" cy="459975"/>
            </a:xfrm>
            <a:prstGeom prst="rect">
              <a:avLst/>
            </a:prstGeom>
            <a:noFill/>
          </p:spPr>
          <p:txBody>
            <a:bodyPr wrap="square" lIns="87005" tIns="43503" rIns="87005" bIns="43503" rtlCol="0">
              <a:spAutoFit/>
            </a:bodyPr>
            <a:lstStyle/>
            <a:p>
              <a:pPr algn="just"/>
              <a:r>
                <a:rPr lang="en-US" sz="1200" dirty="0" smtClean="0"/>
                <a:t>Energy deposition after 10 </a:t>
              </a:r>
              <a:r>
                <a:rPr lang="en-US" sz="1200" dirty="0" err="1" smtClean="0"/>
                <a:t>ms</a:t>
              </a:r>
              <a:r>
                <a:rPr lang="en-US" sz="1200" dirty="0" smtClean="0"/>
                <a:t> </a:t>
              </a:r>
              <a:r>
                <a:rPr lang="en-US" sz="1200" b="1" dirty="0" smtClean="0"/>
                <a:t>[</a:t>
              </a:r>
              <a:r>
                <a:rPr lang="en-US" sz="1200" b="1" dirty="0" err="1" smtClean="0"/>
                <a:t>mJ</a:t>
              </a:r>
              <a:r>
                <a:rPr lang="en-US" sz="1200" b="1" dirty="0" smtClean="0"/>
                <a:t>/cm</a:t>
              </a:r>
              <a:r>
                <a:rPr lang="en-US" sz="1200" b="1" baseline="30000" dirty="0" smtClean="0"/>
                <a:t>3</a:t>
              </a:r>
              <a:r>
                <a:rPr lang="en-US" sz="1200" b="1" dirty="0"/>
                <a:t>]</a:t>
              </a:r>
              <a:endParaRPr lang="en-US" sz="1200" b="1" dirty="0" smtClean="0"/>
            </a:p>
          </p:txBody>
        </p:sp>
        <p:grpSp>
          <p:nvGrpSpPr>
            <p:cNvPr id="11" name="Group 2473"/>
            <p:cNvGrpSpPr/>
            <p:nvPr/>
          </p:nvGrpSpPr>
          <p:grpSpPr>
            <a:xfrm>
              <a:off x="35706445" y="19517690"/>
              <a:ext cx="1688255" cy="3594358"/>
              <a:chOff x="35645918" y="19635787"/>
              <a:chExt cx="1377440" cy="6355290"/>
            </a:xfrm>
          </p:grpSpPr>
          <p:pic>
            <p:nvPicPr>
              <p:cNvPr id="16" name="Picture 30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724"/>
              <a:stretch/>
            </p:blipFill>
            <p:spPr bwMode="auto">
              <a:xfrm>
                <a:off x="35645918" y="19635787"/>
                <a:ext cx="1377440" cy="6355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2472"/>
              <p:cNvSpPr txBox="1"/>
              <p:nvPr/>
            </p:nvSpPr>
            <p:spPr>
              <a:xfrm>
                <a:off x="36073893" y="19777907"/>
                <a:ext cx="927120" cy="826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600</a:t>
                </a:r>
                <a:endParaRPr lang="en-US" sz="1200" b="1" dirty="0"/>
              </a:p>
            </p:txBody>
          </p:sp>
          <p:sp>
            <p:nvSpPr>
              <p:cNvPr id="18" name="TextBox 358"/>
              <p:cNvSpPr txBox="1"/>
              <p:nvPr/>
            </p:nvSpPr>
            <p:spPr>
              <a:xfrm>
                <a:off x="36060062" y="20765514"/>
                <a:ext cx="927120" cy="826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500</a:t>
                </a:r>
                <a:endParaRPr lang="en-US" sz="1200" b="1" dirty="0"/>
              </a:p>
            </p:txBody>
          </p:sp>
          <p:sp>
            <p:nvSpPr>
              <p:cNvPr id="19" name="TextBox 359"/>
              <p:cNvSpPr txBox="1"/>
              <p:nvPr/>
            </p:nvSpPr>
            <p:spPr>
              <a:xfrm>
                <a:off x="36072742" y="21730714"/>
                <a:ext cx="927120" cy="826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400</a:t>
                </a:r>
                <a:endParaRPr lang="en-US" sz="1200" b="1" dirty="0"/>
              </a:p>
            </p:txBody>
          </p:sp>
          <p:sp>
            <p:nvSpPr>
              <p:cNvPr id="20" name="TextBox 360"/>
              <p:cNvSpPr txBox="1"/>
              <p:nvPr/>
            </p:nvSpPr>
            <p:spPr>
              <a:xfrm>
                <a:off x="36071145" y="22697455"/>
                <a:ext cx="927120" cy="826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300</a:t>
                </a:r>
                <a:endParaRPr lang="en-US" sz="1200" b="1" dirty="0"/>
              </a:p>
            </p:txBody>
          </p:sp>
          <p:sp>
            <p:nvSpPr>
              <p:cNvPr id="21" name="TextBox 361"/>
              <p:cNvSpPr txBox="1"/>
              <p:nvPr/>
            </p:nvSpPr>
            <p:spPr>
              <a:xfrm>
                <a:off x="36071145" y="23674387"/>
                <a:ext cx="927120" cy="826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200</a:t>
                </a:r>
                <a:endParaRPr lang="en-US" sz="1200" b="1" dirty="0"/>
              </a:p>
            </p:txBody>
          </p:sp>
          <p:sp>
            <p:nvSpPr>
              <p:cNvPr id="22" name="TextBox 362"/>
              <p:cNvSpPr txBox="1"/>
              <p:nvPr/>
            </p:nvSpPr>
            <p:spPr>
              <a:xfrm>
                <a:off x="36060062" y="24646658"/>
                <a:ext cx="927120" cy="82665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100</a:t>
                </a:r>
                <a:endParaRPr lang="en-US" sz="1200" b="1" dirty="0"/>
              </a:p>
            </p:txBody>
          </p:sp>
        </p:grpSp>
        <p:sp>
          <p:nvSpPr>
            <p:cNvPr id="12" name="TextBox 2475"/>
            <p:cNvSpPr txBox="1"/>
            <p:nvPr/>
          </p:nvSpPr>
          <p:spPr>
            <a:xfrm>
              <a:off x="34807512" y="19940588"/>
              <a:ext cx="693749" cy="46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P1</a:t>
              </a:r>
              <a:endParaRPr lang="en-US" sz="1200" dirty="0"/>
            </a:p>
          </p:txBody>
        </p:sp>
        <p:sp>
          <p:nvSpPr>
            <p:cNvPr id="13" name="TextBox 363"/>
            <p:cNvSpPr txBox="1"/>
            <p:nvPr/>
          </p:nvSpPr>
          <p:spPr>
            <a:xfrm>
              <a:off x="32605662" y="20016787"/>
              <a:ext cx="693749" cy="46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P2</a:t>
              </a:r>
              <a:endParaRPr lang="en-US" sz="1200" dirty="0"/>
            </a:p>
          </p:txBody>
        </p:sp>
        <p:sp>
          <p:nvSpPr>
            <p:cNvPr id="14" name="TextBox 364"/>
            <p:cNvSpPr txBox="1"/>
            <p:nvPr/>
          </p:nvSpPr>
          <p:spPr>
            <a:xfrm>
              <a:off x="32595404" y="22096083"/>
              <a:ext cx="693749" cy="46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P3</a:t>
              </a:r>
              <a:endParaRPr lang="en-US" sz="1200" dirty="0"/>
            </a:p>
          </p:txBody>
        </p:sp>
        <p:sp>
          <p:nvSpPr>
            <p:cNvPr id="15" name="TextBox 365"/>
            <p:cNvSpPr txBox="1"/>
            <p:nvPr/>
          </p:nvSpPr>
          <p:spPr>
            <a:xfrm>
              <a:off x="34731313" y="22160565"/>
              <a:ext cx="693749" cy="467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P4</a:t>
              </a:r>
              <a:endParaRPr lang="en-US" sz="1200" dirty="0"/>
            </a:p>
          </p:txBody>
        </p:sp>
      </p:grpSp>
      <p:grpSp>
        <p:nvGrpSpPr>
          <p:cNvPr id="23" name="Group 2484"/>
          <p:cNvGrpSpPr/>
          <p:nvPr/>
        </p:nvGrpSpPr>
        <p:grpSpPr>
          <a:xfrm>
            <a:off x="7502268" y="1424878"/>
            <a:ext cx="4281901" cy="3911602"/>
            <a:chOff x="37530791" y="19150018"/>
            <a:chExt cx="4509619" cy="4030070"/>
          </a:xfrm>
        </p:grpSpPr>
        <p:grpSp>
          <p:nvGrpSpPr>
            <p:cNvPr id="24" name="Group 2482"/>
            <p:cNvGrpSpPr/>
            <p:nvPr/>
          </p:nvGrpSpPr>
          <p:grpSpPr>
            <a:xfrm>
              <a:off x="37843578" y="19150018"/>
              <a:ext cx="4196832" cy="4030070"/>
              <a:chOff x="37843578" y="19150018"/>
              <a:chExt cx="4196832" cy="4030070"/>
            </a:xfrm>
          </p:grpSpPr>
          <p:pic>
            <p:nvPicPr>
              <p:cNvPr id="26" name="Picture 33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7843578" y="19150018"/>
                <a:ext cx="4196832" cy="4030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" name="Group 2481"/>
              <p:cNvGrpSpPr/>
              <p:nvPr/>
            </p:nvGrpSpPr>
            <p:grpSpPr>
              <a:xfrm>
                <a:off x="39451619" y="19258233"/>
                <a:ext cx="2450443" cy="951295"/>
                <a:chOff x="39936178" y="20348341"/>
                <a:chExt cx="1701536" cy="691343"/>
              </a:xfrm>
            </p:grpSpPr>
            <p:sp>
              <p:nvSpPr>
                <p:cNvPr id="28" name="TextBox 2478"/>
                <p:cNvSpPr txBox="1"/>
                <p:nvPr/>
              </p:nvSpPr>
              <p:spPr>
                <a:xfrm>
                  <a:off x="39936178" y="20348341"/>
                  <a:ext cx="1701536" cy="6913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  <a:effectLst>
                  <a:outerShdw blurRad="50800" dist="50800" dir="2700000" algn="ctr" rotWithShape="0">
                    <a:srgbClr val="000000"/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/>
                    <a:t>              I</a:t>
                  </a:r>
                </a:p>
                <a:p>
                  <a:r>
                    <a:rPr lang="en-US" b="1" dirty="0" smtClean="0"/>
                    <a:t>            I</a:t>
                  </a:r>
                  <a:r>
                    <a:rPr lang="en-US" b="1" baseline="-25000" dirty="0" smtClean="0"/>
                    <a:t>CLIQ</a:t>
                  </a:r>
                </a:p>
                <a:p>
                  <a:r>
                    <a:rPr lang="en-US" b="1" dirty="0" smtClean="0"/>
                    <a:t>            I + I</a:t>
                  </a:r>
                  <a:r>
                    <a:rPr lang="en-US" b="1" baseline="-25000" dirty="0" smtClean="0"/>
                    <a:t>CLIQ</a:t>
                  </a:r>
                </a:p>
              </p:txBody>
            </p:sp>
            <p:cxnSp>
              <p:nvCxnSpPr>
                <p:cNvPr id="29" name="Straight Connector 2480"/>
                <p:cNvCxnSpPr/>
                <p:nvPr/>
              </p:nvCxnSpPr>
              <p:spPr>
                <a:xfrm>
                  <a:off x="40041211" y="20464495"/>
                  <a:ext cx="326623" cy="0"/>
                </a:xfrm>
                <a:prstGeom prst="line">
                  <a:avLst/>
                </a:prstGeom>
                <a:ln w="38100">
                  <a:solidFill>
                    <a:srgbClr val="7F97F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366"/>
                <p:cNvCxnSpPr/>
                <p:nvPr/>
              </p:nvCxnSpPr>
              <p:spPr>
                <a:xfrm>
                  <a:off x="40041211" y="20722631"/>
                  <a:ext cx="326623" cy="0"/>
                </a:xfrm>
                <a:prstGeom prst="line">
                  <a:avLst/>
                </a:prstGeom>
                <a:ln w="38100">
                  <a:solidFill>
                    <a:srgbClr val="83D69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67"/>
                <p:cNvCxnSpPr/>
                <p:nvPr/>
              </p:nvCxnSpPr>
              <p:spPr>
                <a:xfrm>
                  <a:off x="40041211" y="20974080"/>
                  <a:ext cx="326623" cy="0"/>
                </a:xfrm>
                <a:prstGeom prst="line">
                  <a:avLst/>
                </a:prstGeom>
                <a:ln w="38100">
                  <a:solidFill>
                    <a:srgbClr val="E9727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" name="TextBox 2483"/>
            <p:cNvSpPr txBox="1"/>
            <p:nvPr/>
          </p:nvSpPr>
          <p:spPr>
            <a:xfrm rot="16200000">
              <a:off x="36853244" y="20814489"/>
              <a:ext cx="1711653" cy="356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Current [A]</a:t>
              </a:r>
              <a:endParaRPr lang="en-US" sz="1600" b="1" dirty="0"/>
            </a:p>
          </p:txBody>
        </p:sp>
      </p:grpSp>
      <p:grpSp>
        <p:nvGrpSpPr>
          <p:cNvPr id="32" name="Group 2488"/>
          <p:cNvGrpSpPr/>
          <p:nvPr/>
        </p:nvGrpSpPr>
        <p:grpSpPr>
          <a:xfrm>
            <a:off x="3726066" y="2747801"/>
            <a:ext cx="3548519" cy="1011345"/>
            <a:chOff x="38752560" y="23265479"/>
            <a:chExt cx="3548519" cy="1011345"/>
          </a:xfrm>
        </p:grpSpPr>
        <p:grpSp>
          <p:nvGrpSpPr>
            <p:cNvPr id="33" name="Group 2471"/>
            <p:cNvGrpSpPr/>
            <p:nvPr/>
          </p:nvGrpSpPr>
          <p:grpSpPr>
            <a:xfrm>
              <a:off x="38752560" y="23265479"/>
              <a:ext cx="3548519" cy="1011345"/>
              <a:chOff x="32539241" y="21322398"/>
              <a:chExt cx="1541145" cy="315897"/>
            </a:xfrm>
          </p:grpSpPr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33038038" y="21446725"/>
                <a:ext cx="606425" cy="147320"/>
              </a:xfrm>
              <a:prstGeom prst="rect">
                <a:avLst/>
              </a:prstGeom>
              <a:noFill/>
              <a:ln w="9525" cap="flat">
                <a:solidFill>
                  <a:srgbClr val="C0002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33202413" y="21533085"/>
                <a:ext cx="277495" cy="1022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33203163" y="21530351"/>
                <a:ext cx="277495" cy="102235"/>
              </a:xfrm>
              <a:prstGeom prst="rect">
                <a:avLst/>
              </a:prstGeom>
              <a:noFill/>
              <a:ln w="9525" cap="flat">
                <a:solidFill>
                  <a:srgbClr val="C0002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32746886" y="21423998"/>
                <a:ext cx="133985" cy="381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32746886" y="21423998"/>
                <a:ext cx="133985" cy="38100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1" name="Rectangle 40"/>
              <p:cNvSpPr>
                <a:spLocks noChangeArrowheads="1"/>
              </p:cNvSpPr>
              <p:nvPr/>
            </p:nvSpPr>
            <p:spPr bwMode="auto">
              <a:xfrm>
                <a:off x="33078356" y="21420823"/>
                <a:ext cx="133985" cy="381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2" name="Rectangle 41"/>
              <p:cNvSpPr>
                <a:spLocks noChangeArrowheads="1"/>
              </p:cNvSpPr>
              <p:nvPr/>
            </p:nvSpPr>
            <p:spPr bwMode="auto">
              <a:xfrm>
                <a:off x="33078356" y="21420823"/>
                <a:ext cx="133985" cy="38100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3" name="Rectangle 42"/>
              <p:cNvSpPr>
                <a:spLocks noChangeArrowheads="1"/>
              </p:cNvSpPr>
              <p:nvPr/>
            </p:nvSpPr>
            <p:spPr bwMode="auto">
              <a:xfrm>
                <a:off x="33445386" y="21420823"/>
                <a:ext cx="133985" cy="381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33445386" y="21420823"/>
                <a:ext cx="133985" cy="38100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5" name="Rectangle 44"/>
              <p:cNvSpPr>
                <a:spLocks noChangeArrowheads="1"/>
              </p:cNvSpPr>
              <p:nvPr/>
            </p:nvSpPr>
            <p:spPr bwMode="auto">
              <a:xfrm>
                <a:off x="33812416" y="21427173"/>
                <a:ext cx="130810" cy="381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6" name="Rectangle 45"/>
              <p:cNvSpPr>
                <a:spLocks noChangeArrowheads="1"/>
              </p:cNvSpPr>
              <p:nvPr/>
            </p:nvSpPr>
            <p:spPr bwMode="auto">
              <a:xfrm>
                <a:off x="33812416" y="21427173"/>
                <a:ext cx="130810" cy="38100"/>
              </a:xfrm>
              <a:prstGeom prst="rect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47" name="Rectangle 46"/>
              <p:cNvSpPr>
                <a:spLocks noChangeArrowheads="1"/>
              </p:cNvSpPr>
              <p:nvPr/>
            </p:nvSpPr>
            <p:spPr bwMode="auto">
              <a:xfrm>
                <a:off x="32765936" y="21322398"/>
                <a:ext cx="117657" cy="102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P1</a:t>
                </a:r>
                <a:endParaRPr lang="fr-FR" sz="2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ectangle 47"/>
              <p:cNvSpPr>
                <a:spLocks noChangeArrowheads="1"/>
              </p:cNvSpPr>
              <p:nvPr/>
            </p:nvSpPr>
            <p:spPr bwMode="auto">
              <a:xfrm>
                <a:off x="33105026" y="21322398"/>
                <a:ext cx="117657" cy="9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P2</a:t>
                </a:r>
                <a:endParaRPr lang="fr-FR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Rectangle 48"/>
              <p:cNvSpPr>
                <a:spLocks noChangeArrowheads="1"/>
              </p:cNvSpPr>
              <p:nvPr/>
            </p:nvSpPr>
            <p:spPr bwMode="auto">
              <a:xfrm>
                <a:off x="33469516" y="21322398"/>
                <a:ext cx="117657" cy="9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P4</a:t>
                </a:r>
                <a:endParaRPr lang="fr-FR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33821306" y="21322398"/>
                <a:ext cx="117657" cy="9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dirty="0" smtClean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P3</a:t>
                </a:r>
                <a:endParaRPr lang="fr-FR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1" name="Line 36"/>
              <p:cNvCxnSpPr>
                <a:cxnSpLocks noChangeShapeType="1"/>
              </p:cNvCxnSpPr>
              <p:nvPr/>
            </p:nvCxnSpPr>
            <p:spPr bwMode="auto">
              <a:xfrm>
                <a:off x="32561466" y="21446223"/>
                <a:ext cx="1511935" cy="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52" name="Oval 327"/>
              <p:cNvSpPr>
                <a:spLocks noChangeArrowheads="1"/>
              </p:cNvSpPr>
              <p:nvPr/>
            </p:nvSpPr>
            <p:spPr bwMode="auto">
              <a:xfrm>
                <a:off x="32539241" y="21430348"/>
                <a:ext cx="28575" cy="2857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53" name="Oval 328"/>
              <p:cNvSpPr>
                <a:spLocks noChangeArrowheads="1"/>
              </p:cNvSpPr>
              <p:nvPr/>
            </p:nvSpPr>
            <p:spPr bwMode="auto">
              <a:xfrm>
                <a:off x="32539241" y="21430348"/>
                <a:ext cx="28575" cy="28575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54" name="Oval 329"/>
              <p:cNvSpPr>
                <a:spLocks noChangeArrowheads="1"/>
              </p:cNvSpPr>
              <p:nvPr/>
            </p:nvSpPr>
            <p:spPr bwMode="auto">
              <a:xfrm>
                <a:off x="34048636" y="21427173"/>
                <a:ext cx="31750" cy="3175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55" name="Oval 330"/>
              <p:cNvSpPr>
                <a:spLocks noChangeArrowheads="1"/>
              </p:cNvSpPr>
              <p:nvPr/>
            </p:nvSpPr>
            <p:spPr bwMode="auto">
              <a:xfrm>
                <a:off x="34048636" y="21427173"/>
                <a:ext cx="31750" cy="31750"/>
              </a:xfrm>
              <a:prstGeom prst="ellips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fr-FR" sz="2000"/>
              </a:p>
            </p:txBody>
          </p:sp>
          <p:sp>
            <p:nvSpPr>
              <p:cNvPr id="56" name="Rectangle 55"/>
              <p:cNvSpPr>
                <a:spLocks noChangeArrowheads="1"/>
              </p:cNvSpPr>
              <p:nvPr/>
            </p:nvSpPr>
            <p:spPr bwMode="auto">
              <a:xfrm>
                <a:off x="32663294" y="21345317"/>
                <a:ext cx="36899" cy="102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i="1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endParaRPr lang="fr-FR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Rectangle 56"/>
              <p:cNvSpPr>
                <a:spLocks noChangeArrowheads="1"/>
              </p:cNvSpPr>
              <p:nvPr/>
            </p:nvSpPr>
            <p:spPr bwMode="auto">
              <a:xfrm>
                <a:off x="33686399" y="21489711"/>
                <a:ext cx="36899" cy="102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 i="1" dirty="0">
                    <a:solidFill>
                      <a:srgbClr val="C0002A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endParaRPr lang="fr-FR" sz="2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Rectangle 57"/>
              <p:cNvSpPr>
                <a:spLocks noChangeArrowheads="1"/>
              </p:cNvSpPr>
              <p:nvPr/>
            </p:nvSpPr>
            <p:spPr bwMode="auto">
              <a:xfrm>
                <a:off x="33714972" y="21535431"/>
                <a:ext cx="260377" cy="102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none" lIns="0" tIns="0" rIns="0" bIns="0" anchor="t" anchorCtr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2000">
                    <a:solidFill>
                      <a:srgbClr val="C0002A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CLIQ</a:t>
                </a:r>
                <a:endParaRPr lang="fr-FR" sz="2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4" name="Straight Arrow Connector 2486"/>
            <p:cNvCxnSpPr/>
            <p:nvPr/>
          </p:nvCxnSpPr>
          <p:spPr>
            <a:xfrm>
              <a:off x="38818355" y="23661905"/>
              <a:ext cx="304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68"/>
            <p:cNvCxnSpPr/>
            <p:nvPr/>
          </p:nvCxnSpPr>
          <p:spPr>
            <a:xfrm flipV="1">
              <a:off x="41297357" y="23840887"/>
              <a:ext cx="0" cy="219045"/>
            </a:xfrm>
            <a:prstGeom prst="straightConnector1">
              <a:avLst/>
            </a:prstGeom>
            <a:ln>
              <a:solidFill>
                <a:srgbClr val="C0002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/>
          <p:cNvSpPr/>
          <p:nvPr/>
        </p:nvSpPr>
        <p:spPr>
          <a:xfrm>
            <a:off x="9004175" y="296329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Salmi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, M.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Prioli, E.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Ravaioli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83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3D </a:t>
            </a:r>
            <a:r>
              <a:rPr lang="fr-FR" dirty="0" err="1" smtClean="0"/>
              <a:t>emag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– OPERA/ROXIE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22604" y="1825625"/>
            <a:ext cx="6523590" cy="4351338"/>
          </a:xfrm>
        </p:spPr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end design via ROXIE</a:t>
            </a:r>
          </a:p>
          <a:p>
            <a:pPr lvl="1"/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windability</a:t>
            </a:r>
            <a:endParaRPr lang="fr-FR" dirty="0" smtClean="0"/>
          </a:p>
          <a:p>
            <a:pPr lvl="1"/>
            <a:r>
              <a:rPr lang="fr-FR" dirty="0" err="1" smtClean="0"/>
              <a:t>Harmonic</a:t>
            </a:r>
            <a:r>
              <a:rPr lang="fr-FR" dirty="0" smtClean="0"/>
              <a:t> </a:t>
            </a:r>
            <a:r>
              <a:rPr lang="fr-FR" dirty="0" err="1" smtClean="0"/>
              <a:t>optimization</a:t>
            </a:r>
            <a:endParaRPr lang="fr-FR" dirty="0" smtClean="0"/>
          </a:p>
          <a:p>
            <a:r>
              <a:rPr lang="fr-FR" dirty="0" err="1" smtClean="0"/>
              <a:t>Geometry</a:t>
            </a:r>
            <a:r>
              <a:rPr lang="fr-FR" dirty="0" smtClean="0"/>
              <a:t> ROXIE -&gt; OPERA</a:t>
            </a:r>
          </a:p>
          <a:p>
            <a:pPr lvl="1"/>
            <a:r>
              <a:rPr lang="fr-FR" dirty="0" smtClean="0"/>
              <a:t>End </a:t>
            </a:r>
            <a:r>
              <a:rPr lang="fr-FR" dirty="0" err="1" smtClean="0"/>
              <a:t>collar</a:t>
            </a:r>
            <a:r>
              <a:rPr lang="fr-FR" dirty="0" smtClean="0"/>
              <a:t> via OPERA</a:t>
            </a:r>
          </a:p>
          <a:p>
            <a:pPr lvl="1"/>
            <a:r>
              <a:rPr lang="fr-FR" dirty="0" smtClean="0"/>
              <a:t>Peak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calculation</a:t>
            </a:r>
            <a:r>
              <a:rPr lang="fr-FR" dirty="0" smtClean="0"/>
              <a:t> (</a:t>
            </a:r>
            <a:r>
              <a:rPr lang="fr-FR" i="1" dirty="0" err="1" smtClean="0"/>
              <a:t>ongoing</a:t>
            </a:r>
            <a:r>
              <a:rPr lang="fr-FR" i="1" dirty="0" smtClean="0"/>
              <a:t> investigation</a:t>
            </a:r>
            <a:r>
              <a:rPr lang="fr-FR" dirty="0" smtClean="0"/>
              <a:t>)</a:t>
            </a:r>
          </a:p>
          <a:p>
            <a:r>
              <a:rPr lang="fr-FR" dirty="0" smtClean="0"/>
              <a:t>Lead extra </a:t>
            </a:r>
            <a:r>
              <a:rPr lang="fr-FR" dirty="0" err="1" smtClean="0"/>
              <a:t>length</a:t>
            </a:r>
            <a:r>
              <a:rPr lang="fr-FR" dirty="0" smtClean="0"/>
              <a:t> = 5 cm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B224-EB76-449E-B654-B3AA16A58156}" type="slidenum">
              <a:rPr lang="en-US" smtClean="0"/>
              <a:t>9</a:t>
            </a:fld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56" y="3854611"/>
            <a:ext cx="4117426" cy="2819356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50800" dir="2700000" algn="ctr" rotWithShape="0">
              <a:srgbClr val="000000"/>
            </a:outerShdw>
          </a:effectLst>
        </p:spPr>
      </p:pic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115956" y="1012200"/>
            <a:ext cx="4117426" cy="2726632"/>
            <a:chOff x="2993134" y="942788"/>
            <a:chExt cx="7040711" cy="4662484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2993134" y="942788"/>
              <a:ext cx="7040711" cy="4662484"/>
            </a:xfrm>
            <a:prstGeom prst="rect">
              <a:avLst/>
            </a:prstGeom>
            <a:ln w="6350">
              <a:solidFill>
                <a:schemeClr val="tx1"/>
              </a:solidFill>
            </a:ln>
            <a:effectLst>
              <a:outerShdw blurRad="50800" dist="50800" dir="2700000" algn="ctr" rotWithShape="0">
                <a:srgbClr val="000000"/>
              </a:outerShdw>
            </a:effectLst>
          </p:spPr>
        </p:pic>
        <p:sp>
          <p:nvSpPr>
            <p:cNvPr id="8" name="ZoneTexte 7"/>
            <p:cNvSpPr txBox="1"/>
            <p:nvPr/>
          </p:nvSpPr>
          <p:spPr>
            <a:xfrm>
              <a:off x="2993134" y="5007506"/>
              <a:ext cx="1308469" cy="4811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ROXIE</a:t>
              </a:r>
              <a:endParaRPr lang="fr-FR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9821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29492</TotalTime>
  <Words>1754</Words>
  <Application>Microsoft Office PowerPoint</Application>
  <PresentationFormat>Grand écran</PresentationFormat>
  <Paragraphs>521</Paragraphs>
  <Slides>26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Times New Roman</vt:lpstr>
      <vt:lpstr>Office Theme</vt:lpstr>
      <vt:lpstr>FCC Main Quad  Clément GENOT, Clément LORIN, Gilles MINIER, Tiina SALMI, Davide TOMMASINI  Inputs from: D. Schoerling, E. Rochepault, H. Felice, I. Pong, J. Fleiter, M. Segreti, M. Prioli</vt:lpstr>
      <vt:lpstr>“History”</vt:lpstr>
      <vt:lpstr>Last FCC-hh MQ version</vt:lpstr>
      <vt:lpstr>Harmonics contents 2D analysis</vt:lpstr>
      <vt:lpstr>Mechanical model</vt:lpstr>
      <vt:lpstr>Peak stress in the coil</vt:lpstr>
      <vt:lpstr>Elasto-plastic model for collar</vt:lpstr>
      <vt:lpstr>CLIQ Protection</vt:lpstr>
      <vt:lpstr>3D emag analysis – OPERA/ROXIE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Conclusion</vt:lpstr>
      <vt:lpstr>EXTRA SLIDES</vt:lpstr>
      <vt:lpstr>Cable position versus harmonic content</vt:lpstr>
      <vt:lpstr>Présentation PowerPoint</vt:lpstr>
      <vt:lpstr>MQXF vs FCC MQ cables</vt:lpstr>
      <vt:lpstr>Winding trials: Reconcile FCC quad geom. and QXF cable</vt:lpstr>
      <vt:lpstr>Présentation PowerPoint</vt:lpstr>
      <vt:lpstr>Layer jump impact on b6</vt:lpstr>
      <vt:lpstr>11 T HL-LHC coil versus FCC quad coil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quad</dc:title>
  <dc:creator>LORIN Clement</dc:creator>
  <cp:lastModifiedBy>LORIN Clement</cp:lastModifiedBy>
  <cp:revision>179</cp:revision>
  <dcterms:created xsi:type="dcterms:W3CDTF">2018-03-19T09:43:15Z</dcterms:created>
  <dcterms:modified xsi:type="dcterms:W3CDTF">2019-06-26T15:31:04Z</dcterms:modified>
</cp:coreProperties>
</file>