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2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3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32" r:id="rId3"/>
    <p:sldMasterId id="2147483744" r:id="rId4"/>
  </p:sldMasterIdLst>
  <p:notesMasterIdLst>
    <p:notesMasterId r:id="rId21"/>
  </p:notesMasterIdLst>
  <p:sldIdLst>
    <p:sldId id="256" r:id="rId5"/>
    <p:sldId id="257" r:id="rId6"/>
    <p:sldId id="261" r:id="rId7"/>
    <p:sldId id="599" r:id="rId8"/>
    <p:sldId id="600" r:id="rId9"/>
    <p:sldId id="587" r:id="rId10"/>
    <p:sldId id="601" r:id="rId11"/>
    <p:sldId id="597" r:id="rId12"/>
    <p:sldId id="603" r:id="rId13"/>
    <p:sldId id="604" r:id="rId14"/>
    <p:sldId id="605" r:id="rId15"/>
    <p:sldId id="606" r:id="rId16"/>
    <p:sldId id="264" r:id="rId17"/>
    <p:sldId id="262" r:id="rId18"/>
    <p:sldId id="607" r:id="rId19"/>
    <p:sldId id="260" r:id="rId20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90"/>
  </p:normalViewPr>
  <p:slideViewPr>
    <p:cSldViewPr snapToGrid="0" snapToObjects="1">
      <p:cViewPr varScale="1">
        <p:scale>
          <a:sx n="99" d="100"/>
          <a:sy n="99" d="100"/>
        </p:scale>
        <p:origin x="146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" name="Shape 72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23" name="Shape 723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YuGothic Medium"/>
      </a:defRPr>
    </a:lvl1pPr>
    <a:lvl2pPr indent="228600" latinLnBrk="0">
      <a:defRPr sz="1200">
        <a:latin typeface="+mn-lt"/>
        <a:ea typeface="+mn-ea"/>
        <a:cs typeface="+mn-cs"/>
        <a:sym typeface="YuGothic Medium"/>
      </a:defRPr>
    </a:lvl2pPr>
    <a:lvl3pPr indent="457200" latinLnBrk="0">
      <a:defRPr sz="1200">
        <a:latin typeface="+mn-lt"/>
        <a:ea typeface="+mn-ea"/>
        <a:cs typeface="+mn-cs"/>
        <a:sym typeface="YuGothic Medium"/>
      </a:defRPr>
    </a:lvl3pPr>
    <a:lvl4pPr indent="685800" latinLnBrk="0">
      <a:defRPr sz="1200">
        <a:latin typeface="+mn-lt"/>
        <a:ea typeface="+mn-ea"/>
        <a:cs typeface="+mn-cs"/>
        <a:sym typeface="YuGothic Medium"/>
      </a:defRPr>
    </a:lvl4pPr>
    <a:lvl5pPr indent="914400" latinLnBrk="0">
      <a:defRPr sz="1200">
        <a:latin typeface="+mn-lt"/>
        <a:ea typeface="+mn-ea"/>
        <a:cs typeface="+mn-cs"/>
        <a:sym typeface="YuGothic Medium"/>
      </a:defRPr>
    </a:lvl5pPr>
    <a:lvl6pPr indent="1143000" latinLnBrk="0">
      <a:defRPr sz="1200">
        <a:latin typeface="+mn-lt"/>
        <a:ea typeface="+mn-ea"/>
        <a:cs typeface="+mn-cs"/>
        <a:sym typeface="YuGothic Medium"/>
      </a:defRPr>
    </a:lvl6pPr>
    <a:lvl7pPr indent="1371600" latinLnBrk="0">
      <a:defRPr sz="1200">
        <a:latin typeface="+mn-lt"/>
        <a:ea typeface="+mn-ea"/>
        <a:cs typeface="+mn-cs"/>
        <a:sym typeface="YuGothic Medium"/>
      </a:defRPr>
    </a:lvl7pPr>
    <a:lvl8pPr indent="1600200" latinLnBrk="0">
      <a:defRPr sz="1200">
        <a:latin typeface="+mn-lt"/>
        <a:ea typeface="+mn-ea"/>
        <a:cs typeface="+mn-cs"/>
        <a:sym typeface="YuGothic Medium"/>
      </a:defRPr>
    </a:lvl8pPr>
    <a:lvl9pPr indent="1828800" latinLnBrk="0">
      <a:defRPr sz="1200">
        <a:latin typeface="+mn-lt"/>
        <a:ea typeface="+mn-ea"/>
        <a:cs typeface="+mn-cs"/>
        <a:sym typeface="YuGothic Medium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dirty="0"/>
              <a:t>Future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83BB20-B920-4C48-B4A2-85CAB788EF04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904941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E4DD67B-67FB-48EC-B72E-A9F5CBCBFC82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81881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7.emf"/><Relationship Id="rId4" Type="http://schemas.openxmlformats.org/officeDocument/2006/relationships/image" Target="../media/image5.emf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685800" y="1122362"/>
            <a:ext cx="77724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タイトルテキスト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1143000" y="3602037"/>
            <a:ext cx="6858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>
            <a:spLocks noGrp="1"/>
          </p:cNvSpPr>
          <p:nvPr>
            <p:ph type="sldNum" sz="quarter" idx="2"/>
          </p:nvPr>
        </p:nvSpPr>
        <p:spPr>
          <a:xfrm>
            <a:off x="8942734" y="6685185"/>
            <a:ext cx="182217" cy="172816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22" name="Shape 122"/>
          <p:cNvSpPr/>
          <p:nvPr/>
        </p:nvSpPr>
        <p:spPr>
          <a:xfrm>
            <a:off x="175845" y="600076"/>
            <a:ext cx="6331930" cy="49214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rgbClr val="FF6600"/>
              </a:gs>
            </a:gsLst>
          </a:gra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pic>
        <p:nvPicPr>
          <p:cNvPr id="123" name="image1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7774" y="0"/>
            <a:ext cx="2646485" cy="655638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Shape 124"/>
          <p:cNvSpPr>
            <a:spLocks noGrp="1"/>
          </p:cNvSpPr>
          <p:nvPr>
            <p:ph type="title"/>
          </p:nvPr>
        </p:nvSpPr>
        <p:spPr>
          <a:xfrm>
            <a:off x="914402" y="76200"/>
            <a:ext cx="6440366" cy="47625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800">
                <a:latin typeface="HGSｺﾞｼｯｸE"/>
                <a:ea typeface="HGSｺﾞｼｯｸE"/>
                <a:cs typeface="HGSｺﾞｼｯｸE"/>
                <a:sym typeface="HGSｺﾞｼｯｸE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125" name="Shape 125"/>
          <p:cNvSpPr>
            <a:spLocks noGrp="1"/>
          </p:cNvSpPr>
          <p:nvPr>
            <p:ph type="body" idx="1"/>
          </p:nvPr>
        </p:nvSpPr>
        <p:spPr>
          <a:xfrm>
            <a:off x="395653" y="836612"/>
            <a:ext cx="8229601" cy="4525964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3200"/>
            </a:lvl1pPr>
            <a:lvl2pPr marL="342900" indent="114300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3200"/>
            </a:lvl2pPr>
            <a:lvl3pPr marL="1219200" indent="-304800">
              <a:lnSpc>
                <a:spcPct val="100000"/>
              </a:lnSpc>
              <a:spcBef>
                <a:spcPts val="700"/>
              </a:spcBef>
              <a:buFontTx/>
              <a:defRPr sz="3200"/>
            </a:lvl3pPr>
            <a:lvl4pPr marL="1737360" indent="-365760">
              <a:lnSpc>
                <a:spcPct val="100000"/>
              </a:lnSpc>
              <a:spcBef>
                <a:spcPts val="700"/>
              </a:spcBef>
              <a:buFontTx/>
              <a:buChar char="–"/>
              <a:defRPr sz="3200"/>
            </a:lvl4pPr>
            <a:lvl5pPr marL="2194560" indent="-365760">
              <a:lnSpc>
                <a:spcPct val="100000"/>
              </a:lnSpc>
              <a:spcBef>
                <a:spcPts val="700"/>
              </a:spcBef>
              <a:buFontTx/>
              <a:buChar char="»"/>
              <a:defRPr sz="3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>
            <a:spLocks noGrp="1"/>
          </p:cNvSpPr>
          <p:nvPr>
            <p:ph type="sldNum" sz="quarter" idx="2"/>
          </p:nvPr>
        </p:nvSpPr>
        <p:spPr>
          <a:xfrm>
            <a:off x="8942734" y="6685185"/>
            <a:ext cx="182217" cy="172816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33" name="Shape 133"/>
          <p:cNvSpPr/>
          <p:nvPr/>
        </p:nvSpPr>
        <p:spPr>
          <a:xfrm>
            <a:off x="175845" y="600076"/>
            <a:ext cx="6331930" cy="49214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rgbClr val="FF6600"/>
              </a:gs>
            </a:gsLst>
          </a:gra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pic>
        <p:nvPicPr>
          <p:cNvPr id="134" name="image1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7774" y="0"/>
            <a:ext cx="2646485" cy="655638"/>
          </a:xfrm>
          <a:prstGeom prst="rect">
            <a:avLst/>
          </a:prstGeom>
          <a:ln w="12700">
            <a:miter lim="400000"/>
          </a:ln>
        </p:spPr>
      </p:pic>
      <p:sp>
        <p:nvSpPr>
          <p:cNvPr id="135" name="Shape 135"/>
          <p:cNvSpPr>
            <a:spLocks noGrp="1"/>
          </p:cNvSpPr>
          <p:nvPr>
            <p:ph type="title"/>
          </p:nvPr>
        </p:nvSpPr>
        <p:spPr>
          <a:xfrm>
            <a:off x="722435" y="4406901"/>
            <a:ext cx="7772401" cy="1362076"/>
          </a:xfrm>
          <a:prstGeom prst="rect">
            <a:avLst/>
          </a:prstGeom>
        </p:spPr>
        <p:txBody>
          <a:bodyPr anchor="t"/>
          <a:lstStyle>
            <a:lvl1pPr>
              <a:lnSpc>
                <a:spcPct val="100000"/>
              </a:lnSpc>
              <a:defRPr sz="4000" b="1" cap="all">
                <a:latin typeface="HGSｺﾞｼｯｸE"/>
                <a:ea typeface="HGSｺﾞｼｯｸE"/>
                <a:cs typeface="HGSｺﾞｼｯｸE"/>
                <a:sym typeface="HGSｺﾞｼｯｸE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136" name="Shape 136"/>
          <p:cNvSpPr>
            <a:spLocks noGrp="1"/>
          </p:cNvSpPr>
          <p:nvPr>
            <p:ph type="body" sz="quarter" idx="1"/>
          </p:nvPr>
        </p:nvSpPr>
        <p:spPr>
          <a:xfrm>
            <a:off x="722435" y="2906715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spcBef>
                <a:spcPts val="400"/>
              </a:spcBef>
              <a:buSzTx/>
              <a:buFontTx/>
              <a:buNone/>
              <a:defRPr sz="2000"/>
            </a:lvl1pPr>
            <a:lvl2pPr marL="0" indent="457200">
              <a:lnSpc>
                <a:spcPct val="100000"/>
              </a:lnSpc>
              <a:spcBef>
                <a:spcPts val="400"/>
              </a:spcBef>
              <a:buSzTx/>
              <a:buFontTx/>
              <a:buNone/>
              <a:defRPr sz="2000"/>
            </a:lvl2pPr>
            <a:lvl3pPr marL="0" indent="914400">
              <a:lnSpc>
                <a:spcPct val="100000"/>
              </a:lnSpc>
              <a:spcBef>
                <a:spcPts val="400"/>
              </a:spcBef>
              <a:buSzTx/>
              <a:buFontTx/>
              <a:buNone/>
              <a:defRPr sz="2000"/>
            </a:lvl3pPr>
            <a:lvl4pPr marL="0" indent="1371600">
              <a:lnSpc>
                <a:spcPct val="100000"/>
              </a:lnSpc>
              <a:spcBef>
                <a:spcPts val="400"/>
              </a:spcBef>
              <a:buSzTx/>
              <a:buFontTx/>
              <a:buNone/>
              <a:defRPr sz="2000"/>
            </a:lvl4pPr>
            <a:lvl5pPr marL="0" indent="1828800">
              <a:lnSpc>
                <a:spcPct val="100000"/>
              </a:lnSpc>
              <a:spcBef>
                <a:spcPts val="400"/>
              </a:spcBef>
              <a:buSzTx/>
              <a:buFontTx/>
              <a:buNone/>
              <a:defRPr sz="2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>
            <a:spLocks noGrp="1"/>
          </p:cNvSpPr>
          <p:nvPr>
            <p:ph type="sldNum" sz="quarter" idx="2"/>
          </p:nvPr>
        </p:nvSpPr>
        <p:spPr>
          <a:xfrm>
            <a:off x="8942734" y="6685185"/>
            <a:ext cx="182217" cy="172816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55" name="Shape 155"/>
          <p:cNvSpPr/>
          <p:nvPr/>
        </p:nvSpPr>
        <p:spPr>
          <a:xfrm>
            <a:off x="175845" y="600076"/>
            <a:ext cx="6331930" cy="49214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rgbClr val="FF6600"/>
              </a:gs>
            </a:gsLst>
          </a:gra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pic>
        <p:nvPicPr>
          <p:cNvPr id="156" name="image1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7774" y="0"/>
            <a:ext cx="2646485" cy="655638"/>
          </a:xfrm>
          <a:prstGeom prst="rect">
            <a:avLst/>
          </a:prstGeom>
          <a:ln w="12700">
            <a:miter lim="400000"/>
          </a:ln>
        </p:spPr>
      </p:pic>
      <p:sp>
        <p:nvSpPr>
          <p:cNvPr id="157" name="Shape 15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800">
                <a:latin typeface="HGSｺﾞｼｯｸE"/>
                <a:ea typeface="HGSｺﾞｼｯｸE"/>
                <a:cs typeface="HGSｺﾞｼｯｸE"/>
                <a:sym typeface="HGSｺﾞｼｯｸE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158" name="Shape 158"/>
          <p:cNvSpPr>
            <a:spLocks noGrp="1"/>
          </p:cNvSpPr>
          <p:nvPr>
            <p:ph type="body" sz="quarter" idx="1"/>
          </p:nvPr>
        </p:nvSpPr>
        <p:spPr>
          <a:xfrm>
            <a:off x="457201" y="1535112"/>
            <a:ext cx="4040066" cy="639763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spcBef>
                <a:spcPts val="500"/>
              </a:spcBef>
              <a:buSzTx/>
              <a:buFontTx/>
              <a:buNone/>
              <a:defRPr sz="2400" b="1"/>
            </a:lvl1pPr>
            <a:lvl2pPr marL="0" indent="457200">
              <a:lnSpc>
                <a:spcPct val="100000"/>
              </a:lnSpc>
              <a:spcBef>
                <a:spcPts val="500"/>
              </a:spcBef>
              <a:buSzTx/>
              <a:buFontTx/>
              <a:buNone/>
              <a:defRPr sz="2400" b="1"/>
            </a:lvl2pPr>
            <a:lvl3pPr marL="0" indent="914400">
              <a:lnSpc>
                <a:spcPct val="100000"/>
              </a:lnSpc>
              <a:spcBef>
                <a:spcPts val="500"/>
              </a:spcBef>
              <a:buSzTx/>
              <a:buFontTx/>
              <a:buNone/>
              <a:defRPr sz="2400" b="1"/>
            </a:lvl3pPr>
            <a:lvl4pPr marL="0" indent="1371600">
              <a:lnSpc>
                <a:spcPct val="100000"/>
              </a:lnSpc>
              <a:spcBef>
                <a:spcPts val="500"/>
              </a:spcBef>
              <a:buSzTx/>
              <a:buFontTx/>
              <a:buNone/>
              <a:defRPr sz="2400" b="1"/>
            </a:lvl4pPr>
            <a:lvl5pPr marL="0" indent="1828800">
              <a:lnSpc>
                <a:spcPct val="100000"/>
              </a:lnSpc>
              <a:spcBef>
                <a:spcPts val="500"/>
              </a:spcBef>
              <a:buSzTx/>
              <a:buFontTx/>
              <a:buNone/>
              <a:defRPr sz="2400" b="1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59" name="Shape 159"/>
          <p:cNvSpPr>
            <a:spLocks noGrp="1"/>
          </p:cNvSpPr>
          <p:nvPr>
            <p:ph type="body" sz="quarter" idx="13"/>
          </p:nvPr>
        </p:nvSpPr>
        <p:spPr>
          <a:xfrm>
            <a:off x="4645269" y="1535112"/>
            <a:ext cx="4041531" cy="639763"/>
          </a:xfrm>
          <a:prstGeom prst="rect">
            <a:avLst/>
          </a:prstGeom>
        </p:spPr>
        <p:txBody>
          <a:bodyPr anchor="b"/>
          <a:lstStyle/>
          <a:p>
            <a:pPr marL="0" indent="0">
              <a:lnSpc>
                <a:spcPct val="100000"/>
              </a:lnSpc>
              <a:spcBef>
                <a:spcPts val="500"/>
              </a:spcBef>
              <a:buSzTx/>
              <a:buFontTx/>
              <a:buNone/>
              <a:defRPr sz="2400" b="1"/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>
            <a:spLocks noGrp="1"/>
          </p:cNvSpPr>
          <p:nvPr>
            <p:ph type="sldNum" sz="quarter" idx="2"/>
          </p:nvPr>
        </p:nvSpPr>
        <p:spPr>
          <a:xfrm>
            <a:off x="8942734" y="6685185"/>
            <a:ext cx="182217" cy="172816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77" name="Shape 177"/>
          <p:cNvSpPr/>
          <p:nvPr/>
        </p:nvSpPr>
        <p:spPr>
          <a:xfrm>
            <a:off x="175845" y="600076"/>
            <a:ext cx="6331930" cy="49214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rgbClr val="FF6600"/>
              </a:gs>
            </a:gsLst>
          </a:gra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pic>
        <p:nvPicPr>
          <p:cNvPr id="178" name="image1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7774" y="0"/>
            <a:ext cx="2646485" cy="65563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>
            <a:spLocks noGrp="1"/>
          </p:cNvSpPr>
          <p:nvPr>
            <p:ph type="sldNum" sz="quarter" idx="2"/>
          </p:nvPr>
        </p:nvSpPr>
        <p:spPr>
          <a:xfrm>
            <a:off x="8942734" y="6685185"/>
            <a:ext cx="182217" cy="172816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86" name="Shape 186"/>
          <p:cNvSpPr/>
          <p:nvPr/>
        </p:nvSpPr>
        <p:spPr>
          <a:xfrm>
            <a:off x="175845" y="600076"/>
            <a:ext cx="6331930" cy="49214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rgbClr val="FF6600"/>
              </a:gs>
            </a:gsLst>
          </a:gra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pic>
        <p:nvPicPr>
          <p:cNvPr id="187" name="image1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7774" y="0"/>
            <a:ext cx="2646485" cy="655638"/>
          </a:xfrm>
          <a:prstGeom prst="rect">
            <a:avLst/>
          </a:prstGeom>
          <a:ln w="12700">
            <a:miter lim="400000"/>
          </a:ln>
        </p:spPr>
      </p:pic>
      <p:sp>
        <p:nvSpPr>
          <p:cNvPr id="188" name="Shape 188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435" cy="1162050"/>
          </a:xfrm>
          <a:prstGeom prst="rect">
            <a:avLst/>
          </a:prstGeom>
        </p:spPr>
        <p:txBody>
          <a:bodyPr anchor="b"/>
          <a:lstStyle>
            <a:lvl1pPr>
              <a:lnSpc>
                <a:spcPct val="100000"/>
              </a:lnSpc>
              <a:defRPr sz="2000" b="1">
                <a:latin typeface="HGSｺﾞｼｯｸE"/>
                <a:ea typeface="HGSｺﾞｼｯｸE"/>
                <a:cs typeface="HGSｺﾞｼｯｸE"/>
                <a:sym typeface="HGSｺﾞｼｯｸE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189" name="Shape 189"/>
          <p:cNvSpPr>
            <a:spLocks noGrp="1"/>
          </p:cNvSpPr>
          <p:nvPr>
            <p:ph type="body" idx="1"/>
          </p:nvPr>
        </p:nvSpPr>
        <p:spPr>
          <a:xfrm>
            <a:off x="3575537" y="273052"/>
            <a:ext cx="5111263" cy="5853113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3200"/>
            </a:lvl1pPr>
            <a:lvl2pPr marL="342900" indent="114300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3200"/>
            </a:lvl2pPr>
            <a:lvl3pPr marL="1219200" indent="-304800">
              <a:lnSpc>
                <a:spcPct val="100000"/>
              </a:lnSpc>
              <a:spcBef>
                <a:spcPts val="700"/>
              </a:spcBef>
              <a:buFontTx/>
              <a:defRPr sz="3200"/>
            </a:lvl3pPr>
            <a:lvl4pPr marL="1737360" indent="-365760">
              <a:lnSpc>
                <a:spcPct val="100000"/>
              </a:lnSpc>
              <a:spcBef>
                <a:spcPts val="700"/>
              </a:spcBef>
              <a:buFontTx/>
              <a:buChar char="–"/>
              <a:defRPr sz="3200"/>
            </a:lvl4pPr>
            <a:lvl5pPr marL="2194560" indent="-365760">
              <a:lnSpc>
                <a:spcPct val="100000"/>
              </a:lnSpc>
              <a:spcBef>
                <a:spcPts val="700"/>
              </a:spcBef>
              <a:buFontTx/>
              <a:buChar char="»"/>
              <a:defRPr sz="3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90" name="Shape 190"/>
          <p:cNvSpPr>
            <a:spLocks noGrp="1"/>
          </p:cNvSpPr>
          <p:nvPr>
            <p:ph type="body" sz="half" idx="13"/>
          </p:nvPr>
        </p:nvSpPr>
        <p:spPr>
          <a:xfrm>
            <a:off x="457200" y="1435102"/>
            <a:ext cx="3008435" cy="4691064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300"/>
              </a:spcBef>
              <a:buSzTx/>
              <a:buFontTx/>
              <a:buNone/>
              <a:defRPr sz="1400"/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>
            <a:spLocks noGrp="1"/>
          </p:cNvSpPr>
          <p:nvPr>
            <p:ph type="sldNum" sz="quarter" idx="2"/>
          </p:nvPr>
        </p:nvSpPr>
        <p:spPr>
          <a:xfrm>
            <a:off x="8942734" y="6685185"/>
            <a:ext cx="182217" cy="172816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98" name="Shape 198"/>
          <p:cNvSpPr/>
          <p:nvPr/>
        </p:nvSpPr>
        <p:spPr>
          <a:xfrm>
            <a:off x="175845" y="600076"/>
            <a:ext cx="6331930" cy="49214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rgbClr val="FF6600"/>
              </a:gs>
            </a:gsLst>
          </a:gra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pic>
        <p:nvPicPr>
          <p:cNvPr id="199" name="image1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7774" y="0"/>
            <a:ext cx="2646485" cy="655638"/>
          </a:xfrm>
          <a:prstGeom prst="rect">
            <a:avLst/>
          </a:prstGeom>
          <a:ln w="12700">
            <a:miter lim="400000"/>
          </a:ln>
        </p:spPr>
      </p:pic>
      <p:sp>
        <p:nvSpPr>
          <p:cNvPr id="200" name="Shape 200"/>
          <p:cNvSpPr>
            <a:spLocks noGrp="1"/>
          </p:cNvSpPr>
          <p:nvPr>
            <p:ph type="title"/>
          </p:nvPr>
        </p:nvSpPr>
        <p:spPr>
          <a:xfrm>
            <a:off x="1792165" y="4800600"/>
            <a:ext cx="5486401" cy="566738"/>
          </a:xfrm>
          <a:prstGeom prst="rect">
            <a:avLst/>
          </a:prstGeom>
        </p:spPr>
        <p:txBody>
          <a:bodyPr anchor="b"/>
          <a:lstStyle>
            <a:lvl1pPr>
              <a:lnSpc>
                <a:spcPct val="100000"/>
              </a:lnSpc>
              <a:defRPr sz="2000" b="1">
                <a:latin typeface="HGSｺﾞｼｯｸE"/>
                <a:ea typeface="HGSｺﾞｼｯｸE"/>
                <a:cs typeface="HGSｺﾞｼｯｸE"/>
                <a:sym typeface="HGSｺﾞｼｯｸE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201" name="Shape 201"/>
          <p:cNvSpPr>
            <a:spLocks noGrp="1"/>
          </p:cNvSpPr>
          <p:nvPr>
            <p:ph type="pic" sz="half" idx="13"/>
          </p:nvPr>
        </p:nvSpPr>
        <p:spPr>
          <a:xfrm>
            <a:off x="1792165" y="612775"/>
            <a:ext cx="5486401" cy="41148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2" name="Shape 202"/>
          <p:cNvSpPr>
            <a:spLocks noGrp="1"/>
          </p:cNvSpPr>
          <p:nvPr>
            <p:ph type="body" sz="quarter" idx="1"/>
          </p:nvPr>
        </p:nvSpPr>
        <p:spPr>
          <a:xfrm>
            <a:off x="1792165" y="5367337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300"/>
              </a:spcBef>
              <a:buSzTx/>
              <a:buFontTx/>
              <a:buNone/>
              <a:defRPr sz="1400"/>
            </a:lvl1pPr>
            <a:lvl2pPr marL="0" indent="457200">
              <a:lnSpc>
                <a:spcPct val="100000"/>
              </a:lnSpc>
              <a:spcBef>
                <a:spcPts val="300"/>
              </a:spcBef>
              <a:buSzTx/>
              <a:buFontTx/>
              <a:buNone/>
              <a:defRPr sz="1400"/>
            </a:lvl2pPr>
            <a:lvl3pPr marL="0" indent="914400">
              <a:lnSpc>
                <a:spcPct val="100000"/>
              </a:lnSpc>
              <a:spcBef>
                <a:spcPts val="300"/>
              </a:spcBef>
              <a:buSzTx/>
              <a:buFontTx/>
              <a:buNone/>
              <a:defRPr sz="1400"/>
            </a:lvl3pPr>
            <a:lvl4pPr marL="0" indent="1371600">
              <a:lnSpc>
                <a:spcPct val="100000"/>
              </a:lnSpc>
              <a:spcBef>
                <a:spcPts val="300"/>
              </a:spcBef>
              <a:buSzTx/>
              <a:buFontTx/>
              <a:buNone/>
              <a:defRPr sz="1400"/>
            </a:lvl4pPr>
            <a:lvl5pPr marL="0" indent="1828800">
              <a:lnSpc>
                <a:spcPct val="100000"/>
              </a:lnSpc>
              <a:spcBef>
                <a:spcPts val="300"/>
              </a:spcBef>
              <a:buSzTx/>
              <a:buFontTx/>
              <a:buNone/>
              <a:defRPr sz="1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>
            <a:spLocks noGrp="1"/>
          </p:cNvSpPr>
          <p:nvPr>
            <p:ph type="sldNum" sz="quarter" idx="2"/>
          </p:nvPr>
        </p:nvSpPr>
        <p:spPr>
          <a:xfrm>
            <a:off x="8942734" y="6685185"/>
            <a:ext cx="182217" cy="172816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10" name="Shape 210"/>
          <p:cNvSpPr/>
          <p:nvPr/>
        </p:nvSpPr>
        <p:spPr>
          <a:xfrm>
            <a:off x="175845" y="600076"/>
            <a:ext cx="6331930" cy="49214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rgbClr val="FF6600"/>
              </a:gs>
            </a:gsLst>
          </a:gra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pic>
        <p:nvPicPr>
          <p:cNvPr id="211" name="image1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7774" y="0"/>
            <a:ext cx="2646485" cy="655638"/>
          </a:xfrm>
          <a:prstGeom prst="rect">
            <a:avLst/>
          </a:prstGeom>
          <a:ln w="12700">
            <a:miter lim="400000"/>
          </a:ln>
        </p:spPr>
      </p:pic>
      <p:sp>
        <p:nvSpPr>
          <p:cNvPr id="212" name="Shape 212"/>
          <p:cNvSpPr>
            <a:spLocks noGrp="1"/>
          </p:cNvSpPr>
          <p:nvPr>
            <p:ph type="title"/>
          </p:nvPr>
        </p:nvSpPr>
        <p:spPr>
          <a:xfrm>
            <a:off x="914402" y="76200"/>
            <a:ext cx="6440366" cy="47625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800">
                <a:latin typeface="HGSｺﾞｼｯｸE"/>
                <a:ea typeface="HGSｺﾞｼｯｸE"/>
                <a:cs typeface="HGSｺﾞｼｯｸE"/>
                <a:sym typeface="HGSｺﾞｼｯｸE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213" name="Shape 213"/>
          <p:cNvSpPr>
            <a:spLocks noGrp="1"/>
          </p:cNvSpPr>
          <p:nvPr>
            <p:ph type="body" idx="1"/>
          </p:nvPr>
        </p:nvSpPr>
        <p:spPr>
          <a:xfrm>
            <a:off x="395653" y="836612"/>
            <a:ext cx="8229601" cy="4525964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3200"/>
            </a:lvl1pPr>
            <a:lvl2pPr marL="342900" indent="114300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3200"/>
            </a:lvl2pPr>
            <a:lvl3pPr marL="1219200" indent="-304800">
              <a:lnSpc>
                <a:spcPct val="100000"/>
              </a:lnSpc>
              <a:spcBef>
                <a:spcPts val="700"/>
              </a:spcBef>
              <a:buFontTx/>
              <a:defRPr sz="3200"/>
            </a:lvl3pPr>
            <a:lvl4pPr marL="1737360" indent="-365760">
              <a:lnSpc>
                <a:spcPct val="100000"/>
              </a:lnSpc>
              <a:spcBef>
                <a:spcPts val="700"/>
              </a:spcBef>
              <a:buFontTx/>
              <a:buChar char="–"/>
              <a:defRPr sz="3200"/>
            </a:lvl4pPr>
            <a:lvl5pPr marL="2194560" indent="-365760">
              <a:lnSpc>
                <a:spcPct val="100000"/>
              </a:lnSpc>
              <a:spcBef>
                <a:spcPts val="700"/>
              </a:spcBef>
              <a:buFontTx/>
              <a:buChar char="»"/>
              <a:defRPr sz="3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>
            <a:spLocks noGrp="1"/>
          </p:cNvSpPr>
          <p:nvPr>
            <p:ph type="sldNum" sz="quarter" idx="2"/>
          </p:nvPr>
        </p:nvSpPr>
        <p:spPr>
          <a:xfrm>
            <a:off x="8942734" y="6685185"/>
            <a:ext cx="182217" cy="172816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21" name="Shape 221"/>
          <p:cNvSpPr/>
          <p:nvPr/>
        </p:nvSpPr>
        <p:spPr>
          <a:xfrm>
            <a:off x="175845" y="600076"/>
            <a:ext cx="6331930" cy="49214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rgbClr val="FF6600"/>
              </a:gs>
            </a:gsLst>
          </a:gra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pic>
        <p:nvPicPr>
          <p:cNvPr id="222" name="image1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7774" y="0"/>
            <a:ext cx="2646485" cy="655638"/>
          </a:xfrm>
          <a:prstGeom prst="rect">
            <a:avLst/>
          </a:prstGeom>
          <a:ln w="12700">
            <a:miter lim="400000"/>
          </a:ln>
        </p:spPr>
      </p:pic>
      <p:sp>
        <p:nvSpPr>
          <p:cNvPr id="223" name="Shape 223"/>
          <p:cNvSpPr>
            <a:spLocks noGrp="1"/>
          </p:cNvSpPr>
          <p:nvPr>
            <p:ph type="title"/>
          </p:nvPr>
        </p:nvSpPr>
        <p:spPr>
          <a:xfrm>
            <a:off x="6567853" y="76201"/>
            <a:ext cx="2057401" cy="5286376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800">
                <a:latin typeface="HGSｺﾞｼｯｸE"/>
                <a:ea typeface="HGSｺﾞｼｯｸE"/>
                <a:cs typeface="HGSｺﾞｼｯｸE"/>
                <a:sym typeface="HGSｺﾞｼｯｸE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224" name="Shape 224"/>
          <p:cNvSpPr>
            <a:spLocks noGrp="1"/>
          </p:cNvSpPr>
          <p:nvPr>
            <p:ph type="body" idx="1"/>
          </p:nvPr>
        </p:nvSpPr>
        <p:spPr>
          <a:xfrm>
            <a:off x="395654" y="76201"/>
            <a:ext cx="6031524" cy="5286376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3200"/>
            </a:lvl1pPr>
            <a:lvl2pPr marL="342900" indent="114300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3200"/>
            </a:lvl2pPr>
            <a:lvl3pPr marL="1219200" indent="-304800">
              <a:lnSpc>
                <a:spcPct val="100000"/>
              </a:lnSpc>
              <a:spcBef>
                <a:spcPts val="700"/>
              </a:spcBef>
              <a:buFontTx/>
              <a:defRPr sz="3200"/>
            </a:lvl3pPr>
            <a:lvl4pPr marL="1737360" indent="-365760">
              <a:lnSpc>
                <a:spcPct val="100000"/>
              </a:lnSpc>
              <a:spcBef>
                <a:spcPts val="700"/>
              </a:spcBef>
              <a:buFontTx/>
              <a:buChar char="–"/>
              <a:defRPr sz="3200"/>
            </a:lvl4pPr>
            <a:lvl5pPr marL="2194560" indent="-365760">
              <a:lnSpc>
                <a:spcPct val="100000"/>
              </a:lnSpc>
              <a:spcBef>
                <a:spcPts val="700"/>
              </a:spcBef>
              <a:buFontTx/>
              <a:buChar char="»"/>
              <a:defRPr sz="3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>
            <a:spLocks noGrp="1"/>
          </p:cNvSpPr>
          <p:nvPr>
            <p:ph type="sldNum" sz="quarter" idx="2"/>
          </p:nvPr>
        </p:nvSpPr>
        <p:spPr>
          <a:xfrm>
            <a:off x="8942734" y="6685185"/>
            <a:ext cx="182217" cy="172816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32" name="Shape 232"/>
          <p:cNvSpPr/>
          <p:nvPr/>
        </p:nvSpPr>
        <p:spPr>
          <a:xfrm>
            <a:off x="175845" y="600076"/>
            <a:ext cx="6331930" cy="49214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rgbClr val="FF6600"/>
              </a:gs>
            </a:gsLst>
          </a:gra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pic>
        <p:nvPicPr>
          <p:cNvPr id="233" name="image1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7774" y="0"/>
            <a:ext cx="2646485" cy="655638"/>
          </a:xfrm>
          <a:prstGeom prst="rect">
            <a:avLst/>
          </a:prstGeom>
          <a:ln w="12700">
            <a:miter lim="400000"/>
          </a:ln>
        </p:spPr>
      </p:pic>
      <p:sp>
        <p:nvSpPr>
          <p:cNvPr id="234" name="Shape 234"/>
          <p:cNvSpPr>
            <a:spLocks noGrp="1"/>
          </p:cNvSpPr>
          <p:nvPr>
            <p:ph type="body" idx="1"/>
          </p:nvPr>
        </p:nvSpPr>
        <p:spPr>
          <a:xfrm>
            <a:off x="395653" y="76201"/>
            <a:ext cx="8229601" cy="5286376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3200"/>
            </a:lvl1pPr>
            <a:lvl2pPr marL="342900" indent="114300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3200"/>
            </a:lvl2pPr>
            <a:lvl3pPr marL="1219200" indent="-304800">
              <a:lnSpc>
                <a:spcPct val="100000"/>
              </a:lnSpc>
              <a:spcBef>
                <a:spcPts val="700"/>
              </a:spcBef>
              <a:buFontTx/>
              <a:defRPr sz="3200"/>
            </a:lvl3pPr>
            <a:lvl4pPr marL="1737360" indent="-365760">
              <a:lnSpc>
                <a:spcPct val="100000"/>
              </a:lnSpc>
              <a:spcBef>
                <a:spcPts val="700"/>
              </a:spcBef>
              <a:buFontTx/>
              <a:buChar char="–"/>
              <a:defRPr sz="3200"/>
            </a:lvl4pPr>
            <a:lvl5pPr marL="2194560" indent="-365760">
              <a:lnSpc>
                <a:spcPct val="100000"/>
              </a:lnSpc>
              <a:spcBef>
                <a:spcPts val="700"/>
              </a:spcBef>
              <a:buFontTx/>
              <a:buChar char="»"/>
              <a:defRPr sz="3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>
            <a:spLocks noGrp="1"/>
          </p:cNvSpPr>
          <p:nvPr>
            <p:ph type="sldNum" sz="quarter" idx="2"/>
          </p:nvPr>
        </p:nvSpPr>
        <p:spPr>
          <a:xfrm>
            <a:off x="8942734" y="6685185"/>
            <a:ext cx="182217" cy="172816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42" name="Shape 242"/>
          <p:cNvSpPr/>
          <p:nvPr/>
        </p:nvSpPr>
        <p:spPr>
          <a:xfrm>
            <a:off x="175845" y="600076"/>
            <a:ext cx="6331930" cy="49214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rgbClr val="FF6600"/>
              </a:gs>
            </a:gsLst>
          </a:gra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pic>
        <p:nvPicPr>
          <p:cNvPr id="243" name="image1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7774" y="0"/>
            <a:ext cx="2646485" cy="655638"/>
          </a:xfrm>
          <a:prstGeom prst="rect">
            <a:avLst/>
          </a:prstGeom>
          <a:ln w="12700">
            <a:miter lim="400000"/>
          </a:ln>
        </p:spPr>
      </p:pic>
      <p:sp>
        <p:nvSpPr>
          <p:cNvPr id="244" name="Shape 244"/>
          <p:cNvSpPr>
            <a:spLocks noGrp="1"/>
          </p:cNvSpPr>
          <p:nvPr>
            <p:ph type="title"/>
          </p:nvPr>
        </p:nvSpPr>
        <p:spPr>
          <a:xfrm>
            <a:off x="914402" y="76200"/>
            <a:ext cx="6440366" cy="47625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800">
                <a:latin typeface="HGSｺﾞｼｯｸE"/>
                <a:ea typeface="HGSｺﾞｼｯｸE"/>
                <a:cs typeface="HGSｺﾞｼｯｸE"/>
                <a:sym typeface="HGSｺﾞｼｯｸE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245" name="Shape 245"/>
          <p:cNvSpPr>
            <a:spLocks noGrp="1"/>
          </p:cNvSpPr>
          <p:nvPr>
            <p:ph type="body" sz="quarter" idx="1"/>
          </p:nvPr>
        </p:nvSpPr>
        <p:spPr>
          <a:xfrm>
            <a:off x="395653" y="836615"/>
            <a:ext cx="4044463" cy="2185987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3200"/>
            </a:lvl1pPr>
            <a:lvl2pPr marL="342900" indent="114300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3200"/>
            </a:lvl2pPr>
            <a:lvl3pPr marL="1219200" indent="-304800">
              <a:lnSpc>
                <a:spcPct val="100000"/>
              </a:lnSpc>
              <a:spcBef>
                <a:spcPts val="700"/>
              </a:spcBef>
              <a:buFontTx/>
              <a:defRPr sz="3200"/>
            </a:lvl3pPr>
            <a:lvl4pPr marL="1737360" indent="-365760">
              <a:lnSpc>
                <a:spcPct val="100000"/>
              </a:lnSpc>
              <a:spcBef>
                <a:spcPts val="700"/>
              </a:spcBef>
              <a:buFontTx/>
              <a:buChar char="–"/>
              <a:defRPr sz="3200"/>
            </a:lvl4pPr>
            <a:lvl5pPr marL="2194560" indent="-365760">
              <a:lnSpc>
                <a:spcPct val="100000"/>
              </a:lnSpc>
              <a:spcBef>
                <a:spcPts val="700"/>
              </a:spcBef>
              <a:buFontTx/>
              <a:buChar char="»"/>
              <a:defRPr sz="3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21" name="Shape 2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22" name="Shape 2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>
            <a:spLocks noGrp="1"/>
          </p:cNvSpPr>
          <p:nvPr>
            <p:ph type="sldNum" sz="quarter" idx="2"/>
          </p:nvPr>
        </p:nvSpPr>
        <p:spPr>
          <a:xfrm>
            <a:off x="8942734" y="6685185"/>
            <a:ext cx="182217" cy="172816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53" name="Shape 253"/>
          <p:cNvSpPr/>
          <p:nvPr/>
        </p:nvSpPr>
        <p:spPr>
          <a:xfrm>
            <a:off x="175845" y="600076"/>
            <a:ext cx="6331930" cy="49214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rgbClr val="FF6600"/>
              </a:gs>
            </a:gsLst>
          </a:gra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pic>
        <p:nvPicPr>
          <p:cNvPr id="254" name="image1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7774" y="0"/>
            <a:ext cx="2646485" cy="655638"/>
          </a:xfrm>
          <a:prstGeom prst="rect">
            <a:avLst/>
          </a:prstGeom>
          <a:ln w="12700">
            <a:miter lim="400000"/>
          </a:ln>
        </p:spPr>
      </p:pic>
      <p:sp>
        <p:nvSpPr>
          <p:cNvPr id="255" name="Shape 255"/>
          <p:cNvSpPr>
            <a:spLocks noGrp="1"/>
          </p:cNvSpPr>
          <p:nvPr>
            <p:ph type="title"/>
          </p:nvPr>
        </p:nvSpPr>
        <p:spPr>
          <a:xfrm>
            <a:off x="914402" y="76200"/>
            <a:ext cx="6440366" cy="47625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800">
                <a:latin typeface="HGSｺﾞｼｯｸE"/>
                <a:ea typeface="HGSｺﾞｼｯｸE"/>
                <a:cs typeface="HGSｺﾞｼｯｸE"/>
                <a:sym typeface="HGSｺﾞｼｯｸE"/>
              </a:defRPr>
            </a:lvl1pPr>
          </a:lstStyle>
          <a:p>
            <a:r>
              <a:t>タイトルテキスト</a:t>
            </a:r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、コンテンツ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Shape 262"/>
          <p:cNvSpPr>
            <a:spLocks noGrp="1"/>
          </p:cNvSpPr>
          <p:nvPr>
            <p:ph type="sldNum" sz="quarter" idx="2"/>
          </p:nvPr>
        </p:nvSpPr>
        <p:spPr>
          <a:xfrm>
            <a:off x="8942734" y="6685185"/>
            <a:ext cx="182217" cy="172816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63" name="Shape 263"/>
          <p:cNvSpPr/>
          <p:nvPr/>
        </p:nvSpPr>
        <p:spPr>
          <a:xfrm>
            <a:off x="175845" y="600076"/>
            <a:ext cx="6331930" cy="49214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rgbClr val="FF6600"/>
              </a:gs>
            </a:gsLst>
          </a:gra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pic>
        <p:nvPicPr>
          <p:cNvPr id="264" name="image1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7774" y="0"/>
            <a:ext cx="2646485" cy="655638"/>
          </a:xfrm>
          <a:prstGeom prst="rect">
            <a:avLst/>
          </a:prstGeom>
          <a:ln w="12700">
            <a:miter lim="400000"/>
          </a:ln>
        </p:spPr>
      </p:pic>
      <p:sp>
        <p:nvSpPr>
          <p:cNvPr id="265" name="Shape 265"/>
          <p:cNvSpPr>
            <a:spLocks noGrp="1"/>
          </p:cNvSpPr>
          <p:nvPr>
            <p:ph type="title"/>
          </p:nvPr>
        </p:nvSpPr>
        <p:spPr>
          <a:xfrm>
            <a:off x="914402" y="76200"/>
            <a:ext cx="6440366" cy="47625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800">
                <a:latin typeface="HGSｺﾞｼｯｸE"/>
                <a:ea typeface="HGSｺﾞｼｯｸE"/>
                <a:cs typeface="HGSｺﾞｼｯｸE"/>
                <a:sym typeface="HGSｺﾞｼｯｸE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266" name="Shape 266"/>
          <p:cNvSpPr>
            <a:spLocks noGrp="1"/>
          </p:cNvSpPr>
          <p:nvPr>
            <p:ph type="body" sz="half" idx="1"/>
          </p:nvPr>
        </p:nvSpPr>
        <p:spPr>
          <a:xfrm>
            <a:off x="395653" y="836612"/>
            <a:ext cx="4044463" cy="4525964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3200"/>
            </a:lvl1pPr>
            <a:lvl2pPr marL="342900" indent="114300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3200"/>
            </a:lvl2pPr>
            <a:lvl3pPr marL="1219200" indent="-304800">
              <a:lnSpc>
                <a:spcPct val="100000"/>
              </a:lnSpc>
              <a:spcBef>
                <a:spcPts val="700"/>
              </a:spcBef>
              <a:buFontTx/>
              <a:defRPr sz="3200"/>
            </a:lvl3pPr>
            <a:lvl4pPr marL="1737360" indent="-365760">
              <a:lnSpc>
                <a:spcPct val="100000"/>
              </a:lnSpc>
              <a:spcBef>
                <a:spcPts val="700"/>
              </a:spcBef>
              <a:buFontTx/>
              <a:buChar char="–"/>
              <a:defRPr sz="3200"/>
            </a:lvl4pPr>
            <a:lvl5pPr marL="2194560" indent="-365760">
              <a:lnSpc>
                <a:spcPct val="100000"/>
              </a:lnSpc>
              <a:spcBef>
                <a:spcPts val="700"/>
              </a:spcBef>
              <a:buFontTx/>
              <a:buChar char="»"/>
              <a:defRPr sz="3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 algn="ctr">
              <a:lnSpc>
                <a:spcPct val="100000"/>
              </a:lnSpc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274" name="Shape 274"/>
          <p:cNvSpPr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3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indent="457200" algn="ctr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3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indent="914400" algn="ctr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3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indent="1371600" algn="ctr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3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indent="1828800" algn="ctr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3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275" name="Shape 275"/>
          <p:cNvSpPr>
            <a:spLocks noGrp="1"/>
          </p:cNvSpPr>
          <p:nvPr>
            <p:ph type="sldNum" sz="quarter" idx="2"/>
          </p:nvPr>
        </p:nvSpPr>
        <p:spPr>
          <a:xfrm>
            <a:off x="8422818" y="6404292"/>
            <a:ext cx="263983" cy="269241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Shape 291"/>
          <p:cNvSpPr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>
              <a:lnSpc>
                <a:spcPct val="100000"/>
              </a:lnSpc>
              <a:defRPr sz="4000" b="1" cap="all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292" name="Shape 292"/>
          <p:cNvSpPr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indent="457200">
              <a:lnSpc>
                <a:spcPct val="100000"/>
              </a:lnSpc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indent="914400">
              <a:lnSpc>
                <a:spcPct val="100000"/>
              </a:lnSpc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indent="1371600">
              <a:lnSpc>
                <a:spcPct val="100000"/>
              </a:lnSpc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indent="1828800">
              <a:lnSpc>
                <a:spcPct val="100000"/>
              </a:lnSpc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293" name="Shape 293"/>
          <p:cNvSpPr>
            <a:spLocks noGrp="1"/>
          </p:cNvSpPr>
          <p:nvPr>
            <p:ph type="sldNum" sz="quarter" idx="2"/>
          </p:nvPr>
        </p:nvSpPr>
        <p:spPr>
          <a:xfrm>
            <a:off x="8422818" y="6404292"/>
            <a:ext cx="263983" cy="269241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Shape 300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 algn="ctr">
              <a:lnSpc>
                <a:spcPct val="100000"/>
              </a:lnSpc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301" name="Shape 301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600"/>
              </a:spcBef>
              <a:defRPr>
                <a:latin typeface="Calibri"/>
                <a:ea typeface="Calibri"/>
                <a:cs typeface="Calibri"/>
                <a:sym typeface="Calibri"/>
              </a:defRPr>
            </a:lvl1pPr>
            <a:lvl2pPr marL="790575" indent="-333375">
              <a:lnSpc>
                <a:spcPct val="100000"/>
              </a:lnSpc>
              <a:spcBef>
                <a:spcPts val="600"/>
              </a:spcBef>
              <a:buChar char="–"/>
              <a:defRPr>
                <a:latin typeface="Calibri"/>
                <a:ea typeface="Calibri"/>
                <a:cs typeface="Calibri"/>
                <a:sym typeface="Calibri"/>
              </a:defRPr>
            </a:lvl2pPr>
            <a:lvl3pPr>
              <a:lnSpc>
                <a:spcPct val="100000"/>
              </a:lnSpc>
              <a:spcBef>
                <a:spcPts val="600"/>
              </a:spcBef>
              <a:defRPr>
                <a:latin typeface="Calibri"/>
                <a:ea typeface="Calibri"/>
                <a:cs typeface="Calibri"/>
                <a:sym typeface="Calibri"/>
              </a:defRPr>
            </a:lvl3pPr>
            <a:lvl4pPr>
              <a:lnSpc>
                <a:spcPct val="100000"/>
              </a:lnSpc>
              <a:spcBef>
                <a:spcPts val="600"/>
              </a:spcBef>
              <a:buChar char="–"/>
              <a:defRPr>
                <a:latin typeface="Calibri"/>
                <a:ea typeface="Calibri"/>
                <a:cs typeface="Calibri"/>
                <a:sym typeface="Calibri"/>
              </a:defRPr>
            </a:lvl4pPr>
            <a:lvl5pPr>
              <a:lnSpc>
                <a:spcPct val="100000"/>
              </a:lnSpc>
              <a:spcBef>
                <a:spcPts val="600"/>
              </a:spcBef>
              <a:buChar char="»"/>
              <a:defRPr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302" name="Shape 302"/>
          <p:cNvSpPr>
            <a:spLocks noGrp="1"/>
          </p:cNvSpPr>
          <p:nvPr>
            <p:ph type="sldNum" sz="quarter" idx="2"/>
          </p:nvPr>
        </p:nvSpPr>
        <p:spPr>
          <a:xfrm>
            <a:off x="8422818" y="6404292"/>
            <a:ext cx="263983" cy="269241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Shape 30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 algn="ctr">
              <a:lnSpc>
                <a:spcPct val="100000"/>
              </a:lnSpc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310" name="Shape 310"/>
          <p:cNvSpPr>
            <a:spLocks noGrp="1"/>
          </p:cNvSpPr>
          <p:nvPr>
            <p:ph type="body" sz="quarter" idx="1"/>
          </p:nvPr>
        </p:nvSpPr>
        <p:spPr>
          <a:xfrm>
            <a:off x="457200" y="1535112"/>
            <a:ext cx="4040188" cy="639763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spcBef>
                <a:spcPts val="500"/>
              </a:spcBef>
              <a:buSzTx/>
              <a:buFontTx/>
              <a:buNone/>
              <a:defRPr sz="2400" b="1">
                <a:latin typeface="Calibri"/>
                <a:ea typeface="Calibri"/>
                <a:cs typeface="Calibri"/>
                <a:sym typeface="Calibri"/>
              </a:defRPr>
            </a:lvl1pPr>
            <a:lvl2pPr marL="0" indent="457200">
              <a:lnSpc>
                <a:spcPct val="100000"/>
              </a:lnSpc>
              <a:spcBef>
                <a:spcPts val="500"/>
              </a:spcBef>
              <a:buSzTx/>
              <a:buFontTx/>
              <a:buNone/>
              <a:defRPr sz="2400" b="1">
                <a:latin typeface="Calibri"/>
                <a:ea typeface="Calibri"/>
                <a:cs typeface="Calibri"/>
                <a:sym typeface="Calibri"/>
              </a:defRPr>
            </a:lvl2pPr>
            <a:lvl3pPr marL="0" indent="914400">
              <a:lnSpc>
                <a:spcPct val="100000"/>
              </a:lnSpc>
              <a:spcBef>
                <a:spcPts val="500"/>
              </a:spcBef>
              <a:buSzTx/>
              <a:buFontTx/>
              <a:buNone/>
              <a:defRPr sz="2400" b="1">
                <a:latin typeface="Calibri"/>
                <a:ea typeface="Calibri"/>
                <a:cs typeface="Calibri"/>
                <a:sym typeface="Calibri"/>
              </a:defRPr>
            </a:lvl3pPr>
            <a:lvl4pPr marL="0" indent="1371600">
              <a:lnSpc>
                <a:spcPct val="100000"/>
              </a:lnSpc>
              <a:spcBef>
                <a:spcPts val="500"/>
              </a:spcBef>
              <a:buSzTx/>
              <a:buFontTx/>
              <a:buNone/>
              <a:defRPr sz="2400" b="1">
                <a:latin typeface="Calibri"/>
                <a:ea typeface="Calibri"/>
                <a:cs typeface="Calibri"/>
                <a:sym typeface="Calibri"/>
              </a:defRPr>
            </a:lvl4pPr>
            <a:lvl5pPr marL="0" indent="1828800">
              <a:lnSpc>
                <a:spcPct val="100000"/>
              </a:lnSpc>
              <a:spcBef>
                <a:spcPts val="500"/>
              </a:spcBef>
              <a:buSzTx/>
              <a:buFontTx/>
              <a:buNone/>
              <a:defRPr sz="2400" b="1"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311" name="Shape 311"/>
          <p:cNvSpPr>
            <a:spLocks noGrp="1"/>
          </p:cNvSpPr>
          <p:nvPr>
            <p:ph type="body" sz="quarter" idx="13"/>
          </p:nvPr>
        </p:nvSpPr>
        <p:spPr>
          <a:xfrm>
            <a:off x="4645025" y="1535112"/>
            <a:ext cx="4041775" cy="639763"/>
          </a:xfrm>
          <a:prstGeom prst="rect">
            <a:avLst/>
          </a:prstGeom>
        </p:spPr>
        <p:txBody>
          <a:bodyPr anchor="b"/>
          <a:lstStyle/>
          <a:p>
            <a:pPr marL="0" indent="0">
              <a:lnSpc>
                <a:spcPct val="100000"/>
              </a:lnSpc>
              <a:spcBef>
                <a:spcPts val="500"/>
              </a:spcBef>
              <a:buSzTx/>
              <a:buFontTx/>
              <a:buNone/>
              <a:defRPr sz="2400" b="1"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312" name="Shape 312"/>
          <p:cNvSpPr>
            <a:spLocks noGrp="1"/>
          </p:cNvSpPr>
          <p:nvPr>
            <p:ph type="sldNum" sz="quarter" idx="2"/>
          </p:nvPr>
        </p:nvSpPr>
        <p:spPr>
          <a:xfrm>
            <a:off x="8422818" y="6404292"/>
            <a:ext cx="263983" cy="269241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Shape 31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 algn="ctr">
              <a:lnSpc>
                <a:spcPct val="100000"/>
              </a:lnSpc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320" name="Shape 320"/>
          <p:cNvSpPr>
            <a:spLocks noGrp="1"/>
          </p:cNvSpPr>
          <p:nvPr>
            <p:ph type="sldNum" sz="quarter" idx="2"/>
          </p:nvPr>
        </p:nvSpPr>
        <p:spPr>
          <a:xfrm>
            <a:off x="8422818" y="6404292"/>
            <a:ext cx="263983" cy="269241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Shape 327"/>
          <p:cNvSpPr>
            <a:spLocks noGrp="1"/>
          </p:cNvSpPr>
          <p:nvPr>
            <p:ph type="sldNum" sz="quarter" idx="2"/>
          </p:nvPr>
        </p:nvSpPr>
        <p:spPr>
          <a:xfrm>
            <a:off x="8422818" y="6404292"/>
            <a:ext cx="263983" cy="269241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Shape 334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4" cy="1162050"/>
          </a:xfrm>
          <a:prstGeom prst="rect">
            <a:avLst/>
          </a:prstGeom>
        </p:spPr>
        <p:txBody>
          <a:bodyPr anchor="b"/>
          <a:lstStyle>
            <a:lvl1pPr>
              <a:lnSpc>
                <a:spcPct val="100000"/>
              </a:lnSpc>
              <a:defRPr sz="2000" b="1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335" name="Shape 335"/>
          <p:cNvSpPr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700"/>
              </a:spcBef>
              <a:defRPr sz="3200">
                <a:latin typeface="Calibri"/>
                <a:ea typeface="Calibri"/>
                <a:cs typeface="Calibri"/>
                <a:sym typeface="Calibri"/>
              </a:defRPr>
            </a:lvl1pPr>
            <a:lvl2pPr marL="783771" indent="-326571">
              <a:lnSpc>
                <a:spcPct val="100000"/>
              </a:lnSpc>
              <a:spcBef>
                <a:spcPts val="700"/>
              </a:spcBef>
              <a:buChar char="–"/>
              <a:defRPr sz="3200">
                <a:latin typeface="Calibri"/>
                <a:ea typeface="Calibri"/>
                <a:cs typeface="Calibri"/>
                <a:sym typeface="Calibri"/>
              </a:defRPr>
            </a:lvl2pPr>
            <a:lvl3pPr marL="1219200" indent="-304800">
              <a:lnSpc>
                <a:spcPct val="100000"/>
              </a:lnSpc>
              <a:spcBef>
                <a:spcPts val="700"/>
              </a:spcBef>
              <a:defRPr sz="3200">
                <a:latin typeface="Calibri"/>
                <a:ea typeface="Calibri"/>
                <a:cs typeface="Calibri"/>
                <a:sym typeface="Calibri"/>
              </a:defRPr>
            </a:lvl3pPr>
            <a:lvl4pPr marL="1737360" indent="-365760">
              <a:lnSpc>
                <a:spcPct val="100000"/>
              </a:lnSpc>
              <a:spcBef>
                <a:spcPts val="700"/>
              </a:spcBef>
              <a:buChar char="–"/>
              <a:defRPr sz="3200">
                <a:latin typeface="Calibri"/>
                <a:ea typeface="Calibri"/>
                <a:cs typeface="Calibri"/>
                <a:sym typeface="Calibri"/>
              </a:defRPr>
            </a:lvl4pPr>
            <a:lvl5pPr marL="2194560" indent="-365760">
              <a:lnSpc>
                <a:spcPct val="100000"/>
              </a:lnSpc>
              <a:spcBef>
                <a:spcPts val="700"/>
              </a:spcBef>
              <a:buChar char="»"/>
              <a:defRPr sz="3200"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336" name="Shape 336"/>
          <p:cNvSpPr>
            <a:spLocks noGrp="1"/>
          </p:cNvSpPr>
          <p:nvPr>
            <p:ph type="body" sz="half" idx="13"/>
          </p:nvPr>
        </p:nvSpPr>
        <p:spPr>
          <a:xfrm>
            <a:off x="457199" y="1435100"/>
            <a:ext cx="3008315" cy="4691063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300"/>
              </a:spcBef>
              <a:buSzTx/>
              <a:buFontTx/>
              <a:buNone/>
              <a:defRPr sz="1400"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337" name="Shape 337"/>
          <p:cNvSpPr>
            <a:spLocks noGrp="1"/>
          </p:cNvSpPr>
          <p:nvPr>
            <p:ph type="sldNum" sz="quarter" idx="2"/>
          </p:nvPr>
        </p:nvSpPr>
        <p:spPr>
          <a:xfrm>
            <a:off x="8422818" y="6404292"/>
            <a:ext cx="263983" cy="269241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Shape 344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>
              <a:lnSpc>
                <a:spcPct val="100000"/>
              </a:lnSpc>
              <a:defRPr sz="2000" b="1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345" name="Shape 345"/>
          <p:cNvSpPr>
            <a:spLocks noGrp="1"/>
          </p:cNvSpPr>
          <p:nvPr>
            <p:ph type="pic" sz="half" idx="13"/>
          </p:nvPr>
        </p:nvSpPr>
        <p:spPr>
          <a:xfrm>
            <a:off x="1792288" y="612775"/>
            <a:ext cx="5486401" cy="41148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346" name="Shape 346"/>
          <p:cNvSpPr>
            <a:spLocks noGrp="1"/>
          </p:cNvSpPr>
          <p:nvPr>
            <p:ph type="body" sz="quarter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300"/>
              </a:spcBef>
              <a:buSzTx/>
              <a:buFontTx/>
              <a:buNone/>
              <a:defRPr sz="1400">
                <a:latin typeface="Calibri"/>
                <a:ea typeface="Calibri"/>
                <a:cs typeface="Calibri"/>
                <a:sym typeface="Calibri"/>
              </a:defRPr>
            </a:lvl1pPr>
            <a:lvl2pPr marL="0" indent="457200">
              <a:lnSpc>
                <a:spcPct val="100000"/>
              </a:lnSpc>
              <a:spcBef>
                <a:spcPts val="300"/>
              </a:spcBef>
              <a:buSzTx/>
              <a:buFontTx/>
              <a:buNone/>
              <a:defRPr sz="1400">
                <a:latin typeface="Calibri"/>
                <a:ea typeface="Calibri"/>
                <a:cs typeface="Calibri"/>
                <a:sym typeface="Calibri"/>
              </a:defRPr>
            </a:lvl2pPr>
            <a:lvl3pPr marL="0" indent="914400">
              <a:lnSpc>
                <a:spcPct val="100000"/>
              </a:lnSpc>
              <a:spcBef>
                <a:spcPts val="300"/>
              </a:spcBef>
              <a:buSzTx/>
              <a:buFontTx/>
              <a:buNone/>
              <a:defRPr sz="1400">
                <a:latin typeface="Calibri"/>
                <a:ea typeface="Calibri"/>
                <a:cs typeface="Calibri"/>
                <a:sym typeface="Calibri"/>
              </a:defRPr>
            </a:lvl3pPr>
            <a:lvl4pPr marL="0" indent="1371600">
              <a:lnSpc>
                <a:spcPct val="100000"/>
              </a:lnSpc>
              <a:spcBef>
                <a:spcPts val="300"/>
              </a:spcBef>
              <a:buSzTx/>
              <a:buFontTx/>
              <a:buNone/>
              <a:defRPr sz="1400">
                <a:latin typeface="Calibri"/>
                <a:ea typeface="Calibri"/>
                <a:cs typeface="Calibri"/>
                <a:sym typeface="Calibri"/>
              </a:defRPr>
            </a:lvl4pPr>
            <a:lvl5pPr marL="0" indent="1828800">
              <a:lnSpc>
                <a:spcPct val="100000"/>
              </a:lnSpc>
              <a:spcBef>
                <a:spcPts val="300"/>
              </a:spcBef>
              <a:buSzTx/>
              <a:buFontTx/>
              <a:buNone/>
              <a:defRPr sz="1400"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347" name="Shape 347"/>
          <p:cNvSpPr>
            <a:spLocks noGrp="1"/>
          </p:cNvSpPr>
          <p:nvPr>
            <p:ph type="sldNum" sz="quarter" idx="2"/>
          </p:nvPr>
        </p:nvSpPr>
        <p:spPr>
          <a:xfrm>
            <a:off x="8422818" y="6404292"/>
            <a:ext cx="263983" cy="269241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title"/>
          </p:nvPr>
        </p:nvSpPr>
        <p:spPr>
          <a:xfrm>
            <a:off x="623887" y="1709739"/>
            <a:ext cx="7886701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タイトルテキスト</a:t>
            </a:r>
          </a:p>
        </p:txBody>
      </p:sp>
      <p:sp>
        <p:nvSpPr>
          <p:cNvPr id="30" name="Shape 30"/>
          <p:cNvSpPr>
            <a:spLocks noGrp="1"/>
          </p:cNvSpPr>
          <p:nvPr>
            <p:ph type="body" sz="quarter" idx="1"/>
          </p:nvPr>
        </p:nvSpPr>
        <p:spPr>
          <a:xfrm>
            <a:off x="623887" y="4589464"/>
            <a:ext cx="7886701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/>
            </a:lvl1pPr>
            <a:lvl2pPr marL="0" indent="457200">
              <a:buSzTx/>
              <a:buFontTx/>
              <a:buNone/>
              <a:defRPr sz="2400"/>
            </a:lvl2pPr>
            <a:lvl3pPr marL="0" indent="914400">
              <a:buSzTx/>
              <a:buFontTx/>
              <a:buNone/>
              <a:defRPr sz="2400"/>
            </a:lvl3pPr>
            <a:lvl4pPr marL="0" indent="1371600">
              <a:buSzTx/>
              <a:buFontTx/>
              <a:buNone/>
              <a:defRPr sz="2400"/>
            </a:lvl4pPr>
            <a:lvl5pPr marL="0" indent="1828800">
              <a:buSzTx/>
              <a:buFontTx/>
              <a:buNone/>
              <a:defRPr sz="2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Shape 35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 algn="ctr">
              <a:lnSpc>
                <a:spcPct val="100000"/>
              </a:lnSpc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355" name="Shape 355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700"/>
              </a:spcBef>
              <a:defRPr sz="3200">
                <a:latin typeface="Calibri"/>
                <a:ea typeface="Calibri"/>
                <a:cs typeface="Calibri"/>
                <a:sym typeface="Calibri"/>
              </a:defRPr>
            </a:lvl1pPr>
            <a:lvl2pPr marL="783771" indent="-326571">
              <a:lnSpc>
                <a:spcPct val="100000"/>
              </a:lnSpc>
              <a:spcBef>
                <a:spcPts val="700"/>
              </a:spcBef>
              <a:buChar char="–"/>
              <a:defRPr sz="3200">
                <a:latin typeface="Calibri"/>
                <a:ea typeface="Calibri"/>
                <a:cs typeface="Calibri"/>
                <a:sym typeface="Calibri"/>
              </a:defRPr>
            </a:lvl2pPr>
            <a:lvl3pPr marL="1219200" indent="-304800">
              <a:lnSpc>
                <a:spcPct val="100000"/>
              </a:lnSpc>
              <a:spcBef>
                <a:spcPts val="700"/>
              </a:spcBef>
              <a:defRPr sz="3200">
                <a:latin typeface="Calibri"/>
                <a:ea typeface="Calibri"/>
                <a:cs typeface="Calibri"/>
                <a:sym typeface="Calibri"/>
              </a:defRPr>
            </a:lvl3pPr>
            <a:lvl4pPr marL="1737360" indent="-365760">
              <a:lnSpc>
                <a:spcPct val="100000"/>
              </a:lnSpc>
              <a:spcBef>
                <a:spcPts val="700"/>
              </a:spcBef>
              <a:buChar char="–"/>
              <a:defRPr sz="3200">
                <a:latin typeface="Calibri"/>
                <a:ea typeface="Calibri"/>
                <a:cs typeface="Calibri"/>
                <a:sym typeface="Calibri"/>
              </a:defRPr>
            </a:lvl4pPr>
            <a:lvl5pPr marL="2194560" indent="-365760">
              <a:lnSpc>
                <a:spcPct val="100000"/>
              </a:lnSpc>
              <a:spcBef>
                <a:spcPts val="700"/>
              </a:spcBef>
              <a:buChar char="»"/>
              <a:defRPr sz="3200"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356" name="Shape 356"/>
          <p:cNvSpPr>
            <a:spLocks noGrp="1"/>
          </p:cNvSpPr>
          <p:nvPr>
            <p:ph type="sldNum" sz="quarter" idx="2"/>
          </p:nvPr>
        </p:nvSpPr>
        <p:spPr>
          <a:xfrm>
            <a:off x="8422818" y="6404292"/>
            <a:ext cx="263983" cy="269241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Shape 363"/>
          <p:cNvSpPr>
            <a:spLocks noGrp="1"/>
          </p:cNvSpPr>
          <p:nvPr>
            <p:ph type="title"/>
          </p:nvPr>
        </p:nvSpPr>
        <p:spPr>
          <a:xfrm>
            <a:off x="6629400" y="274638"/>
            <a:ext cx="2057400" cy="5851526"/>
          </a:xfrm>
          <a:prstGeom prst="rect">
            <a:avLst/>
          </a:prstGeom>
        </p:spPr>
        <p:txBody>
          <a:bodyPr/>
          <a:lstStyle>
            <a:lvl1pPr algn="ctr">
              <a:lnSpc>
                <a:spcPct val="100000"/>
              </a:lnSpc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364" name="Shape 364"/>
          <p:cNvSpPr>
            <a:spLocks noGrp="1"/>
          </p:cNvSpPr>
          <p:nvPr>
            <p:ph type="body" idx="1"/>
          </p:nvPr>
        </p:nvSpPr>
        <p:spPr>
          <a:xfrm>
            <a:off x="457200" y="274638"/>
            <a:ext cx="6019800" cy="5851526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700"/>
              </a:spcBef>
              <a:defRPr sz="3200">
                <a:latin typeface="Calibri"/>
                <a:ea typeface="Calibri"/>
                <a:cs typeface="Calibri"/>
                <a:sym typeface="Calibri"/>
              </a:defRPr>
            </a:lvl1pPr>
            <a:lvl2pPr marL="783771" indent="-326571">
              <a:lnSpc>
                <a:spcPct val="100000"/>
              </a:lnSpc>
              <a:spcBef>
                <a:spcPts val="700"/>
              </a:spcBef>
              <a:buChar char="–"/>
              <a:defRPr sz="3200">
                <a:latin typeface="Calibri"/>
                <a:ea typeface="Calibri"/>
                <a:cs typeface="Calibri"/>
                <a:sym typeface="Calibri"/>
              </a:defRPr>
            </a:lvl2pPr>
            <a:lvl3pPr marL="1219200" indent="-304800">
              <a:lnSpc>
                <a:spcPct val="100000"/>
              </a:lnSpc>
              <a:spcBef>
                <a:spcPts val="700"/>
              </a:spcBef>
              <a:defRPr sz="3200">
                <a:latin typeface="Calibri"/>
                <a:ea typeface="Calibri"/>
                <a:cs typeface="Calibri"/>
                <a:sym typeface="Calibri"/>
              </a:defRPr>
            </a:lvl3pPr>
            <a:lvl4pPr marL="1737360" indent="-365760">
              <a:lnSpc>
                <a:spcPct val="100000"/>
              </a:lnSpc>
              <a:spcBef>
                <a:spcPts val="700"/>
              </a:spcBef>
              <a:buChar char="–"/>
              <a:defRPr sz="3200">
                <a:latin typeface="Calibri"/>
                <a:ea typeface="Calibri"/>
                <a:cs typeface="Calibri"/>
                <a:sym typeface="Calibri"/>
              </a:defRPr>
            </a:lvl4pPr>
            <a:lvl5pPr marL="2194560" indent="-365760">
              <a:lnSpc>
                <a:spcPct val="100000"/>
              </a:lnSpc>
              <a:spcBef>
                <a:spcPts val="700"/>
              </a:spcBef>
              <a:buChar char="»"/>
              <a:defRPr sz="3200"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365" name="Shape 365"/>
          <p:cNvSpPr>
            <a:spLocks noGrp="1"/>
          </p:cNvSpPr>
          <p:nvPr>
            <p:ph type="sldNum" sz="quarter" idx="2"/>
          </p:nvPr>
        </p:nvSpPr>
        <p:spPr>
          <a:xfrm>
            <a:off x="8422818" y="6404292"/>
            <a:ext cx="263983" cy="269241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7" name="image2.png" descr="フッダー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70663"/>
            <a:ext cx="9144000" cy="287338"/>
          </a:xfrm>
          <a:prstGeom prst="rect">
            <a:avLst/>
          </a:prstGeom>
          <a:ln w="12700">
            <a:miter lim="400000"/>
          </a:ln>
        </p:spPr>
      </p:pic>
      <p:sp>
        <p:nvSpPr>
          <p:cNvPr id="398" name="Shape 398"/>
          <p:cNvSpPr/>
          <p:nvPr/>
        </p:nvSpPr>
        <p:spPr>
          <a:xfrm>
            <a:off x="0" y="733425"/>
            <a:ext cx="9144000" cy="0"/>
          </a:xfrm>
          <a:prstGeom prst="line">
            <a:avLst/>
          </a:prstGeom>
          <a:ln w="38100">
            <a:solidFill>
              <a:srgbClr val="0068B6"/>
            </a:solidFill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399" name="image3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7588" y="244475"/>
            <a:ext cx="1390651" cy="363539"/>
          </a:xfrm>
          <a:prstGeom prst="rect">
            <a:avLst/>
          </a:prstGeom>
          <a:ln w="12700">
            <a:miter lim="400000"/>
          </a:ln>
        </p:spPr>
      </p:pic>
      <p:sp>
        <p:nvSpPr>
          <p:cNvPr id="400" name="Shape 400"/>
          <p:cNvSpPr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>
              <a:lnSpc>
                <a:spcPct val="100000"/>
              </a:lnSpc>
              <a:defRPr sz="4000" b="1" cap="all">
                <a:solidFill>
                  <a:srgbClr val="5F5F5F"/>
                </a:solidFill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401" name="Shape 401"/>
          <p:cNvSpPr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spcBef>
                <a:spcPts val="400"/>
              </a:spcBef>
              <a:buSzTx/>
              <a:buFontTx/>
              <a:buNone/>
              <a:defRPr sz="2000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1pPr>
            <a:lvl2pPr marL="0" indent="457200">
              <a:lnSpc>
                <a:spcPct val="100000"/>
              </a:lnSpc>
              <a:spcBef>
                <a:spcPts val="400"/>
              </a:spcBef>
              <a:buSzTx/>
              <a:buFontTx/>
              <a:buNone/>
              <a:defRPr sz="2000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2pPr>
            <a:lvl3pPr marL="0" indent="914400">
              <a:lnSpc>
                <a:spcPct val="100000"/>
              </a:lnSpc>
              <a:spcBef>
                <a:spcPts val="400"/>
              </a:spcBef>
              <a:buSzTx/>
              <a:buFontTx/>
              <a:buNone/>
              <a:defRPr sz="2000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3pPr>
            <a:lvl4pPr marL="0" indent="1371600">
              <a:lnSpc>
                <a:spcPct val="100000"/>
              </a:lnSpc>
              <a:spcBef>
                <a:spcPts val="400"/>
              </a:spcBef>
              <a:buSzTx/>
              <a:buFontTx/>
              <a:buNone/>
              <a:defRPr sz="2000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4pPr>
            <a:lvl5pPr marL="0" indent="1828800">
              <a:lnSpc>
                <a:spcPct val="100000"/>
              </a:lnSpc>
              <a:spcBef>
                <a:spcPts val="400"/>
              </a:spcBef>
              <a:buSzTx/>
              <a:buFontTx/>
              <a:buNone/>
              <a:defRPr sz="2000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402" name="Shape 402"/>
          <p:cNvSpPr>
            <a:spLocks noGrp="1"/>
          </p:cNvSpPr>
          <p:nvPr>
            <p:ph type="sldNum" sz="quarter" idx="2"/>
          </p:nvPr>
        </p:nvSpPr>
        <p:spPr>
          <a:xfrm>
            <a:off x="8398311" y="6553200"/>
            <a:ext cx="345640" cy="320040"/>
          </a:xfrm>
          <a:prstGeom prst="rect">
            <a:avLst/>
          </a:prstGeom>
        </p:spPr>
        <p:txBody>
          <a:bodyPr anchor="t"/>
          <a:lstStyle>
            <a:lvl1pPr>
              <a:defRPr sz="1600">
                <a:solidFill>
                  <a:srgbClr val="808080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" name="image2.png" descr="フッダー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70663"/>
            <a:ext cx="9144000" cy="287338"/>
          </a:xfrm>
          <a:prstGeom prst="rect">
            <a:avLst/>
          </a:prstGeom>
          <a:ln w="12700">
            <a:miter lim="400000"/>
          </a:ln>
        </p:spPr>
      </p:pic>
      <p:sp>
        <p:nvSpPr>
          <p:cNvPr id="410" name="Shape 410"/>
          <p:cNvSpPr/>
          <p:nvPr/>
        </p:nvSpPr>
        <p:spPr>
          <a:xfrm>
            <a:off x="0" y="733425"/>
            <a:ext cx="9144000" cy="0"/>
          </a:xfrm>
          <a:prstGeom prst="line">
            <a:avLst/>
          </a:prstGeom>
          <a:ln w="38100">
            <a:solidFill>
              <a:srgbClr val="0068B6"/>
            </a:solidFill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411" name="image3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7588" y="244475"/>
            <a:ext cx="1390651" cy="363539"/>
          </a:xfrm>
          <a:prstGeom prst="rect">
            <a:avLst/>
          </a:prstGeom>
          <a:ln w="12700">
            <a:miter lim="400000"/>
          </a:ln>
        </p:spPr>
      </p:pic>
      <p:sp>
        <p:nvSpPr>
          <p:cNvPr id="412" name="Shape 412"/>
          <p:cNvSpPr>
            <a:spLocks noGrp="1"/>
          </p:cNvSpPr>
          <p:nvPr>
            <p:ph type="title"/>
          </p:nvPr>
        </p:nvSpPr>
        <p:spPr>
          <a:xfrm>
            <a:off x="395288" y="133350"/>
            <a:ext cx="8355012" cy="56515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600" b="1">
                <a:solidFill>
                  <a:srgbClr val="5F5F5F"/>
                </a:solidFill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413" name="Shape 413"/>
          <p:cNvSpPr>
            <a:spLocks noGrp="1"/>
          </p:cNvSpPr>
          <p:nvPr>
            <p:ph type="body" sz="half" idx="1"/>
          </p:nvPr>
        </p:nvSpPr>
        <p:spPr>
          <a:xfrm>
            <a:off x="915987" y="1628775"/>
            <a:ext cx="3883026" cy="4525963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600"/>
              </a:spcBef>
              <a:buSzTx/>
              <a:buFontTx/>
              <a:buNone/>
              <a:defRPr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1pPr>
            <a:lvl2pPr marL="342900" indent="114300">
              <a:lnSpc>
                <a:spcPct val="100000"/>
              </a:lnSpc>
              <a:spcBef>
                <a:spcPts val="600"/>
              </a:spcBef>
              <a:buSzTx/>
              <a:buFontTx/>
              <a:buNone/>
              <a:defRPr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2pPr>
            <a:lvl3pPr>
              <a:lnSpc>
                <a:spcPct val="100000"/>
              </a:lnSpc>
              <a:spcBef>
                <a:spcPts val="600"/>
              </a:spcBef>
              <a:buFontTx/>
              <a:defRPr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3pPr>
            <a:lvl4pPr>
              <a:lnSpc>
                <a:spcPct val="100000"/>
              </a:lnSpc>
              <a:spcBef>
                <a:spcPts val="600"/>
              </a:spcBef>
              <a:buFontTx/>
              <a:buChar char="–"/>
              <a:defRPr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4pPr>
            <a:lvl5pPr>
              <a:lnSpc>
                <a:spcPct val="100000"/>
              </a:lnSpc>
              <a:spcBef>
                <a:spcPts val="600"/>
              </a:spcBef>
              <a:buFontTx/>
              <a:buChar char="»"/>
              <a:defRPr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414" name="Shape 414"/>
          <p:cNvSpPr>
            <a:spLocks noGrp="1"/>
          </p:cNvSpPr>
          <p:nvPr>
            <p:ph type="sldNum" sz="quarter" idx="2"/>
          </p:nvPr>
        </p:nvSpPr>
        <p:spPr>
          <a:xfrm>
            <a:off x="8398311" y="6553200"/>
            <a:ext cx="345640" cy="320040"/>
          </a:xfrm>
          <a:prstGeom prst="rect">
            <a:avLst/>
          </a:prstGeom>
        </p:spPr>
        <p:txBody>
          <a:bodyPr anchor="t"/>
          <a:lstStyle>
            <a:lvl1pPr>
              <a:defRPr sz="1600">
                <a:solidFill>
                  <a:srgbClr val="808080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1" name="image2.png" descr="フッダー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70663"/>
            <a:ext cx="9144000" cy="287338"/>
          </a:xfrm>
          <a:prstGeom prst="rect">
            <a:avLst/>
          </a:prstGeom>
          <a:ln w="12700">
            <a:miter lim="400000"/>
          </a:ln>
        </p:spPr>
      </p:pic>
      <p:sp>
        <p:nvSpPr>
          <p:cNvPr id="422" name="Shape 422"/>
          <p:cNvSpPr/>
          <p:nvPr/>
        </p:nvSpPr>
        <p:spPr>
          <a:xfrm>
            <a:off x="0" y="733425"/>
            <a:ext cx="9144000" cy="0"/>
          </a:xfrm>
          <a:prstGeom prst="line">
            <a:avLst/>
          </a:prstGeom>
          <a:ln w="38100">
            <a:solidFill>
              <a:srgbClr val="0068B6"/>
            </a:solidFill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423" name="image3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7588" y="244475"/>
            <a:ext cx="1390651" cy="363539"/>
          </a:xfrm>
          <a:prstGeom prst="rect">
            <a:avLst/>
          </a:prstGeom>
          <a:ln w="12700">
            <a:miter lim="400000"/>
          </a:ln>
        </p:spPr>
      </p:pic>
      <p:sp>
        <p:nvSpPr>
          <p:cNvPr id="424" name="Shape 42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600" b="1">
                <a:solidFill>
                  <a:srgbClr val="5F5F5F"/>
                </a:solidFill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425" name="Shape 425"/>
          <p:cNvSpPr>
            <a:spLocks noGrp="1"/>
          </p:cNvSpPr>
          <p:nvPr>
            <p:ph type="body" sz="quarter" idx="1"/>
          </p:nvPr>
        </p:nvSpPr>
        <p:spPr>
          <a:xfrm>
            <a:off x="457200" y="1535112"/>
            <a:ext cx="4040188" cy="639763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spcBef>
                <a:spcPts val="500"/>
              </a:spcBef>
              <a:buSzTx/>
              <a:buFontTx/>
              <a:buNone/>
              <a:defRPr sz="2400" b="1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1pPr>
            <a:lvl2pPr marL="0" indent="457200">
              <a:lnSpc>
                <a:spcPct val="100000"/>
              </a:lnSpc>
              <a:spcBef>
                <a:spcPts val="500"/>
              </a:spcBef>
              <a:buSzTx/>
              <a:buFontTx/>
              <a:buNone/>
              <a:defRPr sz="2400" b="1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2pPr>
            <a:lvl3pPr marL="0" indent="914400">
              <a:lnSpc>
                <a:spcPct val="100000"/>
              </a:lnSpc>
              <a:spcBef>
                <a:spcPts val="500"/>
              </a:spcBef>
              <a:buSzTx/>
              <a:buFontTx/>
              <a:buNone/>
              <a:defRPr sz="2400" b="1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3pPr>
            <a:lvl4pPr marL="0" indent="1371600">
              <a:lnSpc>
                <a:spcPct val="100000"/>
              </a:lnSpc>
              <a:spcBef>
                <a:spcPts val="500"/>
              </a:spcBef>
              <a:buSzTx/>
              <a:buFontTx/>
              <a:buNone/>
              <a:defRPr sz="2400" b="1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4pPr>
            <a:lvl5pPr marL="0" indent="1828800">
              <a:lnSpc>
                <a:spcPct val="100000"/>
              </a:lnSpc>
              <a:spcBef>
                <a:spcPts val="500"/>
              </a:spcBef>
              <a:buSzTx/>
              <a:buFontTx/>
              <a:buNone/>
              <a:defRPr sz="2400" b="1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426" name="Shape 426"/>
          <p:cNvSpPr>
            <a:spLocks noGrp="1"/>
          </p:cNvSpPr>
          <p:nvPr>
            <p:ph type="body" sz="quarter" idx="13"/>
          </p:nvPr>
        </p:nvSpPr>
        <p:spPr>
          <a:xfrm>
            <a:off x="4645025" y="1535112"/>
            <a:ext cx="4041775" cy="639763"/>
          </a:xfrm>
          <a:prstGeom prst="rect">
            <a:avLst/>
          </a:prstGeom>
        </p:spPr>
        <p:txBody>
          <a:bodyPr anchor="b"/>
          <a:lstStyle/>
          <a:p>
            <a:pPr marL="0" indent="0">
              <a:lnSpc>
                <a:spcPct val="100000"/>
              </a:lnSpc>
              <a:spcBef>
                <a:spcPts val="500"/>
              </a:spcBef>
              <a:buSzTx/>
              <a:buFontTx/>
              <a:buNone/>
              <a:defRPr sz="2400" b="1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pPr>
            <a:endParaRPr/>
          </a:p>
        </p:txBody>
      </p:sp>
      <p:sp>
        <p:nvSpPr>
          <p:cNvPr id="427" name="Shape 427"/>
          <p:cNvSpPr>
            <a:spLocks noGrp="1"/>
          </p:cNvSpPr>
          <p:nvPr>
            <p:ph type="sldNum" sz="quarter" idx="2"/>
          </p:nvPr>
        </p:nvSpPr>
        <p:spPr>
          <a:xfrm>
            <a:off x="8398311" y="6553200"/>
            <a:ext cx="345640" cy="320040"/>
          </a:xfrm>
          <a:prstGeom prst="rect">
            <a:avLst/>
          </a:prstGeom>
        </p:spPr>
        <p:txBody>
          <a:bodyPr anchor="t"/>
          <a:lstStyle>
            <a:lvl1pPr>
              <a:defRPr sz="1600">
                <a:solidFill>
                  <a:srgbClr val="808080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5" name="image2.png" descr="フッダー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70663"/>
            <a:ext cx="9144000" cy="287338"/>
          </a:xfrm>
          <a:prstGeom prst="rect">
            <a:avLst/>
          </a:prstGeom>
          <a:ln w="12700">
            <a:miter lim="400000"/>
          </a:ln>
        </p:spPr>
      </p:pic>
      <p:sp>
        <p:nvSpPr>
          <p:cNvPr id="446" name="Shape 446"/>
          <p:cNvSpPr/>
          <p:nvPr/>
        </p:nvSpPr>
        <p:spPr>
          <a:xfrm>
            <a:off x="0" y="733425"/>
            <a:ext cx="9144000" cy="0"/>
          </a:xfrm>
          <a:prstGeom prst="line">
            <a:avLst/>
          </a:prstGeom>
          <a:ln w="38100">
            <a:solidFill>
              <a:srgbClr val="0068B6"/>
            </a:solidFill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447" name="image3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7588" y="244475"/>
            <a:ext cx="1390651" cy="363539"/>
          </a:xfrm>
          <a:prstGeom prst="rect">
            <a:avLst/>
          </a:prstGeom>
          <a:ln w="12700">
            <a:miter lim="400000"/>
          </a:ln>
        </p:spPr>
      </p:pic>
      <p:sp>
        <p:nvSpPr>
          <p:cNvPr id="448" name="Shape 448"/>
          <p:cNvSpPr>
            <a:spLocks noGrp="1"/>
          </p:cNvSpPr>
          <p:nvPr>
            <p:ph type="sldNum" sz="quarter" idx="2"/>
          </p:nvPr>
        </p:nvSpPr>
        <p:spPr>
          <a:xfrm>
            <a:off x="8398311" y="6553200"/>
            <a:ext cx="345640" cy="320040"/>
          </a:xfrm>
          <a:prstGeom prst="rect">
            <a:avLst/>
          </a:prstGeom>
        </p:spPr>
        <p:txBody>
          <a:bodyPr anchor="t"/>
          <a:lstStyle>
            <a:lvl1pPr>
              <a:defRPr sz="1600">
                <a:solidFill>
                  <a:srgbClr val="808080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5" name="image2.png" descr="フッダー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70663"/>
            <a:ext cx="9144000" cy="287338"/>
          </a:xfrm>
          <a:prstGeom prst="rect">
            <a:avLst/>
          </a:prstGeom>
          <a:ln w="12700">
            <a:miter lim="400000"/>
          </a:ln>
        </p:spPr>
      </p:pic>
      <p:sp>
        <p:nvSpPr>
          <p:cNvPr id="456" name="Shape 456"/>
          <p:cNvSpPr/>
          <p:nvPr/>
        </p:nvSpPr>
        <p:spPr>
          <a:xfrm>
            <a:off x="0" y="733425"/>
            <a:ext cx="9144000" cy="0"/>
          </a:xfrm>
          <a:prstGeom prst="line">
            <a:avLst/>
          </a:prstGeom>
          <a:ln w="38100">
            <a:solidFill>
              <a:srgbClr val="0068B6"/>
            </a:solidFill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457" name="image3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7588" y="244475"/>
            <a:ext cx="1390651" cy="363539"/>
          </a:xfrm>
          <a:prstGeom prst="rect">
            <a:avLst/>
          </a:prstGeom>
          <a:ln w="12700">
            <a:miter lim="400000"/>
          </a:ln>
        </p:spPr>
      </p:pic>
      <p:sp>
        <p:nvSpPr>
          <p:cNvPr id="458" name="Shape 458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4" cy="1162050"/>
          </a:xfrm>
          <a:prstGeom prst="rect">
            <a:avLst/>
          </a:prstGeom>
        </p:spPr>
        <p:txBody>
          <a:bodyPr anchor="b"/>
          <a:lstStyle>
            <a:lvl1pPr>
              <a:lnSpc>
                <a:spcPct val="100000"/>
              </a:lnSpc>
              <a:defRPr sz="2000" b="1">
                <a:solidFill>
                  <a:srgbClr val="5F5F5F"/>
                </a:solidFill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459" name="Shape 459"/>
          <p:cNvSpPr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3200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1pPr>
            <a:lvl2pPr marL="342900" indent="114300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3200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2pPr>
            <a:lvl3pPr marL="1219200" indent="-304800">
              <a:lnSpc>
                <a:spcPct val="100000"/>
              </a:lnSpc>
              <a:spcBef>
                <a:spcPts val="700"/>
              </a:spcBef>
              <a:buFontTx/>
              <a:defRPr sz="3200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3pPr>
            <a:lvl4pPr marL="1737360" indent="-365760">
              <a:lnSpc>
                <a:spcPct val="100000"/>
              </a:lnSpc>
              <a:spcBef>
                <a:spcPts val="700"/>
              </a:spcBef>
              <a:buFontTx/>
              <a:buChar char="–"/>
              <a:defRPr sz="3200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4pPr>
            <a:lvl5pPr marL="2194560" indent="-365760">
              <a:lnSpc>
                <a:spcPct val="100000"/>
              </a:lnSpc>
              <a:spcBef>
                <a:spcPts val="700"/>
              </a:spcBef>
              <a:buFontTx/>
              <a:buChar char="»"/>
              <a:defRPr sz="3200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460" name="Shape 460"/>
          <p:cNvSpPr>
            <a:spLocks noGrp="1"/>
          </p:cNvSpPr>
          <p:nvPr>
            <p:ph type="body" sz="half" idx="13"/>
          </p:nvPr>
        </p:nvSpPr>
        <p:spPr>
          <a:xfrm>
            <a:off x="457199" y="1435100"/>
            <a:ext cx="3008315" cy="4691063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300"/>
              </a:spcBef>
              <a:buSzTx/>
              <a:buFontTx/>
              <a:buNone/>
              <a:defRPr sz="1400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pPr>
            <a:endParaRPr/>
          </a:p>
        </p:txBody>
      </p:sp>
      <p:sp>
        <p:nvSpPr>
          <p:cNvPr id="461" name="Shape 461"/>
          <p:cNvSpPr>
            <a:spLocks noGrp="1"/>
          </p:cNvSpPr>
          <p:nvPr>
            <p:ph type="sldNum" sz="quarter" idx="2"/>
          </p:nvPr>
        </p:nvSpPr>
        <p:spPr>
          <a:xfrm>
            <a:off x="8398311" y="6553200"/>
            <a:ext cx="345640" cy="320040"/>
          </a:xfrm>
          <a:prstGeom prst="rect">
            <a:avLst/>
          </a:prstGeom>
        </p:spPr>
        <p:txBody>
          <a:bodyPr anchor="t"/>
          <a:lstStyle>
            <a:lvl1pPr>
              <a:defRPr sz="1600">
                <a:solidFill>
                  <a:srgbClr val="808080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8" name="image2.png" descr="フッダー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70663"/>
            <a:ext cx="9144000" cy="287338"/>
          </a:xfrm>
          <a:prstGeom prst="rect">
            <a:avLst/>
          </a:prstGeom>
          <a:ln w="12700">
            <a:miter lim="400000"/>
          </a:ln>
        </p:spPr>
      </p:pic>
      <p:sp>
        <p:nvSpPr>
          <p:cNvPr id="469" name="Shape 469"/>
          <p:cNvSpPr/>
          <p:nvPr/>
        </p:nvSpPr>
        <p:spPr>
          <a:xfrm>
            <a:off x="0" y="733425"/>
            <a:ext cx="9144000" cy="0"/>
          </a:xfrm>
          <a:prstGeom prst="line">
            <a:avLst/>
          </a:prstGeom>
          <a:ln w="38100">
            <a:solidFill>
              <a:srgbClr val="0068B6"/>
            </a:solidFill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470" name="image3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7588" y="244475"/>
            <a:ext cx="1390651" cy="363539"/>
          </a:xfrm>
          <a:prstGeom prst="rect">
            <a:avLst/>
          </a:prstGeom>
          <a:ln w="12700">
            <a:miter lim="400000"/>
          </a:ln>
        </p:spPr>
      </p:pic>
      <p:sp>
        <p:nvSpPr>
          <p:cNvPr id="471" name="Shape 47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>
              <a:lnSpc>
                <a:spcPct val="100000"/>
              </a:lnSpc>
              <a:defRPr sz="2000" b="1">
                <a:solidFill>
                  <a:srgbClr val="5F5F5F"/>
                </a:solidFill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472" name="Shape 472"/>
          <p:cNvSpPr>
            <a:spLocks noGrp="1"/>
          </p:cNvSpPr>
          <p:nvPr>
            <p:ph type="pic" sz="half" idx="13"/>
          </p:nvPr>
        </p:nvSpPr>
        <p:spPr>
          <a:xfrm>
            <a:off x="1792288" y="612775"/>
            <a:ext cx="5486401" cy="41148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473" name="Shape 473"/>
          <p:cNvSpPr>
            <a:spLocks noGrp="1"/>
          </p:cNvSpPr>
          <p:nvPr>
            <p:ph type="body" sz="quarter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300"/>
              </a:spcBef>
              <a:buSzTx/>
              <a:buFontTx/>
              <a:buNone/>
              <a:defRPr sz="1400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1pPr>
            <a:lvl2pPr marL="0" indent="457200">
              <a:lnSpc>
                <a:spcPct val="100000"/>
              </a:lnSpc>
              <a:spcBef>
                <a:spcPts val="300"/>
              </a:spcBef>
              <a:buSzTx/>
              <a:buFontTx/>
              <a:buNone/>
              <a:defRPr sz="1400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2pPr>
            <a:lvl3pPr marL="0" indent="914400">
              <a:lnSpc>
                <a:spcPct val="100000"/>
              </a:lnSpc>
              <a:spcBef>
                <a:spcPts val="300"/>
              </a:spcBef>
              <a:buSzTx/>
              <a:buFontTx/>
              <a:buNone/>
              <a:defRPr sz="1400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3pPr>
            <a:lvl4pPr marL="0" indent="1371600">
              <a:lnSpc>
                <a:spcPct val="100000"/>
              </a:lnSpc>
              <a:spcBef>
                <a:spcPts val="300"/>
              </a:spcBef>
              <a:buSzTx/>
              <a:buFontTx/>
              <a:buNone/>
              <a:defRPr sz="1400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4pPr>
            <a:lvl5pPr marL="0" indent="1828800">
              <a:lnSpc>
                <a:spcPct val="100000"/>
              </a:lnSpc>
              <a:spcBef>
                <a:spcPts val="300"/>
              </a:spcBef>
              <a:buSzTx/>
              <a:buFontTx/>
              <a:buNone/>
              <a:defRPr sz="1400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474" name="Shape 474"/>
          <p:cNvSpPr>
            <a:spLocks noGrp="1"/>
          </p:cNvSpPr>
          <p:nvPr>
            <p:ph type="sldNum" sz="quarter" idx="2"/>
          </p:nvPr>
        </p:nvSpPr>
        <p:spPr>
          <a:xfrm>
            <a:off x="8398311" y="6553200"/>
            <a:ext cx="345640" cy="320040"/>
          </a:xfrm>
          <a:prstGeom prst="rect">
            <a:avLst/>
          </a:prstGeom>
        </p:spPr>
        <p:txBody>
          <a:bodyPr anchor="t"/>
          <a:lstStyle>
            <a:lvl1pPr>
              <a:defRPr sz="1600">
                <a:solidFill>
                  <a:srgbClr val="808080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" name="image2.png" descr="フッダー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70663"/>
            <a:ext cx="9144000" cy="287338"/>
          </a:xfrm>
          <a:prstGeom prst="rect">
            <a:avLst/>
          </a:prstGeom>
          <a:ln w="12700">
            <a:miter lim="400000"/>
          </a:ln>
        </p:spPr>
      </p:pic>
      <p:sp>
        <p:nvSpPr>
          <p:cNvPr id="482" name="Shape 482"/>
          <p:cNvSpPr/>
          <p:nvPr/>
        </p:nvSpPr>
        <p:spPr>
          <a:xfrm>
            <a:off x="0" y="733425"/>
            <a:ext cx="9144000" cy="0"/>
          </a:xfrm>
          <a:prstGeom prst="line">
            <a:avLst/>
          </a:prstGeom>
          <a:ln w="38100">
            <a:solidFill>
              <a:srgbClr val="0068B6"/>
            </a:solidFill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483" name="image3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7588" y="244475"/>
            <a:ext cx="1390651" cy="363539"/>
          </a:xfrm>
          <a:prstGeom prst="rect">
            <a:avLst/>
          </a:prstGeom>
          <a:ln w="12700">
            <a:miter lim="400000"/>
          </a:ln>
        </p:spPr>
      </p:pic>
      <p:sp>
        <p:nvSpPr>
          <p:cNvPr id="484" name="Shape 484"/>
          <p:cNvSpPr>
            <a:spLocks noGrp="1"/>
          </p:cNvSpPr>
          <p:nvPr>
            <p:ph type="title"/>
          </p:nvPr>
        </p:nvSpPr>
        <p:spPr>
          <a:xfrm>
            <a:off x="395288" y="133350"/>
            <a:ext cx="8355012" cy="56515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600" b="1">
                <a:solidFill>
                  <a:srgbClr val="5F5F5F"/>
                </a:solidFill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485" name="Shape 485"/>
          <p:cNvSpPr>
            <a:spLocks noGrp="1"/>
          </p:cNvSpPr>
          <p:nvPr>
            <p:ph type="body" idx="1"/>
          </p:nvPr>
        </p:nvSpPr>
        <p:spPr>
          <a:xfrm>
            <a:off x="915987" y="1628775"/>
            <a:ext cx="7920038" cy="4525963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500"/>
              </a:spcBef>
              <a:buSzTx/>
              <a:buFontTx/>
              <a:buNone/>
              <a:defRPr sz="2400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1pPr>
            <a:lvl2pPr marL="342900" indent="114300">
              <a:lnSpc>
                <a:spcPct val="100000"/>
              </a:lnSpc>
              <a:spcBef>
                <a:spcPts val="500"/>
              </a:spcBef>
              <a:buSzTx/>
              <a:buFontTx/>
              <a:buNone/>
              <a:defRPr sz="2400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2pPr>
            <a:lvl3pPr marL="1143000" indent="-228600">
              <a:lnSpc>
                <a:spcPct val="100000"/>
              </a:lnSpc>
              <a:spcBef>
                <a:spcPts val="500"/>
              </a:spcBef>
              <a:buFontTx/>
              <a:defRPr sz="2400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3pPr>
            <a:lvl4pPr marL="1645920" indent="-274320">
              <a:lnSpc>
                <a:spcPct val="100000"/>
              </a:lnSpc>
              <a:spcBef>
                <a:spcPts val="500"/>
              </a:spcBef>
              <a:buFontTx/>
              <a:buChar char="–"/>
              <a:defRPr sz="2400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4pPr>
            <a:lvl5pPr marL="2103120" indent="-274320">
              <a:lnSpc>
                <a:spcPct val="100000"/>
              </a:lnSpc>
              <a:spcBef>
                <a:spcPts val="500"/>
              </a:spcBef>
              <a:buFontTx/>
              <a:buChar char="»"/>
              <a:defRPr sz="2400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486" name="Shape 486"/>
          <p:cNvSpPr>
            <a:spLocks noGrp="1"/>
          </p:cNvSpPr>
          <p:nvPr>
            <p:ph type="sldNum" sz="quarter" idx="2"/>
          </p:nvPr>
        </p:nvSpPr>
        <p:spPr>
          <a:xfrm>
            <a:off x="8398311" y="6553200"/>
            <a:ext cx="345640" cy="320040"/>
          </a:xfrm>
          <a:prstGeom prst="rect">
            <a:avLst/>
          </a:prstGeom>
        </p:spPr>
        <p:txBody>
          <a:bodyPr anchor="t"/>
          <a:lstStyle>
            <a:lvl1pPr>
              <a:defRPr sz="1600">
                <a:solidFill>
                  <a:srgbClr val="808080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3" name="image2.png" descr="フッダー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70663"/>
            <a:ext cx="9144000" cy="287338"/>
          </a:xfrm>
          <a:prstGeom prst="rect">
            <a:avLst/>
          </a:prstGeom>
          <a:ln w="12700">
            <a:miter lim="400000"/>
          </a:ln>
        </p:spPr>
      </p:pic>
      <p:sp>
        <p:nvSpPr>
          <p:cNvPr id="494" name="Shape 494"/>
          <p:cNvSpPr/>
          <p:nvPr/>
        </p:nvSpPr>
        <p:spPr>
          <a:xfrm>
            <a:off x="0" y="733425"/>
            <a:ext cx="9144000" cy="0"/>
          </a:xfrm>
          <a:prstGeom prst="line">
            <a:avLst/>
          </a:prstGeom>
          <a:ln w="38100">
            <a:solidFill>
              <a:srgbClr val="0068B6"/>
            </a:solidFill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495" name="image3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7588" y="244475"/>
            <a:ext cx="1390651" cy="363539"/>
          </a:xfrm>
          <a:prstGeom prst="rect">
            <a:avLst/>
          </a:prstGeom>
          <a:ln w="12700">
            <a:miter lim="400000"/>
          </a:ln>
        </p:spPr>
      </p:pic>
      <p:sp>
        <p:nvSpPr>
          <p:cNvPr id="496" name="Shape 496"/>
          <p:cNvSpPr>
            <a:spLocks noGrp="1"/>
          </p:cNvSpPr>
          <p:nvPr>
            <p:ph type="title"/>
          </p:nvPr>
        </p:nvSpPr>
        <p:spPr>
          <a:xfrm>
            <a:off x="6726238" y="133350"/>
            <a:ext cx="2109788" cy="6021388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600" b="1">
                <a:solidFill>
                  <a:srgbClr val="5F5F5F"/>
                </a:solidFill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497" name="Shape 497"/>
          <p:cNvSpPr>
            <a:spLocks noGrp="1"/>
          </p:cNvSpPr>
          <p:nvPr>
            <p:ph type="body" idx="1"/>
          </p:nvPr>
        </p:nvSpPr>
        <p:spPr>
          <a:xfrm>
            <a:off x="395288" y="133350"/>
            <a:ext cx="6178551" cy="6021388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500"/>
              </a:spcBef>
              <a:buSzTx/>
              <a:buFontTx/>
              <a:buNone/>
              <a:defRPr sz="2400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1pPr>
            <a:lvl2pPr marL="342900" indent="114300">
              <a:lnSpc>
                <a:spcPct val="100000"/>
              </a:lnSpc>
              <a:spcBef>
                <a:spcPts val="500"/>
              </a:spcBef>
              <a:buSzTx/>
              <a:buFontTx/>
              <a:buNone/>
              <a:defRPr sz="2400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2pPr>
            <a:lvl3pPr marL="1143000" indent="-228600">
              <a:lnSpc>
                <a:spcPct val="100000"/>
              </a:lnSpc>
              <a:spcBef>
                <a:spcPts val="500"/>
              </a:spcBef>
              <a:buFontTx/>
              <a:defRPr sz="2400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3pPr>
            <a:lvl4pPr marL="1645920" indent="-274320">
              <a:lnSpc>
                <a:spcPct val="100000"/>
              </a:lnSpc>
              <a:spcBef>
                <a:spcPts val="500"/>
              </a:spcBef>
              <a:buFontTx/>
              <a:buChar char="–"/>
              <a:defRPr sz="2400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4pPr>
            <a:lvl5pPr marL="2103120" indent="-274320">
              <a:lnSpc>
                <a:spcPct val="100000"/>
              </a:lnSpc>
              <a:spcBef>
                <a:spcPts val="500"/>
              </a:spcBef>
              <a:buFontTx/>
              <a:buChar char="»"/>
              <a:defRPr sz="2400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498" name="Shape 498"/>
          <p:cNvSpPr>
            <a:spLocks noGrp="1"/>
          </p:cNvSpPr>
          <p:nvPr>
            <p:ph type="sldNum" sz="quarter" idx="2"/>
          </p:nvPr>
        </p:nvSpPr>
        <p:spPr>
          <a:xfrm>
            <a:off x="8398311" y="6553200"/>
            <a:ext cx="345640" cy="320040"/>
          </a:xfrm>
          <a:prstGeom prst="rect">
            <a:avLst/>
          </a:prstGeom>
        </p:spPr>
        <p:txBody>
          <a:bodyPr anchor="t"/>
          <a:lstStyle>
            <a:lvl1pPr>
              <a:defRPr sz="1600">
                <a:solidFill>
                  <a:srgbClr val="808080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1" cy="1325564"/>
          </a:xfrm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48" name="Shape 48"/>
          <p:cNvSpPr>
            <a:spLocks noGrp="1"/>
          </p:cNvSpPr>
          <p:nvPr>
            <p:ph type="body" sz="quarter" idx="1"/>
          </p:nvPr>
        </p:nvSpPr>
        <p:spPr>
          <a:xfrm>
            <a:off x="629841" y="1681163"/>
            <a:ext cx="3868341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457200">
              <a:buSzTx/>
              <a:buFontTx/>
              <a:buNone/>
              <a:defRPr sz="2400" b="1"/>
            </a:lvl2pPr>
            <a:lvl3pPr marL="0" indent="914400">
              <a:buSzTx/>
              <a:buFontTx/>
              <a:buNone/>
              <a:defRPr sz="2400" b="1"/>
            </a:lvl3pPr>
            <a:lvl4pPr marL="0" indent="1371600">
              <a:buSzTx/>
              <a:buFontTx/>
              <a:buNone/>
              <a:defRPr sz="2400" b="1"/>
            </a:lvl4pPr>
            <a:lvl5pPr marL="0" indent="1828800">
              <a:buSzTx/>
              <a:buFontTx/>
              <a:buNone/>
              <a:defRPr sz="2400" b="1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49" name="Shape 49"/>
          <p:cNvSpPr>
            <a:spLocks noGrp="1"/>
          </p:cNvSpPr>
          <p:nvPr>
            <p:ph type="body" sz="quarter" idx="13"/>
          </p:nvPr>
        </p:nvSpPr>
        <p:spPr>
          <a:xfrm>
            <a:off x="4629150" y="1681163"/>
            <a:ext cx="3887392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0" name="Shape 5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5" name="image2.png" descr="フッダー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70663"/>
            <a:ext cx="9144000" cy="287338"/>
          </a:xfrm>
          <a:prstGeom prst="rect">
            <a:avLst/>
          </a:prstGeom>
          <a:ln w="12700">
            <a:miter lim="400000"/>
          </a:ln>
        </p:spPr>
      </p:pic>
      <p:sp>
        <p:nvSpPr>
          <p:cNvPr id="506" name="Shape 506"/>
          <p:cNvSpPr/>
          <p:nvPr/>
        </p:nvSpPr>
        <p:spPr>
          <a:xfrm>
            <a:off x="0" y="733425"/>
            <a:ext cx="9144000" cy="0"/>
          </a:xfrm>
          <a:prstGeom prst="line">
            <a:avLst/>
          </a:prstGeom>
          <a:ln w="38100">
            <a:solidFill>
              <a:srgbClr val="0068B6"/>
            </a:solidFill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507" name="image3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7588" y="244475"/>
            <a:ext cx="1390651" cy="363539"/>
          </a:xfrm>
          <a:prstGeom prst="rect">
            <a:avLst/>
          </a:prstGeom>
          <a:ln w="12700">
            <a:miter lim="400000"/>
          </a:ln>
        </p:spPr>
      </p:pic>
      <p:sp>
        <p:nvSpPr>
          <p:cNvPr id="508" name="Shape 508"/>
          <p:cNvSpPr>
            <a:spLocks noGrp="1"/>
          </p:cNvSpPr>
          <p:nvPr>
            <p:ph type="title"/>
          </p:nvPr>
        </p:nvSpPr>
        <p:spPr>
          <a:xfrm>
            <a:off x="395288" y="133350"/>
            <a:ext cx="8355012" cy="56515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600" b="1">
                <a:solidFill>
                  <a:srgbClr val="5F5F5F"/>
                </a:solidFill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509" name="Shape 509"/>
          <p:cNvSpPr>
            <a:spLocks noGrp="1"/>
          </p:cNvSpPr>
          <p:nvPr>
            <p:ph type="sldNum" sz="quarter" idx="2"/>
          </p:nvPr>
        </p:nvSpPr>
        <p:spPr>
          <a:xfrm>
            <a:off x="8398311" y="6553200"/>
            <a:ext cx="345640" cy="320040"/>
          </a:xfrm>
          <a:prstGeom prst="rect">
            <a:avLst/>
          </a:prstGeom>
        </p:spPr>
        <p:txBody>
          <a:bodyPr anchor="t"/>
          <a:lstStyle>
            <a:lvl1pPr>
              <a:defRPr sz="1600">
                <a:solidFill>
                  <a:srgbClr val="808080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Shape 516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 algn="ctr">
              <a:lnSpc>
                <a:spcPct val="100000"/>
              </a:lnSpc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517" name="Shape 517"/>
          <p:cNvSpPr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3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indent="457200" algn="ctr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3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indent="914400" algn="ctr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3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indent="1371600" algn="ctr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3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indent="1828800" algn="ctr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3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518" name="Shape 518"/>
          <p:cNvSpPr>
            <a:spLocks noGrp="1"/>
          </p:cNvSpPr>
          <p:nvPr>
            <p:ph type="sldNum" sz="quarter" idx="2"/>
          </p:nvPr>
        </p:nvSpPr>
        <p:spPr>
          <a:xfrm>
            <a:off x="8422818" y="6404292"/>
            <a:ext cx="263983" cy="269241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Shape 534"/>
          <p:cNvSpPr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>
              <a:lnSpc>
                <a:spcPct val="100000"/>
              </a:lnSpc>
              <a:defRPr sz="4000" b="1" cap="all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535" name="Shape 535"/>
          <p:cNvSpPr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indent="457200">
              <a:lnSpc>
                <a:spcPct val="100000"/>
              </a:lnSpc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indent="914400">
              <a:lnSpc>
                <a:spcPct val="100000"/>
              </a:lnSpc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indent="1371600">
              <a:lnSpc>
                <a:spcPct val="100000"/>
              </a:lnSpc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indent="1828800">
              <a:lnSpc>
                <a:spcPct val="100000"/>
              </a:lnSpc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536" name="Shape 536"/>
          <p:cNvSpPr>
            <a:spLocks noGrp="1"/>
          </p:cNvSpPr>
          <p:nvPr>
            <p:ph type="sldNum" sz="quarter" idx="2"/>
          </p:nvPr>
        </p:nvSpPr>
        <p:spPr>
          <a:xfrm>
            <a:off x="8422818" y="6404292"/>
            <a:ext cx="263983" cy="269241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Shape 54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 algn="ctr">
              <a:lnSpc>
                <a:spcPct val="100000"/>
              </a:lnSpc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544" name="Shape 544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600"/>
              </a:spcBef>
              <a:defRPr>
                <a:latin typeface="Calibri"/>
                <a:ea typeface="Calibri"/>
                <a:cs typeface="Calibri"/>
                <a:sym typeface="Calibri"/>
              </a:defRPr>
            </a:lvl1pPr>
            <a:lvl2pPr marL="790575" indent="-333375">
              <a:lnSpc>
                <a:spcPct val="100000"/>
              </a:lnSpc>
              <a:spcBef>
                <a:spcPts val="600"/>
              </a:spcBef>
              <a:buChar char="–"/>
              <a:defRPr>
                <a:latin typeface="Calibri"/>
                <a:ea typeface="Calibri"/>
                <a:cs typeface="Calibri"/>
                <a:sym typeface="Calibri"/>
              </a:defRPr>
            </a:lvl2pPr>
            <a:lvl3pPr>
              <a:lnSpc>
                <a:spcPct val="100000"/>
              </a:lnSpc>
              <a:spcBef>
                <a:spcPts val="600"/>
              </a:spcBef>
              <a:defRPr>
                <a:latin typeface="Calibri"/>
                <a:ea typeface="Calibri"/>
                <a:cs typeface="Calibri"/>
                <a:sym typeface="Calibri"/>
              </a:defRPr>
            </a:lvl3pPr>
            <a:lvl4pPr>
              <a:lnSpc>
                <a:spcPct val="100000"/>
              </a:lnSpc>
              <a:spcBef>
                <a:spcPts val="600"/>
              </a:spcBef>
              <a:buChar char="–"/>
              <a:defRPr>
                <a:latin typeface="Calibri"/>
                <a:ea typeface="Calibri"/>
                <a:cs typeface="Calibri"/>
                <a:sym typeface="Calibri"/>
              </a:defRPr>
            </a:lvl4pPr>
            <a:lvl5pPr>
              <a:lnSpc>
                <a:spcPct val="100000"/>
              </a:lnSpc>
              <a:spcBef>
                <a:spcPts val="600"/>
              </a:spcBef>
              <a:buChar char="»"/>
              <a:defRPr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545" name="Shape 545"/>
          <p:cNvSpPr>
            <a:spLocks noGrp="1"/>
          </p:cNvSpPr>
          <p:nvPr>
            <p:ph type="sldNum" sz="quarter" idx="2"/>
          </p:nvPr>
        </p:nvSpPr>
        <p:spPr>
          <a:xfrm>
            <a:off x="8422818" y="6404292"/>
            <a:ext cx="263983" cy="269241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Shape 55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 algn="ctr">
              <a:lnSpc>
                <a:spcPct val="100000"/>
              </a:lnSpc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553" name="Shape 553"/>
          <p:cNvSpPr>
            <a:spLocks noGrp="1"/>
          </p:cNvSpPr>
          <p:nvPr>
            <p:ph type="body" sz="quarter" idx="1"/>
          </p:nvPr>
        </p:nvSpPr>
        <p:spPr>
          <a:xfrm>
            <a:off x="457200" y="1535112"/>
            <a:ext cx="4040188" cy="639763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spcBef>
                <a:spcPts val="500"/>
              </a:spcBef>
              <a:buSzTx/>
              <a:buFontTx/>
              <a:buNone/>
              <a:defRPr sz="2400" b="1">
                <a:latin typeface="Calibri"/>
                <a:ea typeface="Calibri"/>
                <a:cs typeface="Calibri"/>
                <a:sym typeface="Calibri"/>
              </a:defRPr>
            </a:lvl1pPr>
            <a:lvl2pPr marL="0" indent="457200">
              <a:lnSpc>
                <a:spcPct val="100000"/>
              </a:lnSpc>
              <a:spcBef>
                <a:spcPts val="500"/>
              </a:spcBef>
              <a:buSzTx/>
              <a:buFontTx/>
              <a:buNone/>
              <a:defRPr sz="2400" b="1">
                <a:latin typeface="Calibri"/>
                <a:ea typeface="Calibri"/>
                <a:cs typeface="Calibri"/>
                <a:sym typeface="Calibri"/>
              </a:defRPr>
            </a:lvl2pPr>
            <a:lvl3pPr marL="0" indent="914400">
              <a:lnSpc>
                <a:spcPct val="100000"/>
              </a:lnSpc>
              <a:spcBef>
                <a:spcPts val="500"/>
              </a:spcBef>
              <a:buSzTx/>
              <a:buFontTx/>
              <a:buNone/>
              <a:defRPr sz="2400" b="1">
                <a:latin typeface="Calibri"/>
                <a:ea typeface="Calibri"/>
                <a:cs typeface="Calibri"/>
                <a:sym typeface="Calibri"/>
              </a:defRPr>
            </a:lvl3pPr>
            <a:lvl4pPr marL="0" indent="1371600">
              <a:lnSpc>
                <a:spcPct val="100000"/>
              </a:lnSpc>
              <a:spcBef>
                <a:spcPts val="500"/>
              </a:spcBef>
              <a:buSzTx/>
              <a:buFontTx/>
              <a:buNone/>
              <a:defRPr sz="2400" b="1">
                <a:latin typeface="Calibri"/>
                <a:ea typeface="Calibri"/>
                <a:cs typeface="Calibri"/>
                <a:sym typeface="Calibri"/>
              </a:defRPr>
            </a:lvl4pPr>
            <a:lvl5pPr marL="0" indent="1828800">
              <a:lnSpc>
                <a:spcPct val="100000"/>
              </a:lnSpc>
              <a:spcBef>
                <a:spcPts val="500"/>
              </a:spcBef>
              <a:buSzTx/>
              <a:buFontTx/>
              <a:buNone/>
              <a:defRPr sz="2400" b="1"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554" name="Shape 554"/>
          <p:cNvSpPr>
            <a:spLocks noGrp="1"/>
          </p:cNvSpPr>
          <p:nvPr>
            <p:ph type="body" sz="quarter" idx="13"/>
          </p:nvPr>
        </p:nvSpPr>
        <p:spPr>
          <a:xfrm>
            <a:off x="4645025" y="1535112"/>
            <a:ext cx="4041775" cy="639763"/>
          </a:xfrm>
          <a:prstGeom prst="rect">
            <a:avLst/>
          </a:prstGeom>
        </p:spPr>
        <p:txBody>
          <a:bodyPr anchor="b"/>
          <a:lstStyle/>
          <a:p>
            <a:pPr marL="0" indent="0">
              <a:lnSpc>
                <a:spcPct val="100000"/>
              </a:lnSpc>
              <a:spcBef>
                <a:spcPts val="500"/>
              </a:spcBef>
              <a:buSzTx/>
              <a:buFontTx/>
              <a:buNone/>
              <a:defRPr sz="2400" b="1"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555" name="Shape 555"/>
          <p:cNvSpPr>
            <a:spLocks noGrp="1"/>
          </p:cNvSpPr>
          <p:nvPr>
            <p:ph type="sldNum" sz="quarter" idx="2"/>
          </p:nvPr>
        </p:nvSpPr>
        <p:spPr>
          <a:xfrm>
            <a:off x="8422818" y="6404292"/>
            <a:ext cx="263983" cy="269241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Shape 56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 algn="ctr">
              <a:lnSpc>
                <a:spcPct val="100000"/>
              </a:lnSpc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563" name="Shape 563"/>
          <p:cNvSpPr>
            <a:spLocks noGrp="1"/>
          </p:cNvSpPr>
          <p:nvPr>
            <p:ph type="sldNum" sz="quarter" idx="2"/>
          </p:nvPr>
        </p:nvSpPr>
        <p:spPr>
          <a:xfrm>
            <a:off x="8422818" y="6404292"/>
            <a:ext cx="263983" cy="269241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Shape 570"/>
          <p:cNvSpPr>
            <a:spLocks noGrp="1"/>
          </p:cNvSpPr>
          <p:nvPr>
            <p:ph type="sldNum" sz="quarter" idx="2"/>
          </p:nvPr>
        </p:nvSpPr>
        <p:spPr>
          <a:xfrm>
            <a:off x="8422818" y="6404292"/>
            <a:ext cx="263983" cy="269241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" name="Shape 577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4" cy="1162050"/>
          </a:xfrm>
          <a:prstGeom prst="rect">
            <a:avLst/>
          </a:prstGeom>
        </p:spPr>
        <p:txBody>
          <a:bodyPr anchor="b"/>
          <a:lstStyle>
            <a:lvl1pPr>
              <a:lnSpc>
                <a:spcPct val="100000"/>
              </a:lnSpc>
              <a:defRPr sz="2000" b="1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578" name="Shape 578"/>
          <p:cNvSpPr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700"/>
              </a:spcBef>
              <a:defRPr sz="3200">
                <a:latin typeface="Calibri"/>
                <a:ea typeface="Calibri"/>
                <a:cs typeface="Calibri"/>
                <a:sym typeface="Calibri"/>
              </a:defRPr>
            </a:lvl1pPr>
            <a:lvl2pPr marL="783771" indent="-326571">
              <a:lnSpc>
                <a:spcPct val="100000"/>
              </a:lnSpc>
              <a:spcBef>
                <a:spcPts val="700"/>
              </a:spcBef>
              <a:buChar char="–"/>
              <a:defRPr sz="3200">
                <a:latin typeface="Calibri"/>
                <a:ea typeface="Calibri"/>
                <a:cs typeface="Calibri"/>
                <a:sym typeface="Calibri"/>
              </a:defRPr>
            </a:lvl2pPr>
            <a:lvl3pPr marL="1219200" indent="-304800">
              <a:lnSpc>
                <a:spcPct val="100000"/>
              </a:lnSpc>
              <a:spcBef>
                <a:spcPts val="700"/>
              </a:spcBef>
              <a:defRPr sz="3200">
                <a:latin typeface="Calibri"/>
                <a:ea typeface="Calibri"/>
                <a:cs typeface="Calibri"/>
                <a:sym typeface="Calibri"/>
              </a:defRPr>
            </a:lvl3pPr>
            <a:lvl4pPr marL="1737360" indent="-365760">
              <a:lnSpc>
                <a:spcPct val="100000"/>
              </a:lnSpc>
              <a:spcBef>
                <a:spcPts val="700"/>
              </a:spcBef>
              <a:buChar char="–"/>
              <a:defRPr sz="3200">
                <a:latin typeface="Calibri"/>
                <a:ea typeface="Calibri"/>
                <a:cs typeface="Calibri"/>
                <a:sym typeface="Calibri"/>
              </a:defRPr>
            </a:lvl4pPr>
            <a:lvl5pPr marL="2194560" indent="-365760">
              <a:lnSpc>
                <a:spcPct val="100000"/>
              </a:lnSpc>
              <a:spcBef>
                <a:spcPts val="700"/>
              </a:spcBef>
              <a:buChar char="»"/>
              <a:defRPr sz="3200"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579" name="Shape 579"/>
          <p:cNvSpPr>
            <a:spLocks noGrp="1"/>
          </p:cNvSpPr>
          <p:nvPr>
            <p:ph type="body" sz="half" idx="13"/>
          </p:nvPr>
        </p:nvSpPr>
        <p:spPr>
          <a:xfrm>
            <a:off x="457199" y="1435100"/>
            <a:ext cx="3008315" cy="4691063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300"/>
              </a:spcBef>
              <a:buSzTx/>
              <a:buFontTx/>
              <a:buNone/>
              <a:defRPr sz="1400"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580" name="Shape 580"/>
          <p:cNvSpPr>
            <a:spLocks noGrp="1"/>
          </p:cNvSpPr>
          <p:nvPr>
            <p:ph type="sldNum" sz="quarter" idx="2"/>
          </p:nvPr>
        </p:nvSpPr>
        <p:spPr>
          <a:xfrm>
            <a:off x="8422818" y="6404292"/>
            <a:ext cx="263983" cy="269241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Shape 587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>
              <a:lnSpc>
                <a:spcPct val="100000"/>
              </a:lnSpc>
              <a:defRPr sz="2000" b="1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588" name="Shape 588"/>
          <p:cNvSpPr>
            <a:spLocks noGrp="1"/>
          </p:cNvSpPr>
          <p:nvPr>
            <p:ph type="pic" sz="half" idx="13"/>
          </p:nvPr>
        </p:nvSpPr>
        <p:spPr>
          <a:xfrm>
            <a:off x="1792288" y="612775"/>
            <a:ext cx="5486401" cy="41148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589" name="Shape 589"/>
          <p:cNvSpPr>
            <a:spLocks noGrp="1"/>
          </p:cNvSpPr>
          <p:nvPr>
            <p:ph type="body" sz="quarter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300"/>
              </a:spcBef>
              <a:buSzTx/>
              <a:buFontTx/>
              <a:buNone/>
              <a:defRPr sz="1400">
                <a:latin typeface="Calibri"/>
                <a:ea typeface="Calibri"/>
                <a:cs typeface="Calibri"/>
                <a:sym typeface="Calibri"/>
              </a:defRPr>
            </a:lvl1pPr>
            <a:lvl2pPr marL="0" indent="457200">
              <a:lnSpc>
                <a:spcPct val="100000"/>
              </a:lnSpc>
              <a:spcBef>
                <a:spcPts val="300"/>
              </a:spcBef>
              <a:buSzTx/>
              <a:buFontTx/>
              <a:buNone/>
              <a:defRPr sz="1400">
                <a:latin typeface="Calibri"/>
                <a:ea typeface="Calibri"/>
                <a:cs typeface="Calibri"/>
                <a:sym typeface="Calibri"/>
              </a:defRPr>
            </a:lvl2pPr>
            <a:lvl3pPr marL="0" indent="914400">
              <a:lnSpc>
                <a:spcPct val="100000"/>
              </a:lnSpc>
              <a:spcBef>
                <a:spcPts val="300"/>
              </a:spcBef>
              <a:buSzTx/>
              <a:buFontTx/>
              <a:buNone/>
              <a:defRPr sz="1400">
                <a:latin typeface="Calibri"/>
                <a:ea typeface="Calibri"/>
                <a:cs typeface="Calibri"/>
                <a:sym typeface="Calibri"/>
              </a:defRPr>
            </a:lvl3pPr>
            <a:lvl4pPr marL="0" indent="1371600">
              <a:lnSpc>
                <a:spcPct val="100000"/>
              </a:lnSpc>
              <a:spcBef>
                <a:spcPts val="300"/>
              </a:spcBef>
              <a:buSzTx/>
              <a:buFontTx/>
              <a:buNone/>
              <a:defRPr sz="1400">
                <a:latin typeface="Calibri"/>
                <a:ea typeface="Calibri"/>
                <a:cs typeface="Calibri"/>
                <a:sym typeface="Calibri"/>
              </a:defRPr>
            </a:lvl4pPr>
            <a:lvl5pPr marL="0" indent="1828800">
              <a:lnSpc>
                <a:spcPct val="100000"/>
              </a:lnSpc>
              <a:spcBef>
                <a:spcPts val="300"/>
              </a:spcBef>
              <a:buSzTx/>
              <a:buFontTx/>
              <a:buNone/>
              <a:defRPr sz="1400"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590" name="Shape 590"/>
          <p:cNvSpPr>
            <a:spLocks noGrp="1"/>
          </p:cNvSpPr>
          <p:nvPr>
            <p:ph type="sldNum" sz="quarter" idx="2"/>
          </p:nvPr>
        </p:nvSpPr>
        <p:spPr>
          <a:xfrm>
            <a:off x="8422818" y="6404292"/>
            <a:ext cx="263983" cy="269241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Shape 59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 algn="ctr">
              <a:lnSpc>
                <a:spcPct val="100000"/>
              </a:lnSpc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598" name="Shape 598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700"/>
              </a:spcBef>
              <a:defRPr sz="3200">
                <a:latin typeface="Calibri"/>
                <a:ea typeface="Calibri"/>
                <a:cs typeface="Calibri"/>
                <a:sym typeface="Calibri"/>
              </a:defRPr>
            </a:lvl1pPr>
            <a:lvl2pPr marL="783771" indent="-326571">
              <a:lnSpc>
                <a:spcPct val="100000"/>
              </a:lnSpc>
              <a:spcBef>
                <a:spcPts val="700"/>
              </a:spcBef>
              <a:buChar char="–"/>
              <a:defRPr sz="3200">
                <a:latin typeface="Calibri"/>
                <a:ea typeface="Calibri"/>
                <a:cs typeface="Calibri"/>
                <a:sym typeface="Calibri"/>
              </a:defRPr>
            </a:lvl2pPr>
            <a:lvl3pPr marL="1219200" indent="-304800">
              <a:lnSpc>
                <a:spcPct val="100000"/>
              </a:lnSpc>
              <a:spcBef>
                <a:spcPts val="700"/>
              </a:spcBef>
              <a:defRPr sz="3200">
                <a:latin typeface="Calibri"/>
                <a:ea typeface="Calibri"/>
                <a:cs typeface="Calibri"/>
                <a:sym typeface="Calibri"/>
              </a:defRPr>
            </a:lvl3pPr>
            <a:lvl4pPr marL="1737360" indent="-365760">
              <a:lnSpc>
                <a:spcPct val="100000"/>
              </a:lnSpc>
              <a:spcBef>
                <a:spcPts val="700"/>
              </a:spcBef>
              <a:buChar char="–"/>
              <a:defRPr sz="3200">
                <a:latin typeface="Calibri"/>
                <a:ea typeface="Calibri"/>
                <a:cs typeface="Calibri"/>
                <a:sym typeface="Calibri"/>
              </a:defRPr>
            </a:lvl4pPr>
            <a:lvl5pPr marL="2194560" indent="-365760">
              <a:lnSpc>
                <a:spcPct val="100000"/>
              </a:lnSpc>
              <a:spcBef>
                <a:spcPts val="700"/>
              </a:spcBef>
              <a:buChar char="»"/>
              <a:defRPr sz="3200"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599" name="Shape 599"/>
          <p:cNvSpPr>
            <a:spLocks noGrp="1"/>
          </p:cNvSpPr>
          <p:nvPr>
            <p:ph type="sldNum" sz="quarter" idx="2"/>
          </p:nvPr>
        </p:nvSpPr>
        <p:spPr>
          <a:xfrm>
            <a:off x="8422818" y="6404292"/>
            <a:ext cx="263983" cy="269241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タイトルテキスト</a:t>
            </a:r>
          </a:p>
        </p:txBody>
      </p:sp>
      <p:sp>
        <p:nvSpPr>
          <p:cNvPr id="73" name="Shape 73"/>
          <p:cNvSpPr>
            <a:spLocks noGrp="1"/>
          </p:cNvSpPr>
          <p:nvPr>
            <p:ph type="body" sz="half" idx="1"/>
          </p:nvPr>
        </p:nvSpPr>
        <p:spPr>
          <a:xfrm>
            <a:off x="3887391" y="987425"/>
            <a:ext cx="4629151" cy="4873626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74" name="Shape 74"/>
          <p:cNvSpPr>
            <a:spLocks noGrp="1"/>
          </p:cNvSpPr>
          <p:nvPr>
            <p:ph type="body" sz="quarter" idx="13"/>
          </p:nvPr>
        </p:nvSpPr>
        <p:spPr>
          <a:xfrm>
            <a:off x="629840" y="2057400"/>
            <a:ext cx="2949180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  <a:endParaRPr/>
          </a:p>
        </p:txBody>
      </p:sp>
      <p:sp>
        <p:nvSpPr>
          <p:cNvPr id="75" name="Shape 7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Shape 606"/>
          <p:cNvSpPr>
            <a:spLocks noGrp="1"/>
          </p:cNvSpPr>
          <p:nvPr>
            <p:ph type="title"/>
          </p:nvPr>
        </p:nvSpPr>
        <p:spPr>
          <a:xfrm>
            <a:off x="6629400" y="274638"/>
            <a:ext cx="2057400" cy="5851526"/>
          </a:xfrm>
          <a:prstGeom prst="rect">
            <a:avLst/>
          </a:prstGeom>
        </p:spPr>
        <p:txBody>
          <a:bodyPr/>
          <a:lstStyle>
            <a:lvl1pPr algn="ctr">
              <a:lnSpc>
                <a:spcPct val="100000"/>
              </a:lnSpc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607" name="Shape 607"/>
          <p:cNvSpPr>
            <a:spLocks noGrp="1"/>
          </p:cNvSpPr>
          <p:nvPr>
            <p:ph type="body" idx="1"/>
          </p:nvPr>
        </p:nvSpPr>
        <p:spPr>
          <a:xfrm>
            <a:off x="457200" y="274638"/>
            <a:ext cx="6019800" cy="5851526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700"/>
              </a:spcBef>
              <a:defRPr sz="3200">
                <a:latin typeface="Calibri"/>
                <a:ea typeface="Calibri"/>
                <a:cs typeface="Calibri"/>
                <a:sym typeface="Calibri"/>
              </a:defRPr>
            </a:lvl1pPr>
            <a:lvl2pPr marL="783771" indent="-326571">
              <a:lnSpc>
                <a:spcPct val="100000"/>
              </a:lnSpc>
              <a:spcBef>
                <a:spcPts val="700"/>
              </a:spcBef>
              <a:buChar char="–"/>
              <a:defRPr sz="3200">
                <a:latin typeface="Calibri"/>
                <a:ea typeface="Calibri"/>
                <a:cs typeface="Calibri"/>
                <a:sym typeface="Calibri"/>
              </a:defRPr>
            </a:lvl2pPr>
            <a:lvl3pPr marL="1219200" indent="-304800">
              <a:lnSpc>
                <a:spcPct val="100000"/>
              </a:lnSpc>
              <a:spcBef>
                <a:spcPts val="700"/>
              </a:spcBef>
              <a:defRPr sz="3200">
                <a:latin typeface="Calibri"/>
                <a:ea typeface="Calibri"/>
                <a:cs typeface="Calibri"/>
                <a:sym typeface="Calibri"/>
              </a:defRPr>
            </a:lvl3pPr>
            <a:lvl4pPr marL="1737360" indent="-365760">
              <a:lnSpc>
                <a:spcPct val="100000"/>
              </a:lnSpc>
              <a:spcBef>
                <a:spcPts val="700"/>
              </a:spcBef>
              <a:buChar char="–"/>
              <a:defRPr sz="3200">
                <a:latin typeface="Calibri"/>
                <a:ea typeface="Calibri"/>
                <a:cs typeface="Calibri"/>
                <a:sym typeface="Calibri"/>
              </a:defRPr>
            </a:lvl4pPr>
            <a:lvl5pPr marL="2194560" indent="-365760">
              <a:lnSpc>
                <a:spcPct val="100000"/>
              </a:lnSpc>
              <a:spcBef>
                <a:spcPts val="700"/>
              </a:spcBef>
              <a:buChar char="»"/>
              <a:defRPr sz="3200"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608" name="Shape 608"/>
          <p:cNvSpPr>
            <a:spLocks noGrp="1"/>
          </p:cNvSpPr>
          <p:nvPr>
            <p:ph type="sldNum" sz="quarter" idx="2"/>
          </p:nvPr>
        </p:nvSpPr>
        <p:spPr>
          <a:xfrm>
            <a:off x="8422818" y="6404292"/>
            <a:ext cx="263983" cy="269241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" name="Shape 633"/>
          <p:cNvSpPr>
            <a:spLocks noGrp="1"/>
          </p:cNvSpPr>
          <p:nvPr>
            <p:ph type="title"/>
          </p:nvPr>
        </p:nvSpPr>
        <p:spPr>
          <a:xfrm>
            <a:off x="623887" y="1709739"/>
            <a:ext cx="7886701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タイトルテキスト</a:t>
            </a:r>
          </a:p>
        </p:txBody>
      </p:sp>
      <p:sp>
        <p:nvSpPr>
          <p:cNvPr id="634" name="Shape 634"/>
          <p:cNvSpPr>
            <a:spLocks noGrp="1"/>
          </p:cNvSpPr>
          <p:nvPr>
            <p:ph type="body" sz="quarter" idx="1"/>
          </p:nvPr>
        </p:nvSpPr>
        <p:spPr>
          <a:xfrm>
            <a:off x="623887" y="4589464"/>
            <a:ext cx="7886701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/>
            </a:lvl1pPr>
            <a:lvl2pPr marL="0" indent="457200">
              <a:buSzTx/>
              <a:buFontTx/>
              <a:buNone/>
              <a:defRPr sz="2400"/>
            </a:lvl2pPr>
            <a:lvl3pPr marL="0" indent="914400">
              <a:buSzTx/>
              <a:buFontTx/>
              <a:buNone/>
              <a:defRPr sz="2400"/>
            </a:lvl3pPr>
            <a:lvl4pPr marL="0" indent="1371600">
              <a:buSzTx/>
              <a:buFontTx/>
              <a:buNone/>
              <a:defRPr sz="2400"/>
            </a:lvl4pPr>
            <a:lvl5pPr marL="0" indent="1828800">
              <a:buSzTx/>
              <a:buFontTx/>
              <a:buNone/>
              <a:defRPr sz="2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635" name="Shape 63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" name="Shape 64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643" name="Shape 643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644" name="Shape 64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" name="Shape 65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1" cy="1325564"/>
          </a:xfrm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652" name="Shape 652"/>
          <p:cNvSpPr>
            <a:spLocks noGrp="1"/>
          </p:cNvSpPr>
          <p:nvPr>
            <p:ph type="body" sz="quarter" idx="1"/>
          </p:nvPr>
        </p:nvSpPr>
        <p:spPr>
          <a:xfrm>
            <a:off x="629841" y="1681163"/>
            <a:ext cx="3868341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457200">
              <a:buSzTx/>
              <a:buFontTx/>
              <a:buNone/>
              <a:defRPr sz="2400" b="1"/>
            </a:lvl2pPr>
            <a:lvl3pPr marL="0" indent="914400">
              <a:buSzTx/>
              <a:buFontTx/>
              <a:buNone/>
              <a:defRPr sz="2400" b="1"/>
            </a:lvl3pPr>
            <a:lvl4pPr marL="0" indent="1371600">
              <a:buSzTx/>
              <a:buFontTx/>
              <a:buNone/>
              <a:defRPr sz="2400" b="1"/>
            </a:lvl4pPr>
            <a:lvl5pPr marL="0" indent="1828800">
              <a:buSzTx/>
              <a:buFontTx/>
              <a:buNone/>
              <a:defRPr sz="2400" b="1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653" name="Shape 653"/>
          <p:cNvSpPr>
            <a:spLocks noGrp="1"/>
          </p:cNvSpPr>
          <p:nvPr>
            <p:ph type="body" sz="quarter" idx="13"/>
          </p:nvPr>
        </p:nvSpPr>
        <p:spPr>
          <a:xfrm>
            <a:off x="4629150" y="1681163"/>
            <a:ext cx="3887392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2400" b="1"/>
            </a:pPr>
            <a:endParaRPr/>
          </a:p>
        </p:txBody>
      </p:sp>
      <p:sp>
        <p:nvSpPr>
          <p:cNvPr id="654" name="Shape 65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" name="Shape 66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662" name="Shape 66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Shape 66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" name="Shape 676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タイトルテキスト</a:t>
            </a:r>
          </a:p>
        </p:txBody>
      </p:sp>
      <p:sp>
        <p:nvSpPr>
          <p:cNvPr id="677" name="Shape 677"/>
          <p:cNvSpPr>
            <a:spLocks noGrp="1"/>
          </p:cNvSpPr>
          <p:nvPr>
            <p:ph type="body" sz="half" idx="1"/>
          </p:nvPr>
        </p:nvSpPr>
        <p:spPr>
          <a:xfrm>
            <a:off x="3887391" y="987425"/>
            <a:ext cx="4629151" cy="4873626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678" name="Shape 678"/>
          <p:cNvSpPr>
            <a:spLocks noGrp="1"/>
          </p:cNvSpPr>
          <p:nvPr>
            <p:ph type="body" sz="quarter" idx="13"/>
          </p:nvPr>
        </p:nvSpPr>
        <p:spPr>
          <a:xfrm>
            <a:off x="629840" y="2057400"/>
            <a:ext cx="2949180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  <a:endParaRPr/>
          </a:p>
        </p:txBody>
      </p:sp>
      <p:sp>
        <p:nvSpPr>
          <p:cNvPr id="679" name="Shape 67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" name="Shape 686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タイトルテキスト</a:t>
            </a:r>
          </a:p>
        </p:txBody>
      </p:sp>
      <p:sp>
        <p:nvSpPr>
          <p:cNvPr id="687" name="Shape 687"/>
          <p:cNvSpPr>
            <a:spLocks noGrp="1"/>
          </p:cNvSpPr>
          <p:nvPr>
            <p:ph type="pic" sz="half" idx="13"/>
          </p:nvPr>
        </p:nvSpPr>
        <p:spPr>
          <a:xfrm>
            <a:off x="3887391" y="987425"/>
            <a:ext cx="4629151" cy="487362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688" name="Shape 688"/>
          <p:cNvSpPr>
            <a:spLocks noGrp="1"/>
          </p:cNvSpPr>
          <p:nvPr>
            <p:ph type="body" sz="quarter" idx="1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689" name="Shape 68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" name="Shape 69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697" name="Shape 69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698" name="Shape 69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5" name="Shape 705"/>
          <p:cNvSpPr>
            <a:spLocks noGrp="1"/>
          </p:cNvSpPr>
          <p:nvPr>
            <p:ph type="title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706" name="Shape 706"/>
          <p:cNvSpPr>
            <a:spLocks noGrp="1"/>
          </p:cNvSpPr>
          <p:nvPr>
            <p:ph type="body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707" name="Shape 70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タイトルテキスト</a:t>
            </a:r>
          </a:p>
        </p:txBody>
      </p:sp>
      <p:sp>
        <p:nvSpPr>
          <p:cNvPr id="83" name="Shape 83"/>
          <p:cNvSpPr>
            <a:spLocks noGrp="1"/>
          </p:cNvSpPr>
          <p:nvPr>
            <p:ph type="pic" sz="half" idx="13"/>
          </p:nvPr>
        </p:nvSpPr>
        <p:spPr>
          <a:xfrm>
            <a:off x="3887391" y="987425"/>
            <a:ext cx="4629151" cy="487362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body" sz="quarter" idx="1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85" name="Shape 8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3D073-2CBE-4C51-B928-24EE3E8A6666}" type="datetime1">
              <a:rPr kumimoji="1" lang="ja-JP" altLang="en-US" smtClean="0"/>
              <a:t>2019/6/27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784B5-91C1-4D55-AC54-213593F8A0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386175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F51D7-8AC6-496A-A289-FA3C9033A59A}" type="datetime1">
              <a:rPr kumimoji="1" lang="ja-JP" altLang="en-US" smtClean="0"/>
              <a:t>2019/6/27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784B5-91C1-4D55-AC54-213593F8A0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426904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69448-E6FB-4D10-80FA-A1A24D01002D}" type="datetime1">
              <a:rPr kumimoji="1" lang="ja-JP" altLang="en-US" smtClean="0"/>
              <a:t>2019/6/27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784B5-91C1-4D55-AC54-213593F8A0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421382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59669-B483-47E7-9E91-5676B45F771F}" type="datetime1">
              <a:rPr kumimoji="1" lang="ja-JP" altLang="en-US" smtClean="0"/>
              <a:t>2019/6/27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784B5-91C1-4D55-AC54-213593F8A0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329016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209B8-6D2E-4DEF-B933-E5CBB950FE6F}" type="datetime1">
              <a:rPr kumimoji="1" lang="ja-JP" altLang="en-US" smtClean="0"/>
              <a:t>2019/6/27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784B5-91C1-4D55-AC54-213593F8A0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458540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F43C4-D5D5-4A22-8821-FA7FF92C8697}" type="datetime1">
              <a:rPr kumimoji="1" lang="ja-JP" altLang="en-US" smtClean="0"/>
              <a:t>2019/6/27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784B5-91C1-4D55-AC54-213593F8A0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991962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784B5-91C1-4D55-AC54-213593F8A0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611282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94F7-8524-4B28-B511-67B5890E4B11}" type="datetime1">
              <a:rPr kumimoji="1" lang="ja-JP" altLang="en-US" smtClean="0"/>
              <a:t>2019/6/27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784B5-91C1-4D55-AC54-213593F8A0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717749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/>
              <a:t>アイコンをクリックして図を追加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0385D-8584-4B69-B833-41BCD254E26F}" type="datetime1">
              <a:rPr kumimoji="1" lang="ja-JP" altLang="en-US" smtClean="0"/>
              <a:t>2019/6/27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784B5-91C1-4D55-AC54-213593F8A0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029433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CC532-EB6B-4A61-84E3-85E1E9324EBE}" type="datetime1">
              <a:rPr kumimoji="1" lang="ja-JP" altLang="en-US" smtClean="0"/>
              <a:t>2019/6/27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784B5-91C1-4D55-AC54-213593F8A0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5174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93" name="Shape 9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94" name="Shape 9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E3748-4944-444B-AD2C-520D6AB2DA88}" type="datetime1">
              <a:rPr kumimoji="1" lang="ja-JP" altLang="en-US" smtClean="0"/>
              <a:t>2019/6/27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784B5-91C1-4D55-AC54-213593F8A0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650575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17768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77343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38797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91178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317320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58668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48811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991409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022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/>
          </p:cNvSpPr>
          <p:nvPr>
            <p:ph type="title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102" name="Shape 102"/>
          <p:cNvSpPr>
            <a:spLocks noGrp="1"/>
          </p:cNvSpPr>
          <p:nvPr>
            <p:ph type="body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84907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475970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7" descr="表紙_背景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4" descr="フッダー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70665"/>
            <a:ext cx="9144000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713" y="273052"/>
            <a:ext cx="1598612" cy="41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293690"/>
            <a:ext cx="2484438" cy="376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1169990"/>
            <a:ext cx="7345362" cy="1470025"/>
          </a:xfrm>
        </p:spPr>
        <p:txBody>
          <a:bodyPr/>
          <a:lstStyle>
            <a:lvl1pPr algn="ctr">
              <a:defRPr kumimoji="0"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ja-JP" altLang="en-US" noProof="0"/>
              <a:t>マスター タイトルの書式設定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44813"/>
            <a:ext cx="6400800" cy="1397000"/>
          </a:xfrm>
        </p:spPr>
        <p:txBody>
          <a:bodyPr/>
          <a:lstStyle>
            <a:lvl1pPr marL="0" indent="0" algn="ctr">
              <a:defRPr kumimoji="0"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ja-JP" altLang="en-US" noProof="0"/>
              <a:t>マスター サブタイトルの書式設定</a:t>
            </a:r>
          </a:p>
        </p:txBody>
      </p:sp>
      <p:sp>
        <p:nvSpPr>
          <p:cNvPr id="8" name="Rectangle 3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/>
              <a:t>All Rights Reserved, Copyright© FURUKAWA ELECTRIC CO., LTD. 2019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918560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293B5B-D1DD-419B-A52B-1233C90E2D7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5" name="Rectangle 3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kumimoji="1" lang="en-US" altLang="ja-JP"/>
              <a:t>All Rights Reserved, Copyright© FURUKAWA ELECTRIC CO., LTD. 2019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0556538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293B5B-D1DD-419B-A52B-1233C90E2D7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5" name="Rectangle 3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kumimoji="1" lang="en-US" altLang="ja-JP"/>
              <a:t>All Rights Reserved, Copyright© FURUKAWA ELECTRIC CO., LTD. 2019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620687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915989" y="1628777"/>
            <a:ext cx="38830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1414" y="1628777"/>
            <a:ext cx="38846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293B5B-D1DD-419B-A52B-1233C90E2D7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Rectangle 3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kumimoji="1" lang="en-US" altLang="ja-JP"/>
              <a:t>All Rights Reserved, Copyright© FURUKAWA ELECTRIC CO., LTD. 2019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422061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293B5B-D1DD-419B-A52B-1233C90E2D7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Rectangle 3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kumimoji="1" lang="en-US" altLang="ja-JP"/>
              <a:t>All Rights Reserved, Copyright© FURUKAWA ELECTRIC CO., LTD. 2019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005511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293B5B-D1DD-419B-A52B-1233C90E2D7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4" name="Rectangle 3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kumimoji="1" lang="en-US" altLang="ja-JP"/>
              <a:t>All Rights Reserved, Copyright© FURUKAWA ELECTRIC CO., LTD. 2019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0976561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293B5B-D1DD-419B-A52B-1233C90E2D7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3" name="Rectangle 3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kumimoji="1" lang="en-US" altLang="ja-JP"/>
              <a:t>All Rights Reserved, Copyright© FURUKAWA ELECTRIC CO., LTD. 2019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2534477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293B5B-D1DD-419B-A52B-1233C90E2D7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Rectangle 3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kumimoji="1" lang="en-US" altLang="ja-JP"/>
              <a:t>All Rights Reserved, Copyright© FURUKAWA ELECTRIC CO., LTD. 2019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7589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sldNum" sz="quarter" idx="2"/>
          </p:nvPr>
        </p:nvSpPr>
        <p:spPr>
          <a:xfrm>
            <a:off x="8942734" y="6685185"/>
            <a:ext cx="182217" cy="172816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11" name="Shape 111"/>
          <p:cNvSpPr/>
          <p:nvPr/>
        </p:nvSpPr>
        <p:spPr>
          <a:xfrm>
            <a:off x="175845" y="600076"/>
            <a:ext cx="6331930" cy="49214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rgbClr val="FF6600"/>
              </a:gs>
            </a:gsLst>
          </a:gra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pic>
        <p:nvPicPr>
          <p:cNvPr id="112" name="image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7774" y="0"/>
            <a:ext cx="2646485" cy="655638"/>
          </a:xfrm>
          <a:prstGeom prst="rect">
            <a:avLst/>
          </a:prstGeom>
          <a:ln w="12700">
            <a:miter lim="400000"/>
          </a:ln>
        </p:spPr>
      </p:pic>
      <p:sp>
        <p:nvSpPr>
          <p:cNvPr id="113" name="Shape 113"/>
          <p:cNvSpPr>
            <a:spLocks noGrp="1"/>
          </p:cNvSpPr>
          <p:nvPr>
            <p:ph type="title"/>
          </p:nvPr>
        </p:nvSpPr>
        <p:spPr>
          <a:xfrm>
            <a:off x="685800" y="2130426"/>
            <a:ext cx="7772400" cy="1470026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800">
                <a:latin typeface="HGSｺﾞｼｯｸE"/>
                <a:ea typeface="HGSｺﾞｼｯｸE"/>
                <a:cs typeface="HGSｺﾞｼｯｸE"/>
                <a:sym typeface="HGSｺﾞｼｯｸE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114" name="Shape 114"/>
          <p:cNvSpPr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3200"/>
            </a:lvl1pPr>
            <a:lvl2pPr marL="0" indent="457200" algn="ctr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3200"/>
            </a:lvl2pPr>
            <a:lvl3pPr marL="0" indent="914400" algn="ctr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3200"/>
            </a:lvl3pPr>
            <a:lvl4pPr marL="0" indent="1371600" algn="ctr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3200"/>
            </a:lvl4pPr>
            <a:lvl5pPr marL="0" indent="1828800" algn="ctr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3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</p:spTree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/>
              <a:t>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293B5B-D1DD-419B-A52B-1233C90E2D7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Rectangle 3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kumimoji="1" lang="en-US" altLang="ja-JP"/>
              <a:t>All Rights Reserved, Copyright© FURUKAWA ELECTRIC CO., LTD. 2019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6950826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293B5B-D1DD-419B-A52B-1233C90E2D7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5" name="Rectangle 3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kumimoji="1" lang="en-US" altLang="ja-JP"/>
              <a:t>All Rights Reserved, Copyright© FURUKAWA ELECTRIC CO., LTD. 2019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2246625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26239" y="85727"/>
            <a:ext cx="2109787" cy="606901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95289" y="85727"/>
            <a:ext cx="6178550" cy="606901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293B5B-D1DD-419B-A52B-1233C90E2D7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5" name="Rectangle 3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kumimoji="1" lang="en-US" altLang="ja-JP"/>
              <a:t>All Rights Reserved, Copyright© FURUKAWA ELECTRIC CO., LTD. 2019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3357059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タイトルとグラ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288" y="85725"/>
            <a:ext cx="6792912" cy="56515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グラフ プレースホルダー 2"/>
          <p:cNvSpPr>
            <a:spLocks noGrp="1"/>
          </p:cNvSpPr>
          <p:nvPr>
            <p:ph type="chart" idx="1"/>
          </p:nvPr>
        </p:nvSpPr>
        <p:spPr>
          <a:xfrm>
            <a:off x="915989" y="1628777"/>
            <a:ext cx="7920037" cy="4525963"/>
          </a:xfrm>
        </p:spPr>
        <p:txBody>
          <a:bodyPr/>
          <a:lstStyle/>
          <a:p>
            <a:pPr lvl="0"/>
            <a:r>
              <a:rPr lang="ja-JP" altLang="en-US" noProof="0"/>
              <a:t>グラフを追加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293B5B-D1DD-419B-A52B-1233C90E2D7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5" name="Rectangle 3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kumimoji="1" lang="en-US" altLang="ja-JP"/>
              <a:t>All Rights Reserved, Copyright© FURUKAWA ELECTRIC CO., LTD. 2019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7578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slideLayout" Target="../slideLayouts/slideLayout93.xml"/><Relationship Id="rId2" Type="http://schemas.openxmlformats.org/officeDocument/2006/relationships/slideLayout" Target="../slideLayouts/slideLayout83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5" Type="http://schemas.openxmlformats.org/officeDocument/2006/relationships/image" Target="../media/image5.emf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タイトルテキスト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8241694" y="6406786"/>
            <a:ext cx="273657" cy="26425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4" r:id="rId12"/>
    <p:sldLayoutId id="2147483666" r:id="rId13"/>
    <p:sldLayoutId id="2147483667" r:id="rId14"/>
    <p:sldLayoutId id="2147483668" r:id="rId15"/>
    <p:sldLayoutId id="2147483669" r:id="rId16"/>
    <p:sldLayoutId id="2147483670" r:id="rId17"/>
    <p:sldLayoutId id="2147483671" r:id="rId18"/>
    <p:sldLayoutId id="2147483672" r:id="rId19"/>
    <p:sldLayoutId id="2147483673" r:id="rId20"/>
    <p:sldLayoutId id="2147483674" r:id="rId21"/>
    <p:sldLayoutId id="2147483675" r:id="rId22"/>
    <p:sldLayoutId id="2147483677" r:id="rId23"/>
    <p:sldLayoutId id="2147483678" r:id="rId24"/>
    <p:sldLayoutId id="2147483679" r:id="rId25"/>
    <p:sldLayoutId id="2147483680" r:id="rId26"/>
    <p:sldLayoutId id="2147483681" r:id="rId27"/>
    <p:sldLayoutId id="2147483682" r:id="rId28"/>
    <p:sldLayoutId id="2147483683" r:id="rId29"/>
    <p:sldLayoutId id="2147483684" r:id="rId30"/>
    <p:sldLayoutId id="2147483685" r:id="rId31"/>
    <p:sldLayoutId id="2147483688" r:id="rId32"/>
    <p:sldLayoutId id="2147483689" r:id="rId33"/>
    <p:sldLayoutId id="2147483690" r:id="rId34"/>
    <p:sldLayoutId id="2147483692" r:id="rId35"/>
    <p:sldLayoutId id="2147483693" r:id="rId36"/>
    <p:sldLayoutId id="2147483694" r:id="rId37"/>
    <p:sldLayoutId id="2147483695" r:id="rId38"/>
    <p:sldLayoutId id="2147483696" r:id="rId39"/>
    <p:sldLayoutId id="2147483697" r:id="rId40"/>
    <p:sldLayoutId id="2147483698" r:id="rId41"/>
    <p:sldLayoutId id="2147483700" r:id="rId42"/>
    <p:sldLayoutId id="2147483701" r:id="rId43"/>
    <p:sldLayoutId id="2147483702" r:id="rId44"/>
    <p:sldLayoutId id="2147483703" r:id="rId45"/>
    <p:sldLayoutId id="2147483704" r:id="rId46"/>
    <p:sldLayoutId id="2147483705" r:id="rId47"/>
    <p:sldLayoutId id="2147483706" r:id="rId48"/>
    <p:sldLayoutId id="2147483707" r:id="rId49"/>
    <p:sldLayoutId id="2147483708" r:id="rId50"/>
    <p:sldLayoutId id="2147483711" r:id="rId51"/>
    <p:sldLayoutId id="2147483712" r:id="rId52"/>
    <p:sldLayoutId id="2147483713" r:id="rId53"/>
    <p:sldLayoutId id="2147483714" r:id="rId54"/>
    <p:sldLayoutId id="2147483715" r:id="rId55"/>
    <p:sldLayoutId id="2147483716" r:id="rId56"/>
    <p:sldLayoutId id="2147483717" r:id="rId57"/>
    <p:sldLayoutId id="2147483718" r:id="rId58"/>
    <p:sldLayoutId id="2147483719" r:id="rId59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C59BA3-98C1-4FA7-AE5F-B04564E17C8F}" type="datetime1">
              <a:rPr kumimoji="1" lang="ja-JP" altLang="en-US" smtClean="0"/>
              <a:t>2019/6/27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784B5-91C1-4D55-AC54-213593F8A0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0617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489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685800" rtl="0" eaLnBrk="1" latinLnBrk="0" hangingPunct="1"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2" descr="フッダー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70665"/>
            <a:ext cx="9144000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85725"/>
            <a:ext cx="6792912" cy="56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10350" y="65532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808080"/>
                </a:solidFill>
                <a:effectLst/>
                <a:latin typeface="Arial Rounded MT Bold" panose="020F0704030504030204" pitchFamily="34" charset="0"/>
                <a:ea typeface="ＭＳ Ｐゴシック" panose="020B0600070205080204" pitchFamily="50" charset="-128"/>
              </a:defRPr>
            </a:lvl1pPr>
          </a:lstStyle>
          <a:p>
            <a:fld id="{0C293B5B-D1DD-419B-A52B-1233C90E2D7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29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5989" y="1628777"/>
            <a:ext cx="792003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098" name="Line 26"/>
          <p:cNvSpPr>
            <a:spLocks noChangeShapeType="1"/>
          </p:cNvSpPr>
          <p:nvPr/>
        </p:nvSpPr>
        <p:spPr bwMode="auto">
          <a:xfrm>
            <a:off x="0" y="733425"/>
            <a:ext cx="9144000" cy="0"/>
          </a:xfrm>
          <a:prstGeom prst="line">
            <a:avLst/>
          </a:prstGeom>
          <a:noFill/>
          <a:ln w="38100">
            <a:solidFill>
              <a:srgbClr val="0068B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ja-JP" altLang="en-US" sz="1800">
              <a:latin typeface="Arial" charset="0"/>
            </a:endParaRPr>
          </a:p>
        </p:txBody>
      </p:sp>
      <p:pic>
        <p:nvPicPr>
          <p:cNvPr id="1031" name="Picture 3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7588" y="244475"/>
            <a:ext cx="1390650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06" name="Rectangle 3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7825" y="6623050"/>
            <a:ext cx="5256213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292929"/>
                </a:solidFill>
                <a:effectLst/>
                <a:latin typeface="Arial" charset="0"/>
                <a:ea typeface="ＭＳ Ｐゴシック" pitchFamily="50" charset="-128"/>
              </a:defRPr>
            </a:lvl1pPr>
          </a:lstStyle>
          <a:p>
            <a:r>
              <a:rPr kumimoji="1" lang="en-US" altLang="ja-JP"/>
              <a:t>All Rights Reserved, Copyright© FURUKAWA ELECTRIC CO., LTD. 2019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2913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2900">
          <a:solidFill>
            <a:srgbClr val="5F5F5F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2900">
          <a:solidFill>
            <a:srgbClr val="5F5F5F"/>
          </a:solidFill>
          <a:latin typeface="HGP創英角ｺﾞｼｯｸUB" pitchFamily="50" charset="-128"/>
          <a:ea typeface="HGP創英角ｺﾞｼｯｸUB" pitchFamily="5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2900">
          <a:solidFill>
            <a:srgbClr val="5F5F5F"/>
          </a:solidFill>
          <a:latin typeface="HGP創英角ｺﾞｼｯｸUB" pitchFamily="50" charset="-128"/>
          <a:ea typeface="HGP創英角ｺﾞｼｯｸUB" pitchFamily="5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2900">
          <a:solidFill>
            <a:srgbClr val="5F5F5F"/>
          </a:solidFill>
          <a:latin typeface="HGP創英角ｺﾞｼｯｸUB" pitchFamily="50" charset="-128"/>
          <a:ea typeface="HGP創英角ｺﾞｼｯｸUB" pitchFamily="5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2900">
          <a:solidFill>
            <a:srgbClr val="5F5F5F"/>
          </a:solidFill>
          <a:latin typeface="HGP創英角ｺﾞｼｯｸUB" pitchFamily="50" charset="-128"/>
          <a:ea typeface="HGP創英角ｺﾞｼｯｸUB" pitchFamily="50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900">
          <a:solidFill>
            <a:srgbClr val="5F5F5F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900">
          <a:solidFill>
            <a:srgbClr val="5F5F5F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900">
          <a:solidFill>
            <a:srgbClr val="5F5F5F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900">
          <a:solidFill>
            <a:srgbClr val="5F5F5F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kumimoji="1" sz="2400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defRPr kumimoji="1" sz="2000" b="1">
          <a:solidFill>
            <a:srgbClr val="5F5F5F"/>
          </a:solidFill>
          <a:latin typeface="ＭＳ Ｐゴシック" pitchFamily="50" charset="-128"/>
          <a:ea typeface="ＭＳ Ｐゴシック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400" b="1">
          <a:solidFill>
            <a:srgbClr val="5F5F5F"/>
          </a:solidFill>
          <a:latin typeface="ＭＳ Ｐゴシック" pitchFamily="50" charset="-128"/>
          <a:ea typeface="ＭＳ Ｐゴシック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2000" b="1">
          <a:solidFill>
            <a:srgbClr val="5F5F5F"/>
          </a:solidFill>
          <a:latin typeface="ＭＳ Ｐゴシック" pitchFamily="50" charset="-128"/>
          <a:ea typeface="ＭＳ Ｐゴシック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 b="1">
          <a:solidFill>
            <a:srgbClr val="5F5F5F"/>
          </a:solidFill>
          <a:latin typeface="ＭＳ Ｐゴシック" pitchFamily="50" charset="-128"/>
          <a:ea typeface="ＭＳ Ｐゴシック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 b="1">
          <a:solidFill>
            <a:srgbClr val="5F5F5F"/>
          </a:solidFill>
          <a:latin typeface="ＭＳ Ｐゴシック" pitchFamily="50" charset="-128"/>
          <a:ea typeface="ＭＳ Ｐゴシック" pitchFamily="50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 b="1">
          <a:solidFill>
            <a:srgbClr val="5F5F5F"/>
          </a:solidFill>
          <a:latin typeface="ＭＳ Ｐゴシック" pitchFamily="50" charset="-128"/>
          <a:ea typeface="ＭＳ Ｐゴシック" pitchFamily="50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 b="1">
          <a:solidFill>
            <a:srgbClr val="5F5F5F"/>
          </a:solidFill>
          <a:latin typeface="ＭＳ Ｐゴシック" pitchFamily="50" charset="-128"/>
          <a:ea typeface="ＭＳ Ｐゴシック" pitchFamily="50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 b="1">
          <a:solidFill>
            <a:srgbClr val="5F5F5F"/>
          </a:solidFill>
          <a:latin typeface="ＭＳ Ｐゴシック" pitchFamily="50" charset="-128"/>
          <a:ea typeface="ＭＳ Ｐゴシック" pitchFamily="50" charset="-128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3.xml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3.xml"/><Relationship Id="rId6" Type="http://schemas.openxmlformats.org/officeDocument/2006/relationships/image" Target="../media/image31.jpeg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3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8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6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6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6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6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6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7" Type="http://schemas.openxmlformats.org/officeDocument/2006/relationships/image" Target="../media/image23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2.xml"/><Relationship Id="rId6" Type="http://schemas.openxmlformats.org/officeDocument/2006/relationships/image" Target="../media/image22.jpg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5" name="Shape 725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anchor="t"/>
          <a:lstStyle/>
          <a:p>
            <a:pPr>
              <a:defRPr sz="5400"/>
            </a:pPr>
            <a:r>
              <a:t>Development of Nb</a:t>
            </a:r>
            <a:r>
              <a:rPr baseline="-25000"/>
              <a:t>3</a:t>
            </a:r>
            <a:r>
              <a:t>Sn </a:t>
            </a:r>
            <a:br/>
            <a:r>
              <a:t>in Japan</a:t>
            </a:r>
          </a:p>
        </p:txBody>
      </p:sp>
      <p:sp>
        <p:nvSpPr>
          <p:cNvPr id="726" name="Shape 726"/>
          <p:cNvSpPr>
            <a:spLocks noGrp="1"/>
          </p:cNvSpPr>
          <p:nvPr>
            <p:ph type="subTitle" sz="half" idx="1"/>
          </p:nvPr>
        </p:nvSpPr>
        <p:spPr>
          <a:xfrm>
            <a:off x="228600" y="3602037"/>
            <a:ext cx="8735096" cy="225848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sz="1800"/>
            </a:pPr>
            <a:r>
              <a:rPr dirty="0"/>
              <a:t>T. Ogitsu, T. Nakamoto, M. Sugano</a:t>
            </a:r>
            <a:r>
              <a:rPr lang="en-US" altLang="ja-JP" dirty="0"/>
              <a:t>, K. Suzuki;</a:t>
            </a:r>
            <a:r>
              <a:rPr dirty="0"/>
              <a:t> KEK,</a:t>
            </a:r>
          </a:p>
          <a:p>
            <a:pPr>
              <a:defRPr sz="1800"/>
            </a:pPr>
            <a:r>
              <a:rPr dirty="0"/>
              <a:t>S. Awaji</a:t>
            </a:r>
            <a:r>
              <a:rPr lang="en-US" altLang="ja-JP" dirty="0"/>
              <a:t>;</a:t>
            </a:r>
            <a:r>
              <a:rPr dirty="0"/>
              <a:t> Tohoku Univ., H. </a:t>
            </a:r>
            <a:r>
              <a:rPr dirty="0" err="1"/>
              <a:t>Oguro</a:t>
            </a:r>
            <a:r>
              <a:rPr lang="en-US" altLang="ja-JP" dirty="0"/>
              <a:t>;</a:t>
            </a:r>
            <a:r>
              <a:rPr dirty="0"/>
              <a:t> Tokai Univ.,</a:t>
            </a:r>
          </a:p>
          <a:p>
            <a:pPr>
              <a:buSzPct val="100000"/>
              <a:defRPr sz="1800"/>
            </a:pPr>
            <a:r>
              <a:rPr lang="en-US" dirty="0"/>
              <a:t>A. B</a:t>
            </a:r>
            <a:r>
              <a:rPr dirty="0"/>
              <a:t>allarino, </a:t>
            </a:r>
            <a:r>
              <a:rPr lang="en-US" dirty="0"/>
              <a:t>S. Hopkins;</a:t>
            </a:r>
            <a:r>
              <a:rPr dirty="0"/>
              <a:t> CERN,</a:t>
            </a:r>
            <a:endParaRPr lang="en-US" altLang="ja-JP" dirty="0"/>
          </a:p>
          <a:p>
            <a:pPr>
              <a:buSzPct val="100000"/>
              <a:defRPr sz="1800"/>
            </a:pPr>
            <a:r>
              <a:rPr lang="en-US" dirty="0"/>
              <a:t>D. </a:t>
            </a:r>
            <a:r>
              <a:rPr lang="en-US" dirty="0" err="1"/>
              <a:t>Larbalestier</a:t>
            </a:r>
            <a:r>
              <a:rPr lang="en-US" dirty="0"/>
              <a:t>; NHMFL</a:t>
            </a:r>
            <a:endParaRPr dirty="0"/>
          </a:p>
          <a:p>
            <a:pPr>
              <a:defRPr sz="1800"/>
            </a:pPr>
            <a:r>
              <a:rPr dirty="0"/>
              <a:t>S. Kawashima, </a:t>
            </a:r>
            <a:r>
              <a:rPr lang="en-US" dirty="0"/>
              <a:t>T. </a:t>
            </a:r>
            <a:r>
              <a:rPr lang="en-US" dirty="0" err="1"/>
              <a:t>Kawarada</a:t>
            </a:r>
            <a:r>
              <a:rPr lang="en-US" dirty="0"/>
              <a:t>, Y. Murakami, </a:t>
            </a:r>
            <a:r>
              <a:rPr lang="en-US" altLang="ja-JP" dirty="0"/>
              <a:t>K. Saito;</a:t>
            </a:r>
            <a:r>
              <a:rPr dirty="0"/>
              <a:t> Kobe Steel and JASTEC</a:t>
            </a:r>
          </a:p>
          <a:p>
            <a:pPr>
              <a:defRPr sz="1800"/>
            </a:pPr>
            <a:r>
              <a:rPr lang="en-US" dirty="0"/>
              <a:t>D</a:t>
            </a:r>
            <a:r>
              <a:rPr dirty="0"/>
              <a:t>. </a:t>
            </a:r>
            <a:r>
              <a:rPr lang="en-US" altLang="ja-JP" dirty="0"/>
              <a:t> </a:t>
            </a:r>
            <a:r>
              <a:rPr lang="en-US" altLang="ja-JP" dirty="0" err="1"/>
              <a:t>Asami</a:t>
            </a:r>
            <a:r>
              <a:rPr dirty="0"/>
              <a:t>, </a:t>
            </a:r>
            <a:r>
              <a:rPr lang="en-US" dirty="0"/>
              <a:t>H. Ii, H. Sakamoto</a:t>
            </a:r>
            <a:r>
              <a:rPr dirty="0"/>
              <a:t>, </a:t>
            </a:r>
            <a:r>
              <a:rPr lang="en-US" altLang="ja-JP" dirty="0"/>
              <a:t>T. Kato;</a:t>
            </a:r>
            <a:r>
              <a:rPr dirty="0"/>
              <a:t> Furukawa Electric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7188" y="1333500"/>
            <a:ext cx="8420100" cy="2255838"/>
          </a:xfrm>
        </p:spPr>
        <p:txBody>
          <a:bodyPr/>
          <a:lstStyle/>
          <a:p>
            <a:pPr eaLnBrk="1" hangingPunct="1"/>
            <a:r>
              <a:rPr lang="en-US" altLang="ja-JP" sz="3600" dirty="0"/>
              <a:t>Materials for the FCC Week 2019</a:t>
            </a:r>
            <a:br>
              <a:rPr lang="en-US" altLang="ja-JP" sz="3600" dirty="0"/>
            </a:br>
            <a:endParaRPr lang="ja-JP" altLang="en-US" sz="3600" dirty="0"/>
          </a:p>
        </p:txBody>
      </p:sp>
      <p:sp>
        <p:nvSpPr>
          <p:cNvPr id="5" name="フッター プレースホルダー 3"/>
          <p:cNvSpPr>
            <a:spLocks noGrp="1"/>
          </p:cNvSpPr>
          <p:nvPr>
            <p:ph type="ftr" sz="quarter" idx="10"/>
          </p:nvPr>
        </p:nvSpPr>
        <p:spPr>
          <a:xfrm>
            <a:off x="377825" y="6623050"/>
            <a:ext cx="5256213" cy="2349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defRPr kumimoji="1" sz="2400">
                <a:solidFill>
                  <a:srgbClr val="FF0000"/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  <a:lvl2pPr marL="742950" indent="-285750" eaLnBrk="0" hangingPunct="0">
              <a:spcBef>
                <a:spcPct val="20000"/>
              </a:spcBef>
              <a:defRPr kumimoji="1" sz="2000" b="1">
                <a:solidFill>
                  <a:srgbClr val="5F5F5F"/>
                </a:solidFill>
                <a:latin typeface="ＭＳ Ｐゴシック" charset="-128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 b="1">
                <a:solidFill>
                  <a:srgbClr val="5F5F5F"/>
                </a:solidFill>
                <a:latin typeface="ＭＳ Ｐゴシック" charset="-128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 b="1">
                <a:solidFill>
                  <a:srgbClr val="5F5F5F"/>
                </a:solidFill>
                <a:latin typeface="ＭＳ Ｐゴシック" charset="-128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 b="1">
                <a:solidFill>
                  <a:srgbClr val="5F5F5F"/>
                </a:solidFill>
                <a:latin typeface="ＭＳ Ｐゴシック" charset="-128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b="1">
                <a:solidFill>
                  <a:srgbClr val="5F5F5F"/>
                </a:solidFill>
                <a:latin typeface="ＭＳ Ｐゴシック" charset="-128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b="1">
                <a:solidFill>
                  <a:srgbClr val="5F5F5F"/>
                </a:solidFill>
                <a:latin typeface="ＭＳ Ｐゴシック" charset="-128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b="1">
                <a:solidFill>
                  <a:srgbClr val="5F5F5F"/>
                </a:solidFill>
                <a:latin typeface="ＭＳ Ｐゴシック" charset="-128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b="1">
                <a:solidFill>
                  <a:srgbClr val="5F5F5F"/>
                </a:solidFill>
                <a:latin typeface="ＭＳ Ｐゴシック" charset="-128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Times New Roman"/>
                <a:ea typeface="ＭＳ Ｐゴシック" charset="-128"/>
                <a:cs typeface="+mn-cs"/>
              </a:rPr>
              <a:t>All Rights Reserved, Copyright© FURUKAWA ELECTRIC CO., LTD. 2019</a:t>
            </a:r>
          </a:p>
        </p:txBody>
      </p:sp>
    </p:spTree>
    <p:extLst>
      <p:ext uri="{BB962C8B-B14F-4D97-AF65-F5344CB8AC3E}">
        <p14:creationId xmlns:p14="http://schemas.microsoft.com/office/powerpoint/2010/main" val="35565191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2413" y="85725"/>
            <a:ext cx="6792912" cy="565150"/>
          </a:xfrm>
        </p:spPr>
        <p:txBody>
          <a:bodyPr/>
          <a:lstStyle/>
          <a:p>
            <a:r>
              <a:rPr kumimoji="1" lang="en-US" altLang="ja-JP" sz="2800" dirty="0">
                <a:solidFill>
                  <a:schemeClr val="tx1"/>
                </a:solidFill>
              </a:rPr>
              <a:t>Wire Design of Nb tube type Nb</a:t>
            </a:r>
            <a:r>
              <a:rPr kumimoji="1" lang="en-US" altLang="ja-JP" sz="2800" baseline="-25000" dirty="0">
                <a:solidFill>
                  <a:schemeClr val="tx1"/>
                </a:solidFill>
              </a:rPr>
              <a:t>3</a:t>
            </a:r>
            <a:r>
              <a:rPr kumimoji="1" lang="en-US" altLang="ja-JP" sz="2800" dirty="0">
                <a:solidFill>
                  <a:schemeClr val="tx1"/>
                </a:solidFill>
              </a:rPr>
              <a:t>Sn wire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0"/>
          </p:nvPr>
        </p:nvSpPr>
        <p:spPr>
          <a:xfrm>
            <a:off x="377825" y="6623050"/>
            <a:ext cx="5256213" cy="2349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defRPr kumimoji="1" sz="2400">
                <a:solidFill>
                  <a:srgbClr val="FF0000"/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  <a:lvl2pPr marL="742950" indent="-285750" eaLnBrk="0" hangingPunct="0">
              <a:spcBef>
                <a:spcPct val="20000"/>
              </a:spcBef>
              <a:defRPr kumimoji="1" sz="2000" b="1">
                <a:solidFill>
                  <a:srgbClr val="5F5F5F"/>
                </a:solidFill>
                <a:latin typeface="ＭＳ Ｐゴシック" charset="-128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 b="1">
                <a:solidFill>
                  <a:srgbClr val="5F5F5F"/>
                </a:solidFill>
                <a:latin typeface="ＭＳ Ｐゴシック" charset="-128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 b="1">
                <a:solidFill>
                  <a:srgbClr val="5F5F5F"/>
                </a:solidFill>
                <a:latin typeface="ＭＳ Ｐゴシック" charset="-128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 b="1">
                <a:solidFill>
                  <a:srgbClr val="5F5F5F"/>
                </a:solidFill>
                <a:latin typeface="ＭＳ Ｐゴシック" charset="-128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b="1">
                <a:solidFill>
                  <a:srgbClr val="5F5F5F"/>
                </a:solidFill>
                <a:latin typeface="ＭＳ Ｐゴシック" charset="-128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b="1">
                <a:solidFill>
                  <a:srgbClr val="5F5F5F"/>
                </a:solidFill>
                <a:latin typeface="ＭＳ Ｐゴシック" charset="-128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b="1">
                <a:solidFill>
                  <a:srgbClr val="5F5F5F"/>
                </a:solidFill>
                <a:latin typeface="ＭＳ Ｐゴシック" charset="-128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b="1">
                <a:solidFill>
                  <a:srgbClr val="5F5F5F"/>
                </a:solidFill>
                <a:latin typeface="ＭＳ Ｐゴシック" charset="-128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Times New Roman"/>
                <a:ea typeface="ＭＳ Ｐゴシック" charset="-128"/>
                <a:cs typeface="+mn-cs"/>
              </a:rPr>
              <a:t>All Rights Reserved, Copyright© FURUKAWA ELECTRIC CO., LTD. 2019</a:t>
            </a:r>
          </a:p>
        </p:txBody>
      </p:sp>
      <p:graphicFrame>
        <p:nvGraphicFramePr>
          <p:cNvPr id="5" name="表 4"/>
          <p:cNvGraphicFramePr>
            <a:graphicFrameLocks noGrp="1"/>
          </p:cNvGraphicFramePr>
          <p:nvPr/>
        </p:nvGraphicFramePr>
        <p:xfrm>
          <a:off x="3424860" y="840517"/>
          <a:ext cx="5623890" cy="27230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24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0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427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22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163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431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  <a:latin typeface="+mj-lt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Items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+mj-lt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  <a:latin typeface="+mj-lt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Wire</a:t>
                      </a:r>
                      <a:r>
                        <a:rPr kumimoji="1" lang="en-US" altLang="ja-JP" sz="1600" baseline="0" dirty="0">
                          <a:solidFill>
                            <a:schemeClr val="tx1"/>
                          </a:solidFill>
                          <a:latin typeface="+mj-lt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 A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+mj-lt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  <a:latin typeface="+mj-lt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Wire B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+mj-lt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  <a:latin typeface="+mj-lt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Wire C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+mj-lt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  <a:latin typeface="+mj-lt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Wire D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+mj-lt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No. of Filament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85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132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Filament Material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Nb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Nb-7.5wt%Ta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Nb/Sn</a:t>
                      </a:r>
                      <a:r>
                        <a:rPr lang="en-US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 ratio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~2.1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+mj-lt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~3.3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Filament Dia. </a:t>
                      </a:r>
                    </a:p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(at </a:t>
                      </a:r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φ0.83)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64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mm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45</a:t>
                      </a:r>
                      <a:r>
                        <a:rPr lang="en-US" altLang="ja-JP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 </a:t>
                      </a:r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mm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Cu/non-Cu ratio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~1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~1.6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Nb pretreatment(</a:t>
                      </a:r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℃</a:t>
                      </a:r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1,150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+mj-lt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850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7" name="グループ化 6"/>
          <p:cNvGrpSpPr/>
          <p:nvPr/>
        </p:nvGrpSpPr>
        <p:grpSpPr>
          <a:xfrm>
            <a:off x="0" y="923925"/>
            <a:ext cx="2908290" cy="3107313"/>
            <a:chOff x="1228728" y="956593"/>
            <a:chExt cx="2476997" cy="2816511"/>
          </a:xfrm>
        </p:grpSpPr>
        <p:grpSp>
          <p:nvGrpSpPr>
            <p:cNvPr id="8" name="グループ化 7"/>
            <p:cNvGrpSpPr/>
            <p:nvPr/>
          </p:nvGrpSpPr>
          <p:grpSpPr>
            <a:xfrm>
              <a:off x="1228728" y="956593"/>
              <a:ext cx="2476997" cy="2662506"/>
              <a:chOff x="1546364" y="889217"/>
              <a:chExt cx="2197864" cy="2484438"/>
            </a:xfrm>
          </p:grpSpPr>
          <p:pic>
            <p:nvPicPr>
              <p:cNvPr id="10" name="図 16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37" r="53112" b="3581"/>
              <a:stretch/>
            </p:blipFill>
            <p:spPr bwMode="auto">
              <a:xfrm>
                <a:off x="1546364" y="889217"/>
                <a:ext cx="2197864" cy="24844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" name="正方形/長方形 10"/>
              <p:cNvSpPr/>
              <p:nvPr/>
            </p:nvSpPr>
            <p:spPr bwMode="auto">
              <a:xfrm>
                <a:off x="3445844" y="2483318"/>
                <a:ext cx="279133" cy="259882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 charset="0"/>
                  <a:ea typeface="HGP創英角ｺﾞｼｯｸUB" pitchFamily="50" charset="-128"/>
                  <a:cs typeface="+mn-cs"/>
                </a:endParaRPr>
              </a:p>
            </p:txBody>
          </p:sp>
        </p:grpSp>
        <p:sp>
          <p:nvSpPr>
            <p:cNvPr id="9" name="下矢印 8"/>
            <p:cNvSpPr/>
            <p:nvPr/>
          </p:nvSpPr>
          <p:spPr bwMode="auto">
            <a:xfrm>
              <a:off x="2492943" y="3580599"/>
              <a:ext cx="298383" cy="192505"/>
            </a:xfrm>
            <a:prstGeom prst="downArrow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charset="0"/>
                <a:ea typeface="HGP創英角ｺﾞｼｯｸUB" pitchFamily="50" charset="-128"/>
                <a:cs typeface="+mn-cs"/>
              </a:endParaRPr>
            </a:p>
          </p:txBody>
        </p:sp>
      </p:grpSp>
      <p:pic>
        <p:nvPicPr>
          <p:cNvPr id="12" name="図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629" y="4056333"/>
            <a:ext cx="2714324" cy="2282978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38450" y="3829050"/>
            <a:ext cx="3193277" cy="2433916"/>
          </a:xfrm>
          <a:prstGeom prst="rect">
            <a:avLst/>
          </a:prstGeom>
        </p:spPr>
      </p:pic>
      <p:sp>
        <p:nvSpPr>
          <p:cNvPr id="15" name="テキスト ボックス 14"/>
          <p:cNvSpPr txBox="1"/>
          <p:nvPr/>
        </p:nvSpPr>
        <p:spPr>
          <a:xfrm>
            <a:off x="1085850" y="6267450"/>
            <a:ext cx="848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Meiryo UI"/>
                <a:cs typeface="+mn-cs"/>
              </a:rPr>
              <a:t>Wire A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Meiryo UI"/>
              <a:cs typeface="+mn-cs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943350" y="6267450"/>
            <a:ext cx="1140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Meiryo UI"/>
                <a:cs typeface="+mn-cs"/>
              </a:rPr>
              <a:t>Wire B~D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Meiryo UI"/>
              <a:cs typeface="+mn-cs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293B5B-D1DD-419B-A52B-1233C90E2D79}" type="slidenum">
              <a:rPr kumimoji="1" lang="ja-JP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833827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/>
          <p:cNvSpPr>
            <a:spLocks noGrp="1"/>
          </p:cNvSpPr>
          <p:nvPr>
            <p:ph type="ftr" sz="quarter" idx="10"/>
          </p:nvPr>
        </p:nvSpPr>
        <p:spPr>
          <a:xfrm>
            <a:off x="377825" y="6623050"/>
            <a:ext cx="5256213" cy="2349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defRPr kumimoji="1" sz="2400">
                <a:solidFill>
                  <a:srgbClr val="FF0000"/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  <a:lvl2pPr marL="742950" indent="-285750" eaLnBrk="0" hangingPunct="0">
              <a:spcBef>
                <a:spcPct val="20000"/>
              </a:spcBef>
              <a:defRPr kumimoji="1" sz="2000" b="1">
                <a:solidFill>
                  <a:srgbClr val="5F5F5F"/>
                </a:solidFill>
                <a:latin typeface="ＭＳ Ｐゴシック" charset="-128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 b="1">
                <a:solidFill>
                  <a:srgbClr val="5F5F5F"/>
                </a:solidFill>
                <a:latin typeface="ＭＳ Ｐゴシック" charset="-128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 b="1">
                <a:solidFill>
                  <a:srgbClr val="5F5F5F"/>
                </a:solidFill>
                <a:latin typeface="ＭＳ Ｐゴシック" charset="-128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 b="1">
                <a:solidFill>
                  <a:srgbClr val="5F5F5F"/>
                </a:solidFill>
                <a:latin typeface="ＭＳ Ｐゴシック" charset="-128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b="1">
                <a:solidFill>
                  <a:srgbClr val="5F5F5F"/>
                </a:solidFill>
                <a:latin typeface="ＭＳ Ｐゴシック" charset="-128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b="1">
                <a:solidFill>
                  <a:srgbClr val="5F5F5F"/>
                </a:solidFill>
                <a:latin typeface="ＭＳ Ｐゴシック" charset="-128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b="1">
                <a:solidFill>
                  <a:srgbClr val="5F5F5F"/>
                </a:solidFill>
                <a:latin typeface="ＭＳ Ｐゴシック" charset="-128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b="1">
                <a:solidFill>
                  <a:srgbClr val="5F5F5F"/>
                </a:solidFill>
                <a:latin typeface="ＭＳ Ｐゴシック" charset="-128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Times New Roman"/>
                <a:ea typeface="ＭＳ Ｐゴシック" charset="-128"/>
                <a:cs typeface="+mn-cs"/>
              </a:rPr>
              <a:t>All Rights Reserved, Copyright© FURUKAWA ELECTRIC CO., LTD. 2019</a:t>
            </a:r>
          </a:p>
        </p:txBody>
      </p:sp>
      <p:sp>
        <p:nvSpPr>
          <p:cNvPr id="5" name="タイトル 1"/>
          <p:cNvSpPr>
            <a:spLocks noGrp="1"/>
          </p:cNvSpPr>
          <p:nvPr>
            <p:ph type="title"/>
          </p:nvPr>
        </p:nvSpPr>
        <p:spPr>
          <a:xfrm>
            <a:off x="252413" y="85725"/>
            <a:ext cx="6792912" cy="565150"/>
          </a:xfrm>
        </p:spPr>
        <p:txBody>
          <a:bodyPr/>
          <a:lstStyle/>
          <a:p>
            <a:r>
              <a:rPr kumimoji="1" lang="en-US" altLang="ja-JP" sz="2800" dirty="0">
                <a:solidFill>
                  <a:schemeClr val="tx1"/>
                </a:solidFill>
              </a:rPr>
              <a:t>Drastic improvement of </a:t>
            </a:r>
            <a:r>
              <a:rPr lang="ja-JP" altLang="en-US" sz="2800" dirty="0">
                <a:solidFill>
                  <a:schemeClr val="tx1"/>
                </a:solidFill>
              </a:rPr>
              <a:t> </a:t>
            </a:r>
            <a:r>
              <a:rPr lang="en-US" altLang="ja-JP" sz="2800" dirty="0">
                <a:solidFill>
                  <a:schemeClr val="tx1"/>
                </a:solidFill>
              </a:rPr>
              <a:t>wire </a:t>
            </a:r>
            <a:r>
              <a:rPr kumimoji="1" lang="en-US" altLang="ja-JP" sz="2800" dirty="0">
                <a:solidFill>
                  <a:schemeClr val="tx1"/>
                </a:solidFill>
              </a:rPr>
              <a:t>workability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367" y="840202"/>
            <a:ext cx="3682303" cy="3103133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456776" y="3102166"/>
            <a:ext cx="16653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eiryo UI"/>
                <a:cs typeface="Times New Roman" panose="02020603050405020304" pitchFamily="18" charset="0"/>
              </a:rPr>
              <a:t>Wire A , φ4.8 mm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Meiryo UI"/>
              <a:cs typeface="Times New Roman" panose="02020603050405020304" pitchFamily="18" charset="0"/>
            </a:endParaRP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0216" y="851712"/>
            <a:ext cx="2156395" cy="2160000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4265495" y="3010470"/>
            <a:ext cx="17794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eiryo UI"/>
                <a:cs typeface="Times New Roman" panose="02020603050405020304" pitchFamily="18" charset="0"/>
              </a:rPr>
              <a:t>Wire B , φ0.83 mm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Meiryo UI"/>
              <a:cs typeface="Times New Roman" panose="02020603050405020304" pitchFamily="18" charset="0"/>
            </a:endParaRPr>
          </a:p>
        </p:txBody>
      </p:sp>
      <p:sp>
        <p:nvSpPr>
          <p:cNvPr id="13" name="下矢印 12"/>
          <p:cNvSpPr/>
          <p:nvPr/>
        </p:nvSpPr>
        <p:spPr bwMode="auto">
          <a:xfrm>
            <a:off x="1024861" y="3507479"/>
            <a:ext cx="423079" cy="354838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charset="0"/>
              <a:ea typeface="HGP創英角ｺﾞｼｯｸUB" pitchFamily="50" charset="-128"/>
              <a:cs typeface="+mn-cs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364776" y="3357349"/>
            <a:ext cx="120097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Meiryo UI"/>
                <a:cs typeface="Times New Roman" panose="02020603050405020304" pitchFamily="18" charset="0"/>
              </a:rPr>
              <a:t>Improvement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Meiryo UI"/>
                <a:cs typeface="Times New Roman" panose="02020603050405020304" pitchFamily="18" charset="0"/>
              </a:rPr>
              <a:t>of production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Meiryo UI"/>
                <a:cs typeface="Times New Roman" panose="02020603050405020304" pitchFamily="18" charset="0"/>
              </a:rPr>
              <a:t>process</a:t>
            </a:r>
            <a:endParaRPr kumimoji="1" lang="ja-JP" altLang="en-US" sz="1400" b="0" i="0" u="sng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Meiryo UI"/>
              <a:cs typeface="Times New Roman" panose="02020603050405020304" pitchFamily="18" charset="0"/>
            </a:endParaRPr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364" y="4054386"/>
            <a:ext cx="2224586" cy="2228262"/>
          </a:xfrm>
          <a:prstGeom prst="rect">
            <a:avLst/>
          </a:prstGeom>
        </p:spPr>
      </p:pic>
      <p:sp>
        <p:nvSpPr>
          <p:cNvPr id="16" name="テキスト ボックス 15"/>
          <p:cNvSpPr txBox="1"/>
          <p:nvPr/>
        </p:nvSpPr>
        <p:spPr>
          <a:xfrm>
            <a:off x="454928" y="6221533"/>
            <a:ext cx="17679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eiryo UI"/>
                <a:cs typeface="Times New Roman" panose="02020603050405020304" pitchFamily="18" charset="0"/>
              </a:rPr>
              <a:t>Wire A , φ0.83 mm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Meiryo UI"/>
              <a:cs typeface="Times New Roman" panose="02020603050405020304" pitchFamily="18" charset="0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772919" y="3981450"/>
            <a:ext cx="4584909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Meiryo UI"/>
                <a:cs typeface="Times New Roman" panose="02020603050405020304" pitchFamily="18" charset="0"/>
              </a:rPr>
              <a:t>✓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Meiryo UI"/>
                <a:cs typeface="Times New Roman" panose="02020603050405020304" pitchFamily="18" charset="0"/>
              </a:rPr>
              <a:t>Some improvements were conducted for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Meiryo UI"/>
                <a:cs typeface="Times New Roman" panose="02020603050405020304" pitchFamily="18" charset="0"/>
              </a:rPr>
              <a:t>    wire workability.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eiryo UI"/>
                <a:cs typeface="Times New Roman" panose="02020603050405020304" pitchFamily="18" charset="0"/>
              </a:rPr>
              <a:t>   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eiryo UI"/>
                <a:cs typeface="Times New Roman" panose="02020603050405020304" pitchFamily="18" charset="0"/>
              </a:rPr>
              <a:t> ・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eiryo UI"/>
                <a:cs typeface="Times New Roman" panose="02020603050405020304" pitchFamily="18" charset="0"/>
              </a:rPr>
              <a:t>material pretreatment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eiryo UI"/>
                <a:cs typeface="Times New Roman" panose="02020603050405020304" pitchFamily="18" charset="0"/>
              </a:rPr>
              <a:t>    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eiryo UI"/>
                <a:cs typeface="Times New Roman" panose="02020603050405020304" pitchFamily="18" charset="0"/>
              </a:rPr>
              <a:t>・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eiryo UI"/>
                <a:cs typeface="Times New Roman" panose="02020603050405020304" pitchFamily="18" charset="0"/>
              </a:rPr>
              <a:t>Cleaning method of strands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eiryo UI"/>
                <a:cs typeface="Times New Roman" panose="02020603050405020304" pitchFamily="18" charset="0"/>
              </a:rPr>
              <a:t>    ・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eiryo UI"/>
                <a:cs typeface="Times New Roman" panose="02020603050405020304" pitchFamily="18" charset="0"/>
              </a:rPr>
              <a:t>drawing parameter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eiryo UI"/>
                <a:cs typeface="Times New Roman" panose="02020603050405020304" pitchFamily="18" charset="0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eiryo UI"/>
                <a:cs typeface="Times New Roman" panose="02020603050405020304" pitchFamily="18" charset="0"/>
              </a:rPr>
              <a:t>✓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eiryo UI"/>
                <a:cs typeface="Times New Roman" panose="02020603050405020304" pitchFamily="18" charset="0"/>
              </a:rPr>
              <a:t>Wire drawing is succeeded to φ0.83 mm.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eiryo UI"/>
                <a:cs typeface="Times New Roman" panose="02020603050405020304" pitchFamily="18" charset="0"/>
              </a:rPr>
              <a:t>     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eiryo UI"/>
                <a:cs typeface="Times New Roman" panose="02020603050405020304" pitchFamily="18" charset="0"/>
              </a:rPr>
              <a:t>✓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eiryo UI"/>
                <a:cs typeface="Times New Roman" panose="02020603050405020304" pitchFamily="18" charset="0"/>
              </a:rPr>
              <a:t>The filament diameter is reduced to 45 μm.   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62" t="4167" r="20156" b="11459"/>
          <a:stretch/>
        </p:blipFill>
        <p:spPr>
          <a:xfrm>
            <a:off x="6381749" y="838199"/>
            <a:ext cx="2160000" cy="2160000"/>
          </a:xfrm>
          <a:prstGeom prst="rect">
            <a:avLst/>
          </a:prstGeom>
        </p:spPr>
      </p:pic>
      <p:sp>
        <p:nvSpPr>
          <p:cNvPr id="18" name="テキスト ボックス 17"/>
          <p:cNvSpPr txBox="1"/>
          <p:nvPr/>
        </p:nvSpPr>
        <p:spPr>
          <a:xfrm>
            <a:off x="6599120" y="3010470"/>
            <a:ext cx="17794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eiryo UI"/>
                <a:cs typeface="Times New Roman" panose="02020603050405020304" pitchFamily="18" charset="0"/>
              </a:rPr>
              <a:t>Wire C , φ0.83 mm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Meiryo UI"/>
              <a:cs typeface="Times New Roman" panose="02020603050405020304" pitchFamily="18" charset="0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293B5B-D1DD-419B-A52B-1233C90E2D79}" type="slidenum">
              <a:rPr kumimoji="1" lang="ja-JP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anose="020B0600070205080204" pitchFamily="50" charset="-128"/>
              <a:cs typeface="+mn-cs"/>
            </a:endParaRPr>
          </a:p>
        </p:txBody>
      </p:sp>
      <p:grpSp>
        <p:nvGrpSpPr>
          <p:cNvPr id="25" name="グループ化 24"/>
          <p:cNvGrpSpPr/>
          <p:nvPr/>
        </p:nvGrpSpPr>
        <p:grpSpPr>
          <a:xfrm>
            <a:off x="109182" y="805217"/>
            <a:ext cx="4110393" cy="5759355"/>
            <a:chOff x="109182" y="805217"/>
            <a:chExt cx="4110393" cy="5759355"/>
          </a:xfrm>
        </p:grpSpPr>
        <p:grpSp>
          <p:nvGrpSpPr>
            <p:cNvPr id="22" name="グループ化 21"/>
            <p:cNvGrpSpPr/>
            <p:nvPr/>
          </p:nvGrpSpPr>
          <p:grpSpPr>
            <a:xfrm>
              <a:off x="109182" y="805217"/>
              <a:ext cx="3891318" cy="5759355"/>
              <a:chOff x="109182" y="805217"/>
              <a:chExt cx="3891318" cy="5759355"/>
            </a:xfrm>
          </p:grpSpPr>
          <p:sp>
            <p:nvSpPr>
              <p:cNvPr id="12" name="正方形/長方形 11"/>
              <p:cNvSpPr/>
              <p:nvPr/>
            </p:nvSpPr>
            <p:spPr bwMode="auto">
              <a:xfrm>
                <a:off x="109182" y="805217"/>
                <a:ext cx="3889612" cy="5759355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 charset="0"/>
                  <a:ea typeface="HGP創英角ｺﾞｼｯｸUB" pitchFamily="50" charset="-128"/>
                  <a:cs typeface="+mn-cs"/>
                </a:endParaRPr>
              </a:p>
            </p:txBody>
          </p:sp>
          <p:sp>
            <p:nvSpPr>
              <p:cNvPr id="21" name="正方形/長方形 20"/>
              <p:cNvSpPr/>
              <p:nvPr/>
            </p:nvSpPr>
            <p:spPr bwMode="auto">
              <a:xfrm>
                <a:off x="2524125" y="4038600"/>
                <a:ext cx="1476375" cy="2524125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 charset="0"/>
                  <a:ea typeface="HGP創英角ｺﾞｼｯｸUB" pitchFamily="50" charset="-128"/>
                  <a:cs typeface="+mn-cs"/>
                </a:endParaRPr>
              </a:p>
            </p:txBody>
          </p:sp>
        </p:grpSp>
        <p:sp>
          <p:nvSpPr>
            <p:cNvPr id="23" name="正方形/長方形 22"/>
            <p:cNvSpPr/>
            <p:nvPr/>
          </p:nvSpPr>
          <p:spPr bwMode="auto">
            <a:xfrm>
              <a:off x="3762375" y="4048126"/>
              <a:ext cx="400050" cy="25146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charset="0"/>
                <a:ea typeface="HGP創英角ｺﾞｼｯｸUB" pitchFamily="50" charset="-128"/>
                <a:cs typeface="+mn-cs"/>
              </a:endParaRPr>
            </a:p>
          </p:txBody>
        </p:sp>
        <p:sp>
          <p:nvSpPr>
            <p:cNvPr id="24" name="正方形/長方形 23"/>
            <p:cNvSpPr/>
            <p:nvPr/>
          </p:nvSpPr>
          <p:spPr bwMode="auto">
            <a:xfrm>
              <a:off x="2543175" y="6143624"/>
              <a:ext cx="1676400" cy="419101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charset="0"/>
                <a:ea typeface="HGP創英角ｺﾞｼｯｸUB" pitchFamily="50" charset="-128"/>
                <a:cs typeface="+mn-cs"/>
              </a:endParaRPr>
            </a:p>
          </p:txBody>
        </p:sp>
      </p:grpSp>
      <p:pic>
        <p:nvPicPr>
          <p:cNvPr id="20" name="図 1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12" t="7500" r="20625" b="7188"/>
          <a:stretch/>
        </p:blipFill>
        <p:spPr>
          <a:xfrm>
            <a:off x="2581640" y="4086225"/>
            <a:ext cx="2178713" cy="2190750"/>
          </a:xfrm>
          <a:prstGeom prst="rect">
            <a:avLst/>
          </a:prstGeom>
        </p:spPr>
      </p:pic>
      <p:sp>
        <p:nvSpPr>
          <p:cNvPr id="26" name="テキスト ボックス 25"/>
          <p:cNvSpPr txBox="1"/>
          <p:nvPr/>
        </p:nvSpPr>
        <p:spPr>
          <a:xfrm>
            <a:off x="2808170" y="6248970"/>
            <a:ext cx="17906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eiryo UI"/>
                <a:cs typeface="Times New Roman" panose="02020603050405020304" pitchFamily="18" charset="0"/>
              </a:rPr>
              <a:t>Wire D , φ0.83 mm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Meiryo U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91819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/>
          <p:cNvSpPr>
            <a:spLocks noGrp="1"/>
          </p:cNvSpPr>
          <p:nvPr>
            <p:ph type="ftr" sz="quarter" idx="10"/>
          </p:nvPr>
        </p:nvSpPr>
        <p:spPr>
          <a:xfrm>
            <a:off x="377825" y="6623050"/>
            <a:ext cx="5256213" cy="2349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defRPr kumimoji="1" sz="2400">
                <a:solidFill>
                  <a:srgbClr val="FF0000"/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  <a:lvl2pPr marL="742950" indent="-285750" eaLnBrk="0" hangingPunct="0">
              <a:spcBef>
                <a:spcPct val="20000"/>
              </a:spcBef>
              <a:defRPr kumimoji="1" sz="2000" b="1">
                <a:solidFill>
                  <a:srgbClr val="5F5F5F"/>
                </a:solidFill>
                <a:latin typeface="ＭＳ Ｐゴシック" charset="-128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 b="1">
                <a:solidFill>
                  <a:srgbClr val="5F5F5F"/>
                </a:solidFill>
                <a:latin typeface="ＭＳ Ｐゴシック" charset="-128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 b="1">
                <a:solidFill>
                  <a:srgbClr val="5F5F5F"/>
                </a:solidFill>
                <a:latin typeface="ＭＳ Ｐゴシック" charset="-128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 b="1">
                <a:solidFill>
                  <a:srgbClr val="5F5F5F"/>
                </a:solidFill>
                <a:latin typeface="ＭＳ Ｐゴシック" charset="-128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b="1">
                <a:solidFill>
                  <a:srgbClr val="5F5F5F"/>
                </a:solidFill>
                <a:latin typeface="ＭＳ Ｐゴシック" charset="-128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b="1">
                <a:solidFill>
                  <a:srgbClr val="5F5F5F"/>
                </a:solidFill>
                <a:latin typeface="ＭＳ Ｐゴシック" charset="-128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b="1">
                <a:solidFill>
                  <a:srgbClr val="5F5F5F"/>
                </a:solidFill>
                <a:latin typeface="ＭＳ Ｐゴシック" charset="-128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b="1">
                <a:solidFill>
                  <a:srgbClr val="5F5F5F"/>
                </a:solidFill>
                <a:latin typeface="ＭＳ Ｐゴシック" charset="-128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Times New Roman"/>
                <a:ea typeface="ＭＳ Ｐゴシック" charset="-128"/>
                <a:cs typeface="+mn-cs"/>
              </a:rPr>
              <a:t>All Rights Reserved, Copyright© FURUKAWA ELECTRIC CO., LTD. 2019</a:t>
            </a:r>
          </a:p>
        </p:txBody>
      </p:sp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252413" y="85725"/>
            <a:ext cx="6792912" cy="565150"/>
          </a:xfrm>
        </p:spPr>
        <p:txBody>
          <a:bodyPr/>
          <a:lstStyle/>
          <a:p>
            <a:r>
              <a:rPr kumimoji="1" lang="en-US" altLang="ja-JP" sz="2800" dirty="0">
                <a:solidFill>
                  <a:schemeClr val="tx1"/>
                </a:solidFill>
              </a:rPr>
              <a:t>Improvement of filament shape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graphicFrame>
        <p:nvGraphicFramePr>
          <p:cNvPr id="14" name="表 13"/>
          <p:cNvGraphicFramePr>
            <a:graphicFrameLocks noGrp="1"/>
          </p:cNvGraphicFramePr>
          <p:nvPr/>
        </p:nvGraphicFramePr>
        <p:xfrm>
          <a:off x="1762125" y="844550"/>
          <a:ext cx="5619750" cy="4160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66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64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765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4008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Wire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Nb tube grain</a:t>
                      </a:r>
                    </a:p>
                    <a:p>
                      <a:r>
                        <a:rPr kumimoji="1" lang="en-US" altLang="ja-JP" dirty="0"/>
                        <a:t>(before</a:t>
                      </a:r>
                      <a:r>
                        <a:rPr kumimoji="1" lang="en-US" altLang="ja-JP" baseline="0" dirty="0"/>
                        <a:t> drawing)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Filament</a:t>
                      </a:r>
                      <a:r>
                        <a:rPr kumimoji="1" lang="en-US" altLang="ja-JP" baseline="0" dirty="0"/>
                        <a:t> shape</a:t>
                      </a:r>
                      <a:endParaRPr kumimoji="1" lang="ja-JP" altLang="en-US" dirty="0"/>
                    </a:p>
                    <a:p>
                      <a:pPr algn="ctr"/>
                      <a:r>
                        <a:rPr kumimoji="1" lang="en-US" altLang="ja-JP" dirty="0"/>
                        <a:t>(Cross section)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72590">
                <a:tc>
                  <a:txBody>
                    <a:bodyPr/>
                    <a:lstStyle/>
                    <a:p>
                      <a:pPr algn="ctr"/>
                      <a:endParaRPr kumimoji="1" lang="en-US" altLang="ja-JP" sz="2800" dirty="0"/>
                    </a:p>
                    <a:p>
                      <a:pPr algn="ctr"/>
                      <a:r>
                        <a:rPr kumimoji="1" lang="en-US" altLang="ja-JP" sz="2800" dirty="0"/>
                        <a:t>A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47850">
                <a:tc>
                  <a:txBody>
                    <a:bodyPr/>
                    <a:lstStyle/>
                    <a:p>
                      <a:pPr algn="ctr"/>
                      <a:endParaRPr kumimoji="1" lang="en-US" altLang="ja-JP" dirty="0"/>
                    </a:p>
                    <a:p>
                      <a:pPr algn="ctr"/>
                      <a:endParaRPr kumimoji="1" lang="en-US" altLang="ja-JP" dirty="0"/>
                    </a:p>
                    <a:p>
                      <a:pPr algn="ctr"/>
                      <a:r>
                        <a:rPr kumimoji="1" lang="en-US" altLang="ja-JP" sz="2800" dirty="0"/>
                        <a:t>C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5" name="図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2699" y="1520112"/>
            <a:ext cx="1609725" cy="1598885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2827" y="3228975"/>
            <a:ext cx="1727634" cy="1704976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7504" y="3267362"/>
            <a:ext cx="1596031" cy="1618963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67" t="64111" r="63500" b="13223"/>
          <a:stretch/>
        </p:blipFill>
        <p:spPr>
          <a:xfrm>
            <a:off x="6036475" y="3564974"/>
            <a:ext cx="1307519" cy="1320465"/>
          </a:xfrm>
          <a:prstGeom prst="rect">
            <a:avLst/>
          </a:prstGeom>
        </p:spPr>
      </p:pic>
      <p:sp>
        <p:nvSpPr>
          <p:cNvPr id="19" name="円/楕円 18"/>
          <p:cNvSpPr/>
          <p:nvPr/>
        </p:nvSpPr>
        <p:spPr bwMode="auto">
          <a:xfrm>
            <a:off x="5248275" y="3771900"/>
            <a:ext cx="180975" cy="200025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charset="0"/>
              <a:ea typeface="HGP創英角ｺﾞｼｯｸUB" pitchFamily="50" charset="-128"/>
              <a:cs typeface="+mn-cs"/>
            </a:endParaRPr>
          </a:p>
        </p:txBody>
      </p:sp>
      <p:cxnSp>
        <p:nvCxnSpPr>
          <p:cNvPr id="21" name="直線矢印コネクタ 20"/>
          <p:cNvCxnSpPr>
            <a:stCxn id="19" idx="6"/>
          </p:cNvCxnSpPr>
          <p:nvPr/>
        </p:nvCxnSpPr>
        <p:spPr bwMode="auto">
          <a:xfrm>
            <a:off x="5429250" y="3871913"/>
            <a:ext cx="819150" cy="21431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4" name="図 23"/>
          <p:cNvPicPr>
            <a:picLocks noChangeAspect="1"/>
          </p:cNvPicPr>
          <p:nvPr/>
        </p:nvPicPr>
        <p:blipFill rotWithShape="1">
          <a:blip r:embed="rId6"/>
          <a:srcRect l="22167" t="6112" r="17666" b="3221"/>
          <a:stretch/>
        </p:blipFill>
        <p:spPr>
          <a:xfrm rot="5400000">
            <a:off x="6084046" y="1876550"/>
            <a:ext cx="1168694" cy="1320850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83" t="5937" r="19271" b="5782"/>
          <a:stretch/>
        </p:blipFill>
        <p:spPr>
          <a:xfrm>
            <a:off x="4362450" y="1514475"/>
            <a:ext cx="1604027" cy="1609725"/>
          </a:xfrm>
          <a:prstGeom prst="rect">
            <a:avLst/>
          </a:prstGeom>
        </p:spPr>
      </p:pic>
      <p:sp>
        <p:nvSpPr>
          <p:cNvPr id="26" name="円/楕円 25"/>
          <p:cNvSpPr/>
          <p:nvPr/>
        </p:nvSpPr>
        <p:spPr bwMode="auto">
          <a:xfrm>
            <a:off x="5057775" y="2209800"/>
            <a:ext cx="180975" cy="200025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charset="0"/>
              <a:ea typeface="HGP創英角ｺﾞｼｯｸUB" pitchFamily="50" charset="-128"/>
              <a:cs typeface="+mn-cs"/>
            </a:endParaRPr>
          </a:p>
        </p:txBody>
      </p:sp>
      <p:cxnSp>
        <p:nvCxnSpPr>
          <p:cNvPr id="27" name="直線矢印コネクタ 26"/>
          <p:cNvCxnSpPr/>
          <p:nvPr/>
        </p:nvCxnSpPr>
        <p:spPr bwMode="auto">
          <a:xfrm>
            <a:off x="5229225" y="2300288"/>
            <a:ext cx="819150" cy="21431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" name="テキスト ボックス 27"/>
          <p:cNvSpPr txBox="1"/>
          <p:nvPr/>
        </p:nvSpPr>
        <p:spPr>
          <a:xfrm>
            <a:off x="114300" y="5238750"/>
            <a:ext cx="88677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eiryo UI"/>
                <a:cs typeface="Times New Roman" panose="02020603050405020304" pitchFamily="18" charset="0"/>
              </a:rPr>
              <a:t>✓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eiryo UI"/>
                <a:cs typeface="Times New Roman" panose="02020603050405020304" pitchFamily="18" charset="0"/>
              </a:rPr>
              <a:t>Nb tube grain size greatly affects filament shape.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Meiryo UI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eiryo UI"/>
                <a:cs typeface="Times New Roman" panose="02020603050405020304" pitchFamily="18" charset="0"/>
              </a:rPr>
              <a:t>✓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eiryo UI"/>
                <a:cs typeface="Times New Roman" panose="02020603050405020304" pitchFamily="18" charset="0"/>
              </a:rPr>
              <a:t>Filament shape is improved by optimization of Nb tube pretreatment.</a:t>
            </a:r>
          </a:p>
        </p:txBody>
      </p:sp>
      <p:sp>
        <p:nvSpPr>
          <p:cNvPr id="30" name="スライド番号プレースホルダー 2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293B5B-D1DD-419B-A52B-1233C90E2D79}" type="slidenum">
              <a:rPr kumimoji="1" lang="ja-JP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59480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 rotWithShape="1">
          <a:blip r:embed="rId2"/>
          <a:srcRect l="3262" t="1964" r="2436" b="4104"/>
          <a:stretch/>
        </p:blipFill>
        <p:spPr>
          <a:xfrm>
            <a:off x="85725" y="800100"/>
            <a:ext cx="4953000" cy="3426331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2413" y="85725"/>
            <a:ext cx="6792912" cy="565150"/>
          </a:xfrm>
        </p:spPr>
        <p:txBody>
          <a:bodyPr/>
          <a:lstStyle/>
          <a:p>
            <a:r>
              <a:rPr lang="en-US" altLang="ja-JP" sz="2800" dirty="0">
                <a:solidFill>
                  <a:schemeClr val="tx1"/>
                </a:solidFill>
              </a:rPr>
              <a:t>N</a:t>
            </a:r>
            <a:r>
              <a:rPr kumimoji="1" lang="en-US" altLang="ja-JP" sz="2800" dirty="0">
                <a:solidFill>
                  <a:schemeClr val="tx1"/>
                </a:solidFill>
              </a:rPr>
              <a:t>on-Cu Jc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Times New Roman"/>
                <a:ea typeface="ＭＳ Ｐゴシック" pitchFamily="50" charset="-128"/>
                <a:cs typeface="+mn-cs"/>
              </a:rPr>
              <a:t>All Rights Reserved, Copyright© FURUKAWA ELECTRIC CO., LTD. 2019</a:t>
            </a:r>
            <a:endParaRPr kumimoji="1" lang="ja-JP" altLang="en-US" sz="900" b="0" i="0" u="none" strike="noStrike" kern="1200" cap="none" spc="0" normalizeH="0" baseline="0" noProof="0" dirty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293B5B-D1DD-419B-A52B-1233C90E2D79}" type="slidenum">
              <a:rPr kumimoji="1" lang="ja-JP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円/楕円 5"/>
          <p:cNvSpPr/>
          <p:nvPr/>
        </p:nvSpPr>
        <p:spPr bwMode="auto">
          <a:xfrm>
            <a:off x="3419474" y="2152649"/>
            <a:ext cx="333375" cy="1552575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charset="0"/>
              <a:ea typeface="HGP創英角ｺﾞｼｯｸUB" pitchFamily="50" charset="-128"/>
              <a:cs typeface="+mn-cs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933451" y="4516956"/>
            <a:ext cx="729145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eiryo UI"/>
                <a:cs typeface="Times New Roman" panose="02020603050405020304" pitchFamily="18" charset="0"/>
              </a:rPr>
              <a:t>✓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eiryo UI"/>
                <a:cs typeface="Times New Roman" panose="02020603050405020304" pitchFamily="18" charset="0"/>
              </a:rPr>
              <a:t>Non-Cu Jc of 580 A/mm</a:t>
            </a:r>
            <a:r>
              <a:rPr kumimoji="1" lang="en-US" altLang="ja-JP" sz="20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eiryo UI"/>
                <a:cs typeface="Times New Roman" panose="02020603050405020304" pitchFamily="18" charset="0"/>
              </a:rPr>
              <a:t>2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eiryo UI"/>
                <a:cs typeface="Times New Roman" panose="02020603050405020304" pitchFamily="18" charset="0"/>
              </a:rPr>
              <a:t> @16 T was obtained in Wire 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Meiryo UI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eiryo UI"/>
                <a:cs typeface="Times New Roman" panose="02020603050405020304" pitchFamily="18" charset="0"/>
              </a:rPr>
              <a:t>✓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eiryo UI"/>
                <a:cs typeface="Times New Roman" panose="02020603050405020304" pitchFamily="18" charset="0"/>
              </a:rPr>
              <a:t>Some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eiryo UI"/>
                <a:cs typeface="Times New Roman" panose="02020603050405020304" pitchFamily="18" charset="0"/>
              </a:rPr>
              <a:t> 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eiryo UI"/>
                <a:cs typeface="Times New Roman" panose="02020603050405020304" pitchFamily="18" charset="0"/>
              </a:rPr>
              <a:t>improvements have been conducted for higher non-Cu Jc.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eiryo UI"/>
                <a:cs typeface="Times New Roman" panose="02020603050405020304" pitchFamily="18" charset="0"/>
              </a:rPr>
              <a:t>    ・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eiryo UI"/>
                <a:cs typeface="Times New Roman" panose="02020603050405020304" pitchFamily="18" charset="0"/>
              </a:rPr>
              <a:t>Optimization of heat-treatment condition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eiryo UI"/>
                <a:cs typeface="Times New Roman" panose="02020603050405020304" pitchFamily="18" charset="0"/>
              </a:rPr>
              <a:t>    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eiryo UI"/>
                <a:cs typeface="Times New Roman" panose="02020603050405020304" pitchFamily="18" charset="0"/>
              </a:rPr>
              <a:t>・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eiryo UI"/>
                <a:cs typeface="Times New Roman" panose="02020603050405020304" pitchFamily="18" charset="0"/>
              </a:rPr>
              <a:t>Nb/Sn ratio in filaments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eiryo UI"/>
                <a:cs typeface="Times New Roman" panose="02020603050405020304" pitchFamily="18" charset="0"/>
              </a:rPr>
              <a:t>    ・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eiryo UI"/>
                <a:cs typeface="Times New Roman" panose="02020603050405020304" pitchFamily="18" charset="0"/>
              </a:rPr>
              <a:t>Grain size reduction of Nb</a:t>
            </a:r>
            <a:r>
              <a:rPr kumimoji="1" lang="en-US" altLang="ja-JP" sz="20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eiryo UI"/>
                <a:cs typeface="Times New Roman" panose="02020603050405020304" pitchFamily="18" charset="0"/>
              </a:rPr>
              <a:t>3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eiryo UI"/>
                <a:cs typeface="Times New Roman" panose="02020603050405020304" pitchFamily="18" charset="0"/>
              </a:rPr>
              <a:t>Sn (including APC technique)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Meiryo UI"/>
              <a:cs typeface="Times New Roman" panose="02020603050405020304" pitchFamily="18" charset="0"/>
            </a:endParaRPr>
          </a:p>
        </p:txBody>
      </p:sp>
      <p:sp>
        <p:nvSpPr>
          <p:cNvPr id="11" name="右カーブ矢印 10"/>
          <p:cNvSpPr/>
          <p:nvPr/>
        </p:nvSpPr>
        <p:spPr bwMode="auto">
          <a:xfrm flipV="1">
            <a:off x="3105150" y="2333625"/>
            <a:ext cx="352425" cy="1114425"/>
          </a:xfrm>
          <a:prstGeom prst="curved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charset="0"/>
              <a:ea typeface="HGP創英角ｺﾞｼｯｸUB" pitchFamily="50" charset="-128"/>
              <a:cs typeface="+mn-cs"/>
            </a:endParaRPr>
          </a:p>
        </p:txBody>
      </p:sp>
      <p:graphicFrame>
        <p:nvGraphicFramePr>
          <p:cNvPr id="12" name="表 11"/>
          <p:cNvGraphicFramePr>
            <a:graphicFrameLocks noGrp="1"/>
          </p:cNvGraphicFramePr>
          <p:nvPr/>
        </p:nvGraphicFramePr>
        <p:xfrm>
          <a:off x="5053635" y="897667"/>
          <a:ext cx="3947490" cy="25452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24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7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65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52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58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431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+mj-lt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Wire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+mj-lt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aseline="0" dirty="0">
                          <a:solidFill>
                            <a:schemeClr val="tx1"/>
                          </a:solidFill>
                          <a:latin typeface="+mj-lt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A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+mj-lt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+mj-lt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B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+mj-lt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+mj-lt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C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+mj-lt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+mj-lt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D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+mj-lt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No. of Filament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85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132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Filament Material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Nb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70C0"/>
                        </a:solidFill>
                        <a:effectLst/>
                        <a:latin typeface="+mj-lt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Nb-7.5wt%Ta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Nb/Sn</a:t>
                      </a: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 ratio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~2.1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+mj-lt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~3.3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Filament Dia. </a:t>
                      </a:r>
                    </a:p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(at </a:t>
                      </a:r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φ0.83)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64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mm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45</a:t>
                      </a:r>
                      <a:r>
                        <a:rPr lang="en-US" altLang="ja-JP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 </a:t>
                      </a:r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mm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Cu/non-Cu ratio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~1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~1.6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Nb pretreatment(</a:t>
                      </a:r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℃</a:t>
                      </a:r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1,150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+mj-lt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850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16065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2413" y="85725"/>
            <a:ext cx="6792912" cy="565150"/>
          </a:xfrm>
        </p:spPr>
        <p:txBody>
          <a:bodyPr/>
          <a:lstStyle/>
          <a:p>
            <a:r>
              <a:rPr kumimoji="1" lang="en-US" altLang="ja-JP" sz="2800" dirty="0">
                <a:solidFill>
                  <a:schemeClr val="tx1"/>
                </a:solidFill>
              </a:rPr>
              <a:t>Summary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Times New Roman"/>
                <a:ea typeface="ＭＳ Ｐゴシック" pitchFamily="50" charset="-128"/>
                <a:cs typeface="+mn-cs"/>
              </a:rPr>
              <a:t>All Rights Reserved, Copyright© FURUKAWA ELECTRIC CO., LTD. 2019</a:t>
            </a:r>
            <a:endParaRPr kumimoji="1" lang="ja-JP" altLang="en-US" sz="900" b="0" i="0" u="none" strike="noStrike" kern="1200" cap="none" spc="0" normalizeH="0" baseline="0" noProof="0" dirty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293B5B-D1DD-419B-A52B-1233C90E2D79}" type="slidenum">
              <a:rPr kumimoji="1" lang="ja-JP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1" lang="ja-JP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58536" y="1069521"/>
            <a:ext cx="863781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Meiryo UI"/>
                <a:cs typeface="+mn-cs"/>
              </a:rPr>
              <a:t>✓</a:t>
            </a:r>
            <a:r>
              <a:rPr kumimoji="1" lang="en-US" altLang="ja-JP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Meiryo UI"/>
                <a:cs typeface="+mn-cs"/>
              </a:rPr>
              <a:t>Nb</a:t>
            </a:r>
            <a:r>
              <a:rPr kumimoji="1" lang="en-US" altLang="ja-JP" sz="26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Meiryo UI"/>
                <a:cs typeface="+mn-cs"/>
              </a:rPr>
              <a:t>3</a:t>
            </a:r>
            <a:r>
              <a:rPr kumimoji="1" lang="en-US" altLang="ja-JP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Meiryo UI"/>
                <a:cs typeface="+mn-cs"/>
              </a:rPr>
              <a:t>Sn wire with 85 or 132 Nb-tube filaments was tried.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2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Meiryo UI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Meiryo UI"/>
                <a:cs typeface="+mn-cs"/>
              </a:rPr>
              <a:t>✓</a:t>
            </a:r>
            <a:r>
              <a:rPr kumimoji="1" lang="en-US" altLang="ja-JP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Meiryo UI"/>
                <a:cs typeface="+mn-cs"/>
              </a:rPr>
              <a:t>Multiple wire was drawn to 0.83 mm by improvements for wire workability.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2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Meiryo UI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Meiryo UI"/>
                <a:cs typeface="+mn-cs"/>
              </a:rPr>
              <a:t>✓</a:t>
            </a:r>
            <a:r>
              <a:rPr kumimoji="1" lang="en-US" altLang="ja-JP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Meiryo UI"/>
                <a:cs typeface="+mn-cs"/>
              </a:rPr>
              <a:t>Nb pre-treatment optimization give a good influence on the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Meiryo UI"/>
                <a:cs typeface="+mn-cs"/>
              </a:rPr>
              <a:t>    filament shape.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2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Meiryo UI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eiryo UI"/>
                <a:cs typeface="Times New Roman" panose="02020603050405020304" pitchFamily="18" charset="0"/>
              </a:rPr>
              <a:t>✓</a:t>
            </a:r>
            <a:r>
              <a:rPr kumimoji="1" lang="en-US" altLang="ja-JP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eiryo UI"/>
                <a:cs typeface="Times New Roman" panose="02020603050405020304" pitchFamily="18" charset="0"/>
              </a:rPr>
              <a:t>Non-Cu Jc of 580 A/mm</a:t>
            </a:r>
            <a:r>
              <a:rPr kumimoji="1" lang="en-US" altLang="ja-JP" sz="26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eiryo UI"/>
                <a:cs typeface="Times New Roman" panose="02020603050405020304" pitchFamily="18" charset="0"/>
              </a:rPr>
              <a:t>2</a:t>
            </a:r>
            <a:r>
              <a:rPr kumimoji="1" lang="en-US" altLang="ja-JP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eiryo UI"/>
                <a:cs typeface="Times New Roman" panose="02020603050405020304" pitchFamily="18" charset="0"/>
              </a:rPr>
              <a:t> @16 T was obtained in Wire D.</a:t>
            </a:r>
          </a:p>
        </p:txBody>
      </p:sp>
    </p:spTree>
    <p:extLst>
      <p:ext uri="{BB962C8B-B14F-4D97-AF65-F5344CB8AC3E}">
        <p14:creationId xmlns:p14="http://schemas.microsoft.com/office/powerpoint/2010/main" val="16209185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25564"/>
          </a:xfrm>
        </p:spPr>
        <p:txBody>
          <a:bodyPr>
            <a:normAutofit/>
          </a:bodyPr>
          <a:lstStyle/>
          <a:p>
            <a:r>
              <a:rPr kumimoji="1" lang="en-US" altLang="ja-JP" sz="4000" dirty="0"/>
              <a:t>Summary</a:t>
            </a:r>
            <a:endParaRPr kumimoji="1" lang="ja-JP" altLang="en-US" sz="4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223493"/>
            <a:ext cx="8229600" cy="3274483"/>
          </a:xfrm>
        </p:spPr>
        <p:txBody>
          <a:bodyPr>
            <a:normAutofit fontScale="77500" lnSpcReduction="20000"/>
          </a:bodyPr>
          <a:lstStyle/>
          <a:p>
            <a:r>
              <a:rPr kumimoji="1" lang="en-US" altLang="ja-JP" sz="2000" dirty="0"/>
              <a:t>Task 3 almost completed</a:t>
            </a:r>
          </a:p>
          <a:p>
            <a:r>
              <a:rPr kumimoji="1" lang="en-US" altLang="ja-JP" sz="2000" dirty="0"/>
              <a:t>Review </a:t>
            </a:r>
          </a:p>
          <a:p>
            <a:pPr lvl="1"/>
            <a:r>
              <a:rPr kumimoji="1" lang="en-US" altLang="ja-JP" sz="2000" dirty="0"/>
              <a:t>May 17-24: D. </a:t>
            </a:r>
            <a:r>
              <a:rPr kumimoji="1" lang="en-US" altLang="ja-JP" sz="2000" dirty="0" err="1"/>
              <a:t>Larbalestier</a:t>
            </a:r>
            <a:r>
              <a:rPr kumimoji="1" lang="en-US" altLang="ja-JP" sz="2000" dirty="0"/>
              <a:t>, S. Hopkins, T. </a:t>
            </a:r>
            <a:r>
              <a:rPr kumimoji="1" lang="en-US" altLang="ja-JP" sz="2000" dirty="0" err="1"/>
              <a:t>Ogitsu</a:t>
            </a:r>
            <a:endParaRPr kumimoji="1" lang="en-US" altLang="ja-JP" sz="2000" dirty="0"/>
          </a:p>
          <a:p>
            <a:pPr lvl="1"/>
            <a:r>
              <a:rPr kumimoji="1" lang="en-US" altLang="ja-JP" sz="2000" dirty="0"/>
              <a:t>Visit JASTEC, Furukawa, and Tohoku Univ.</a:t>
            </a:r>
          </a:p>
          <a:p>
            <a:pPr lvl="1"/>
            <a:r>
              <a:rPr kumimoji="1" lang="en-US" altLang="ja-JP" sz="2000" dirty="0"/>
              <a:t>Review R&amp;D plan and discuss new plan</a:t>
            </a:r>
          </a:p>
          <a:p>
            <a:r>
              <a:rPr kumimoji="1" lang="en-US" altLang="ja-JP" sz="2000" dirty="0"/>
              <a:t>The R&amp;D work so far</a:t>
            </a:r>
          </a:p>
          <a:p>
            <a:pPr lvl="1"/>
            <a:r>
              <a:rPr lang="en-US" altLang="ja-JP" sz="2000" dirty="0"/>
              <a:t>8 R&amp;D contracts: DT reach 1100 A/mm</a:t>
            </a:r>
            <a:r>
              <a:rPr lang="en-US" altLang="ja-JP" sz="2000" baseline="30000" dirty="0"/>
              <a:t>2</a:t>
            </a:r>
            <a:r>
              <a:rPr lang="en-US" altLang="ja-JP" sz="2000" dirty="0"/>
              <a:t>, </a:t>
            </a:r>
            <a:r>
              <a:rPr lang="en-US" altLang="ja-JP" sz="2000" dirty="0" err="1"/>
              <a:t>Nb</a:t>
            </a:r>
            <a:r>
              <a:rPr lang="en-US" altLang="ja-JP" sz="2000" dirty="0"/>
              <a:t> Tube workability improved</a:t>
            </a:r>
            <a:endParaRPr lang="en-US" altLang="ja-JP" sz="2000" baseline="30000" dirty="0"/>
          </a:p>
          <a:p>
            <a:r>
              <a:rPr lang="en-US" altLang="ja-JP" sz="2000" dirty="0"/>
              <a:t>Propose to modify Task 4 and Task 5</a:t>
            </a:r>
          </a:p>
          <a:p>
            <a:pPr lvl="1"/>
            <a:r>
              <a:rPr lang="en-US" altLang="ja-JP" sz="2000" dirty="0"/>
              <a:t>Task 4: R&amp;D contracts 4 more each for JASTEC and Furukawa</a:t>
            </a:r>
          </a:p>
          <a:p>
            <a:pPr lvl="2"/>
            <a:r>
              <a:rPr lang="en-US" altLang="ja-JP" sz="2000" dirty="0"/>
              <a:t>With advanced technologies to aim for 1500 A/mm</a:t>
            </a:r>
            <a:r>
              <a:rPr lang="en-US" altLang="ja-JP" sz="2000" baseline="30000" dirty="0"/>
              <a:t>2</a:t>
            </a:r>
          </a:p>
          <a:p>
            <a:pPr lvl="1"/>
            <a:r>
              <a:rPr lang="en-US" altLang="ja-JP" sz="2000" dirty="0"/>
              <a:t>Task 5: Produce 5 km x 2 with best conductors</a:t>
            </a:r>
          </a:p>
          <a:p>
            <a:pPr marL="0" indent="0">
              <a:buNone/>
            </a:pPr>
            <a:endParaRPr lang="en-US" altLang="ja-JP" sz="2000" dirty="0"/>
          </a:p>
        </p:txBody>
      </p:sp>
      <p:sp>
        <p:nvSpPr>
          <p:cNvPr id="5" name="Shape 734">
            <a:extLst>
              <a:ext uri="{FF2B5EF4-FFF2-40B4-BE49-F238E27FC236}">
                <a16:creationId xmlns:a16="http://schemas.microsoft.com/office/drawing/2014/main" id="{A53D34F2-9802-7341-BC26-1F4BFE72E180}"/>
              </a:ext>
            </a:extLst>
          </p:cNvPr>
          <p:cNvSpPr/>
          <p:nvPr/>
        </p:nvSpPr>
        <p:spPr>
          <a:xfrm>
            <a:off x="444462" y="4715332"/>
            <a:ext cx="8617496" cy="1807184"/>
          </a:xfrm>
          <a:prstGeom prst="rightArrow">
            <a:avLst>
              <a:gd name="adj1" fmla="val 100000"/>
              <a:gd name="adj2" fmla="val 42637"/>
            </a:avLst>
          </a:prstGeom>
          <a:solidFill>
            <a:srgbClr val="FFFFFF"/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grpSp>
        <p:nvGrpSpPr>
          <p:cNvPr id="6" name="Group 745">
            <a:extLst>
              <a:ext uri="{FF2B5EF4-FFF2-40B4-BE49-F238E27FC236}">
                <a16:creationId xmlns:a16="http://schemas.microsoft.com/office/drawing/2014/main" id="{255E0466-5CD7-B64B-B7F6-0F6661123B62}"/>
              </a:ext>
            </a:extLst>
          </p:cNvPr>
          <p:cNvGrpSpPr/>
          <p:nvPr/>
        </p:nvGrpSpPr>
        <p:grpSpPr>
          <a:xfrm>
            <a:off x="457200" y="4834404"/>
            <a:ext cx="7848299" cy="1559656"/>
            <a:chOff x="0" y="0"/>
            <a:chExt cx="7848298" cy="1559655"/>
          </a:xfrm>
        </p:grpSpPr>
        <p:sp>
          <p:nvSpPr>
            <p:cNvPr id="7" name="Shape 736">
              <a:extLst>
                <a:ext uri="{FF2B5EF4-FFF2-40B4-BE49-F238E27FC236}">
                  <a16:creationId xmlns:a16="http://schemas.microsoft.com/office/drawing/2014/main" id="{90E45812-E523-CA44-8F8C-C0D2C4E3510A}"/>
                </a:ext>
              </a:extLst>
            </p:cNvPr>
            <p:cNvSpPr/>
            <p:nvPr/>
          </p:nvSpPr>
          <p:spPr>
            <a:xfrm>
              <a:off x="0" y="88899"/>
              <a:ext cx="1128269" cy="13818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1600"/>
              </a:pPr>
              <a:r>
                <a:rPr dirty="0"/>
                <a:t>Task1</a:t>
              </a:r>
              <a:endParaRPr sz="1000" dirty="0"/>
            </a:p>
            <a:p>
              <a:pPr algn="ctr">
                <a:defRPr sz="1200"/>
              </a:pPr>
              <a:r>
                <a:rPr dirty="0"/>
                <a:t>Review past technologies and select.</a:t>
              </a:r>
              <a:endParaRPr sz="1377" dirty="0"/>
            </a:p>
            <a:p>
              <a:pPr algn="ctr">
                <a:defRPr sz="1200"/>
              </a:pPr>
              <a:r>
                <a:rPr dirty="0"/>
                <a:t>First review meeting in Feb. 2016</a:t>
              </a:r>
            </a:p>
          </p:txBody>
        </p:sp>
        <p:sp>
          <p:nvSpPr>
            <p:cNvPr id="8" name="Shape 737">
              <a:extLst>
                <a:ext uri="{FF2B5EF4-FFF2-40B4-BE49-F238E27FC236}">
                  <a16:creationId xmlns:a16="http://schemas.microsoft.com/office/drawing/2014/main" id="{59E70087-3979-FE46-B720-CE4CCF0861E0}"/>
                </a:ext>
              </a:extLst>
            </p:cNvPr>
            <p:cNvSpPr/>
            <p:nvPr/>
          </p:nvSpPr>
          <p:spPr>
            <a:xfrm>
              <a:off x="1275804" y="651493"/>
              <a:ext cx="256668" cy="256668"/>
            </a:xfrm>
            <a:prstGeom prst="rightArrow">
              <a:avLst>
                <a:gd name="adj1" fmla="val 64000"/>
                <a:gd name="adj2" fmla="val 50000"/>
              </a:avLst>
            </a:prstGeom>
            <a:gradFill flip="none" rotWithShape="1">
              <a:gsLst>
                <a:gs pos="0">
                  <a:srgbClr val="B4CAE7"/>
                </a:gs>
                <a:gs pos="50000">
                  <a:srgbClr val="B4CAE7"/>
                </a:gs>
                <a:gs pos="100000">
                  <a:srgbClr val="B4CAE7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sp>
          <p:nvSpPr>
            <p:cNvPr id="9" name="Shape 738">
              <a:extLst>
                <a:ext uri="{FF2B5EF4-FFF2-40B4-BE49-F238E27FC236}">
                  <a16:creationId xmlns:a16="http://schemas.microsoft.com/office/drawing/2014/main" id="{CD76918A-2357-C748-863E-AD4A609CFAAD}"/>
                </a:ext>
              </a:extLst>
            </p:cNvPr>
            <p:cNvSpPr/>
            <p:nvPr/>
          </p:nvSpPr>
          <p:spPr>
            <a:xfrm>
              <a:off x="1680007" y="0"/>
              <a:ext cx="1128269" cy="15596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1600"/>
              </a:pPr>
              <a:r>
                <a:rPr dirty="0"/>
                <a:t>Task2</a:t>
              </a:r>
              <a:endParaRPr sz="1377" dirty="0"/>
            </a:p>
            <a:p>
              <a:pPr algn="ctr">
                <a:defRPr sz="1200"/>
              </a:pPr>
              <a:r>
                <a:rPr dirty="0"/>
                <a:t>Design wire layout and composition</a:t>
              </a:r>
              <a:endParaRPr sz="1377" dirty="0"/>
            </a:p>
            <a:p>
              <a:pPr algn="ctr">
                <a:defRPr sz="1200"/>
              </a:pPr>
              <a:r>
                <a:rPr dirty="0"/>
                <a:t>Procure material (possible trial billets)</a:t>
              </a:r>
            </a:p>
          </p:txBody>
        </p:sp>
        <p:sp>
          <p:nvSpPr>
            <p:cNvPr id="10" name="Shape 739">
              <a:extLst>
                <a:ext uri="{FF2B5EF4-FFF2-40B4-BE49-F238E27FC236}">
                  <a16:creationId xmlns:a16="http://schemas.microsoft.com/office/drawing/2014/main" id="{28D52F3D-E06A-F540-AFC1-7E99D502AF54}"/>
                </a:ext>
              </a:extLst>
            </p:cNvPr>
            <p:cNvSpPr/>
            <p:nvPr/>
          </p:nvSpPr>
          <p:spPr>
            <a:xfrm>
              <a:off x="2955811" y="651493"/>
              <a:ext cx="256669" cy="256668"/>
            </a:xfrm>
            <a:prstGeom prst="rightArrow">
              <a:avLst>
                <a:gd name="adj1" fmla="val 64000"/>
                <a:gd name="adj2" fmla="val 50000"/>
              </a:avLst>
            </a:prstGeom>
            <a:gradFill flip="none" rotWithShape="1">
              <a:gsLst>
                <a:gs pos="0">
                  <a:srgbClr val="B4CAE7"/>
                </a:gs>
                <a:gs pos="50000">
                  <a:srgbClr val="B4CAE7"/>
                </a:gs>
                <a:gs pos="100000">
                  <a:srgbClr val="B4CAE7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sp>
          <p:nvSpPr>
            <p:cNvPr id="11" name="Shape 740">
              <a:extLst>
                <a:ext uri="{FF2B5EF4-FFF2-40B4-BE49-F238E27FC236}">
                  <a16:creationId xmlns:a16="http://schemas.microsoft.com/office/drawing/2014/main" id="{607CC999-E907-D94E-972A-B2C2E1A9E791}"/>
                </a:ext>
              </a:extLst>
            </p:cNvPr>
            <p:cNvSpPr/>
            <p:nvPr/>
          </p:nvSpPr>
          <p:spPr>
            <a:xfrm>
              <a:off x="3360014" y="333553"/>
              <a:ext cx="1128270" cy="8925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1600"/>
              </a:pPr>
              <a:r>
                <a:rPr dirty="0"/>
                <a:t>Task3</a:t>
              </a:r>
              <a:endParaRPr sz="1377" dirty="0"/>
            </a:p>
            <a:p>
              <a:pPr algn="ctr">
                <a:defRPr sz="1200"/>
              </a:pPr>
              <a:r>
                <a:rPr dirty="0"/>
                <a:t>Production of R&amp;D billets </a:t>
              </a:r>
              <a:endParaRPr sz="1377" dirty="0"/>
            </a:p>
            <a:p>
              <a:pPr algn="ctr">
                <a:defRPr sz="1200"/>
              </a:pPr>
              <a:r>
                <a:rPr lang="en-US" altLang="ja-JP" dirty="0"/>
                <a:t>1</a:t>
              </a:r>
              <a:r>
                <a:rPr lang="en-US" dirty="0"/>
                <a:t> ~ 5kg</a:t>
              </a:r>
              <a:r>
                <a:rPr dirty="0"/>
                <a:t> * N</a:t>
              </a:r>
              <a:r>
                <a:rPr lang="en-US" dirty="0"/>
                <a:t>=8</a:t>
              </a:r>
              <a:endParaRPr dirty="0"/>
            </a:p>
          </p:txBody>
        </p:sp>
        <p:sp>
          <p:nvSpPr>
            <p:cNvPr id="12" name="Shape 741">
              <a:extLst>
                <a:ext uri="{FF2B5EF4-FFF2-40B4-BE49-F238E27FC236}">
                  <a16:creationId xmlns:a16="http://schemas.microsoft.com/office/drawing/2014/main" id="{E7E4F2D4-7895-E542-BD7D-5823C90C98B7}"/>
                </a:ext>
              </a:extLst>
            </p:cNvPr>
            <p:cNvSpPr/>
            <p:nvPr/>
          </p:nvSpPr>
          <p:spPr>
            <a:xfrm>
              <a:off x="4635818" y="651493"/>
              <a:ext cx="256669" cy="256668"/>
            </a:xfrm>
            <a:prstGeom prst="rightArrow">
              <a:avLst>
                <a:gd name="adj1" fmla="val 64000"/>
                <a:gd name="adj2" fmla="val 50000"/>
              </a:avLst>
            </a:prstGeom>
            <a:gradFill flip="none" rotWithShape="1">
              <a:gsLst>
                <a:gs pos="0">
                  <a:srgbClr val="B4CAE7"/>
                </a:gs>
                <a:gs pos="50000">
                  <a:srgbClr val="B4CAE7"/>
                </a:gs>
                <a:gs pos="100000">
                  <a:srgbClr val="B4CAE7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sp>
          <p:nvSpPr>
            <p:cNvPr id="13" name="Shape 742">
              <a:extLst>
                <a:ext uri="{FF2B5EF4-FFF2-40B4-BE49-F238E27FC236}">
                  <a16:creationId xmlns:a16="http://schemas.microsoft.com/office/drawing/2014/main" id="{CB9A0C46-BF73-5440-B8A7-D3A900DF0A0B}"/>
                </a:ext>
              </a:extLst>
            </p:cNvPr>
            <p:cNvSpPr/>
            <p:nvPr/>
          </p:nvSpPr>
          <p:spPr>
            <a:xfrm>
              <a:off x="5040021" y="610551"/>
              <a:ext cx="1128270" cy="3385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1600"/>
              </a:pPr>
              <a:endParaRPr dirty="0"/>
            </a:p>
          </p:txBody>
        </p:sp>
        <p:sp>
          <p:nvSpPr>
            <p:cNvPr id="14" name="Shape 743">
              <a:extLst>
                <a:ext uri="{FF2B5EF4-FFF2-40B4-BE49-F238E27FC236}">
                  <a16:creationId xmlns:a16="http://schemas.microsoft.com/office/drawing/2014/main" id="{6B14936B-B2C5-E14E-B3B7-E2338413CFA7}"/>
                </a:ext>
              </a:extLst>
            </p:cNvPr>
            <p:cNvSpPr/>
            <p:nvPr/>
          </p:nvSpPr>
          <p:spPr>
            <a:xfrm>
              <a:off x="6315825" y="651493"/>
              <a:ext cx="256669" cy="256668"/>
            </a:xfrm>
            <a:prstGeom prst="rightArrow">
              <a:avLst>
                <a:gd name="adj1" fmla="val 64000"/>
                <a:gd name="adj2" fmla="val 50000"/>
              </a:avLst>
            </a:prstGeom>
            <a:gradFill flip="none" rotWithShape="1">
              <a:gsLst>
                <a:gs pos="0">
                  <a:srgbClr val="B4CAE7"/>
                </a:gs>
                <a:gs pos="50000">
                  <a:srgbClr val="B4CAE7"/>
                </a:gs>
                <a:gs pos="100000">
                  <a:srgbClr val="B4CAE7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sp>
          <p:nvSpPr>
            <p:cNvPr id="15" name="Shape 744">
              <a:extLst>
                <a:ext uri="{FF2B5EF4-FFF2-40B4-BE49-F238E27FC236}">
                  <a16:creationId xmlns:a16="http://schemas.microsoft.com/office/drawing/2014/main" id="{F8F839BF-D115-D346-971E-A64247720961}"/>
                </a:ext>
              </a:extLst>
            </p:cNvPr>
            <p:cNvSpPr/>
            <p:nvPr/>
          </p:nvSpPr>
          <p:spPr>
            <a:xfrm>
              <a:off x="6720028" y="148887"/>
              <a:ext cx="1128270" cy="12618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1600"/>
              </a:pPr>
              <a:r>
                <a:rPr lang="en-US" altLang="ja-JP" dirty="0"/>
                <a:t>Task 5</a:t>
              </a:r>
            </a:p>
            <a:p>
              <a:pPr algn="ctr">
                <a:defRPr sz="1200"/>
              </a:pPr>
              <a:r>
                <a:rPr lang="en-US" altLang="ja-JP" dirty="0"/>
                <a:t>Select candidate</a:t>
              </a:r>
            </a:p>
            <a:p>
              <a:pPr algn="ctr">
                <a:defRPr sz="1200"/>
              </a:pPr>
              <a:r>
                <a:rPr lang="en-US" altLang="ja-JP" dirty="0"/>
                <a:t>Produce 2*5km wire</a:t>
              </a:r>
            </a:p>
            <a:p>
              <a:pPr algn="ctr">
                <a:defRPr sz="1200"/>
              </a:pPr>
              <a:r>
                <a:rPr lang="en-US" altLang="ja-JP" dirty="0"/>
                <a:t>Heat treatment study</a:t>
              </a:r>
              <a:endParaRPr sz="1377" dirty="0"/>
            </a:p>
          </p:txBody>
        </p:sp>
      </p:grpSp>
      <p:sp>
        <p:nvSpPr>
          <p:cNvPr id="16" name="Shape 740">
            <a:extLst>
              <a:ext uri="{FF2B5EF4-FFF2-40B4-BE49-F238E27FC236}">
                <a16:creationId xmlns:a16="http://schemas.microsoft.com/office/drawing/2014/main" id="{A3CF36A5-B309-1544-91EC-CBD7D8E88A22}"/>
              </a:ext>
            </a:extLst>
          </p:cNvPr>
          <p:cNvSpPr/>
          <p:nvPr/>
        </p:nvSpPr>
        <p:spPr>
          <a:xfrm>
            <a:off x="5311067" y="4901537"/>
            <a:ext cx="1388192" cy="134363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tIns="45719" rIns="45719" bIns="45719" numCol="1" anchor="ctr">
            <a:spAutoFit/>
          </a:bodyPr>
          <a:lstStyle/>
          <a:p>
            <a:pPr algn="ctr">
              <a:defRPr sz="1600"/>
            </a:pPr>
            <a:r>
              <a:rPr dirty="0"/>
              <a:t>Task</a:t>
            </a:r>
            <a:r>
              <a:rPr lang="en-US" dirty="0"/>
              <a:t> 4</a:t>
            </a:r>
            <a:endParaRPr sz="1377" dirty="0"/>
          </a:p>
          <a:p>
            <a:pPr algn="ctr">
              <a:defRPr sz="1200"/>
            </a:pPr>
            <a:r>
              <a:rPr dirty="0"/>
              <a:t>Production of R&amp;D billets </a:t>
            </a:r>
            <a:r>
              <a:rPr lang="en-US" sz="1377" dirty="0"/>
              <a:t>with Advanced Technologies</a:t>
            </a:r>
            <a:endParaRPr sz="1377" dirty="0"/>
          </a:p>
          <a:p>
            <a:pPr algn="ctr">
              <a:defRPr sz="1200"/>
            </a:pPr>
            <a:r>
              <a:rPr lang="en-US" altLang="ja-JP" dirty="0"/>
              <a:t>1</a:t>
            </a:r>
            <a:r>
              <a:rPr lang="en-US" dirty="0"/>
              <a:t> ~ 5kg</a:t>
            </a:r>
            <a:r>
              <a:rPr dirty="0"/>
              <a:t> * N</a:t>
            </a:r>
            <a:r>
              <a:rPr lang="en-US" dirty="0"/>
              <a:t>=8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43485915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" name="Shape 728"/>
          <p:cNvSpPr>
            <a:spLocks noGrp="1"/>
          </p:cNvSpPr>
          <p:nvPr>
            <p:ph type="title"/>
          </p:nvPr>
        </p:nvSpPr>
        <p:spPr>
          <a:xfrm>
            <a:off x="539242" y="-26307"/>
            <a:ext cx="7886700" cy="1325564"/>
          </a:xfrm>
          <a:prstGeom prst="rect">
            <a:avLst/>
          </a:prstGeom>
        </p:spPr>
        <p:txBody>
          <a:bodyPr/>
          <a:lstStyle/>
          <a:p>
            <a:r>
              <a:rPr lang="en-US" altLang="ja-JP" dirty="0"/>
              <a:t>R&amp;D Plan</a:t>
            </a:r>
            <a:r>
              <a:rPr dirty="0"/>
              <a:t> </a:t>
            </a:r>
          </a:p>
        </p:txBody>
      </p:sp>
      <p:sp>
        <p:nvSpPr>
          <p:cNvPr id="729" name="Shape 729"/>
          <p:cNvSpPr>
            <a:spLocks noGrp="1"/>
          </p:cNvSpPr>
          <p:nvPr>
            <p:ph type="body" idx="1"/>
          </p:nvPr>
        </p:nvSpPr>
        <p:spPr>
          <a:xfrm>
            <a:off x="628650" y="1222642"/>
            <a:ext cx="8515350" cy="332592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lnSpc>
                <a:spcPct val="81000"/>
              </a:lnSpc>
              <a:buSzTx/>
              <a:buNone/>
              <a:defRPr sz="2500"/>
            </a:pPr>
            <a:r>
              <a:rPr sz="2000" dirty="0"/>
              <a:t>CERN, KEK and Tohoku</a:t>
            </a:r>
            <a:r>
              <a:rPr lang="en-US" sz="2000" dirty="0"/>
              <a:t> &amp; Tokai</a:t>
            </a:r>
            <a:r>
              <a:rPr sz="2000" dirty="0"/>
              <a:t> university have jointly launched a R&amp;D program</a:t>
            </a:r>
          </a:p>
          <a:p>
            <a:pPr>
              <a:lnSpc>
                <a:spcPct val="81000"/>
              </a:lnSpc>
              <a:defRPr sz="2500"/>
            </a:pPr>
            <a:r>
              <a:rPr sz="2000" dirty="0"/>
              <a:t>The scope of the program is to develop, produce in representative lengths and characterize Nb</a:t>
            </a:r>
            <a:r>
              <a:rPr sz="2000" baseline="-25000" dirty="0"/>
              <a:t>3</a:t>
            </a:r>
            <a:r>
              <a:rPr sz="2000" dirty="0"/>
              <a:t>Sn wire with enhanced characteristics. </a:t>
            </a:r>
          </a:p>
          <a:p>
            <a:pPr>
              <a:lnSpc>
                <a:spcPct val="81000"/>
              </a:lnSpc>
              <a:defRPr sz="2500"/>
            </a:pPr>
            <a:r>
              <a:rPr sz="2000" dirty="0"/>
              <a:t>The final goal is to achieve in representative unit lengths of material the development targets defined, on the basis of magnets performance, for the FCC Nb</a:t>
            </a:r>
            <a:r>
              <a:rPr sz="2000" baseline="-25000" dirty="0"/>
              <a:t>3</a:t>
            </a:r>
            <a:r>
              <a:rPr sz="2000" dirty="0"/>
              <a:t>Sn conductor:</a:t>
            </a:r>
            <a:r>
              <a:rPr lang="en-US" altLang="ja-JP" sz="2000" dirty="0"/>
              <a:t> 1500A/mm</a:t>
            </a:r>
            <a:r>
              <a:rPr lang="en-US" altLang="ja-JP" sz="2000" baseline="30000" dirty="0"/>
              <a:t>2</a:t>
            </a:r>
            <a:r>
              <a:rPr lang="en-US" altLang="ja-JP" sz="2000" dirty="0"/>
              <a:t> @ 16T</a:t>
            </a:r>
          </a:p>
          <a:p>
            <a:pPr>
              <a:lnSpc>
                <a:spcPct val="81000"/>
              </a:lnSpc>
              <a:defRPr sz="2500"/>
            </a:pPr>
            <a:r>
              <a:rPr lang="en-US" sz="2000" dirty="0"/>
              <a:t>Contract with 2 Japanese companies: Task 3; 4 R&amp;D contracts each</a:t>
            </a:r>
          </a:p>
          <a:p>
            <a:pPr lvl="1">
              <a:lnSpc>
                <a:spcPct val="81000"/>
              </a:lnSpc>
              <a:defRPr sz="2500"/>
            </a:pPr>
            <a:r>
              <a:rPr lang="en-US" sz="2000" dirty="0"/>
              <a:t>JASTEC/Kobelco: Distributed Tin (DT) Method</a:t>
            </a:r>
          </a:p>
          <a:p>
            <a:pPr lvl="1">
              <a:lnSpc>
                <a:spcPct val="81000"/>
              </a:lnSpc>
              <a:defRPr sz="2500"/>
            </a:pPr>
            <a:r>
              <a:rPr lang="en-US" sz="2000" dirty="0"/>
              <a:t>Furukawa Electric: </a:t>
            </a:r>
            <a:r>
              <a:rPr lang="en-US" sz="2000" dirty="0" err="1"/>
              <a:t>Nb</a:t>
            </a:r>
            <a:r>
              <a:rPr lang="en-US" sz="2000" dirty="0"/>
              <a:t> Tube Method</a:t>
            </a:r>
            <a:endParaRPr sz="2000" dirty="0"/>
          </a:p>
        </p:txBody>
      </p:sp>
      <p:sp>
        <p:nvSpPr>
          <p:cNvPr id="5" name="Shape 734">
            <a:extLst>
              <a:ext uri="{FF2B5EF4-FFF2-40B4-BE49-F238E27FC236}">
                <a16:creationId xmlns:a16="http://schemas.microsoft.com/office/drawing/2014/main" id="{AD267E91-F4AB-F043-B360-DE7304B3690A}"/>
              </a:ext>
            </a:extLst>
          </p:cNvPr>
          <p:cNvSpPr/>
          <p:nvPr/>
        </p:nvSpPr>
        <p:spPr>
          <a:xfrm>
            <a:off x="526504" y="4681041"/>
            <a:ext cx="8617496" cy="2028418"/>
          </a:xfrm>
          <a:prstGeom prst="rightArrow">
            <a:avLst>
              <a:gd name="adj1" fmla="val 100000"/>
              <a:gd name="adj2" fmla="val 42637"/>
            </a:avLst>
          </a:prstGeom>
          <a:solidFill>
            <a:srgbClr val="FFFFFF"/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grpSp>
        <p:nvGrpSpPr>
          <p:cNvPr id="6" name="Group 745">
            <a:extLst>
              <a:ext uri="{FF2B5EF4-FFF2-40B4-BE49-F238E27FC236}">
                <a16:creationId xmlns:a16="http://schemas.microsoft.com/office/drawing/2014/main" id="{6DE9919E-50C4-AA47-A8A5-B40652A50394}"/>
              </a:ext>
            </a:extLst>
          </p:cNvPr>
          <p:cNvGrpSpPr/>
          <p:nvPr/>
        </p:nvGrpSpPr>
        <p:grpSpPr>
          <a:xfrm>
            <a:off x="539242" y="5017469"/>
            <a:ext cx="7848298" cy="1559655"/>
            <a:chOff x="0" y="0"/>
            <a:chExt cx="7848297" cy="1559654"/>
          </a:xfrm>
        </p:grpSpPr>
        <p:sp>
          <p:nvSpPr>
            <p:cNvPr id="7" name="Shape 736">
              <a:extLst>
                <a:ext uri="{FF2B5EF4-FFF2-40B4-BE49-F238E27FC236}">
                  <a16:creationId xmlns:a16="http://schemas.microsoft.com/office/drawing/2014/main" id="{78B49294-CB7A-A24F-9F7F-2886D9433BF1}"/>
                </a:ext>
              </a:extLst>
            </p:cNvPr>
            <p:cNvSpPr/>
            <p:nvPr/>
          </p:nvSpPr>
          <p:spPr>
            <a:xfrm>
              <a:off x="0" y="88899"/>
              <a:ext cx="1128269" cy="13818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1600"/>
              </a:pPr>
              <a:r>
                <a:t>Task1</a:t>
              </a:r>
              <a:endParaRPr sz="1000"/>
            </a:p>
            <a:p>
              <a:pPr algn="ctr">
                <a:defRPr sz="1200"/>
              </a:pPr>
              <a:r>
                <a:t>Review past technologies and select.</a:t>
              </a:r>
              <a:endParaRPr sz="1377"/>
            </a:p>
            <a:p>
              <a:pPr algn="ctr">
                <a:defRPr sz="1200"/>
              </a:pPr>
              <a:r>
                <a:t>First review meeting in Feb. 2016</a:t>
              </a:r>
            </a:p>
          </p:txBody>
        </p:sp>
        <p:sp>
          <p:nvSpPr>
            <p:cNvPr id="8" name="Shape 737">
              <a:extLst>
                <a:ext uri="{FF2B5EF4-FFF2-40B4-BE49-F238E27FC236}">
                  <a16:creationId xmlns:a16="http://schemas.microsoft.com/office/drawing/2014/main" id="{68219E00-3CD5-5F44-9174-68A0F10C6308}"/>
                </a:ext>
              </a:extLst>
            </p:cNvPr>
            <p:cNvSpPr/>
            <p:nvPr/>
          </p:nvSpPr>
          <p:spPr>
            <a:xfrm>
              <a:off x="1275804" y="651493"/>
              <a:ext cx="256668" cy="256668"/>
            </a:xfrm>
            <a:prstGeom prst="rightArrow">
              <a:avLst>
                <a:gd name="adj1" fmla="val 64000"/>
                <a:gd name="adj2" fmla="val 50000"/>
              </a:avLst>
            </a:prstGeom>
            <a:gradFill flip="none" rotWithShape="1">
              <a:gsLst>
                <a:gs pos="0">
                  <a:srgbClr val="B4CAE7"/>
                </a:gs>
                <a:gs pos="50000">
                  <a:srgbClr val="B4CAE7"/>
                </a:gs>
                <a:gs pos="100000">
                  <a:srgbClr val="B4CAE7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sp>
          <p:nvSpPr>
            <p:cNvPr id="9" name="Shape 738">
              <a:extLst>
                <a:ext uri="{FF2B5EF4-FFF2-40B4-BE49-F238E27FC236}">
                  <a16:creationId xmlns:a16="http://schemas.microsoft.com/office/drawing/2014/main" id="{2B9FCA37-751C-DC49-878E-E54AA19771CE}"/>
                </a:ext>
              </a:extLst>
            </p:cNvPr>
            <p:cNvSpPr/>
            <p:nvPr/>
          </p:nvSpPr>
          <p:spPr>
            <a:xfrm>
              <a:off x="1680007" y="0"/>
              <a:ext cx="1128269" cy="15596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1600"/>
              </a:pPr>
              <a:r>
                <a:t>Task2</a:t>
              </a:r>
              <a:endParaRPr sz="1377"/>
            </a:p>
            <a:p>
              <a:pPr algn="ctr">
                <a:defRPr sz="1200"/>
              </a:pPr>
              <a:r>
                <a:t>Design wire layout and composition</a:t>
              </a:r>
              <a:endParaRPr sz="1377"/>
            </a:p>
            <a:p>
              <a:pPr algn="ctr">
                <a:defRPr sz="1200"/>
              </a:pPr>
              <a:r>
                <a:t>Procure material (possible trial billets)</a:t>
              </a:r>
            </a:p>
          </p:txBody>
        </p:sp>
        <p:sp>
          <p:nvSpPr>
            <p:cNvPr id="10" name="Shape 739">
              <a:extLst>
                <a:ext uri="{FF2B5EF4-FFF2-40B4-BE49-F238E27FC236}">
                  <a16:creationId xmlns:a16="http://schemas.microsoft.com/office/drawing/2014/main" id="{06FCA00E-679D-2B44-9347-B702251C7BB3}"/>
                </a:ext>
              </a:extLst>
            </p:cNvPr>
            <p:cNvSpPr/>
            <p:nvPr/>
          </p:nvSpPr>
          <p:spPr>
            <a:xfrm>
              <a:off x="2955811" y="651493"/>
              <a:ext cx="256669" cy="256668"/>
            </a:xfrm>
            <a:prstGeom prst="rightArrow">
              <a:avLst>
                <a:gd name="adj1" fmla="val 64000"/>
                <a:gd name="adj2" fmla="val 50000"/>
              </a:avLst>
            </a:prstGeom>
            <a:gradFill flip="none" rotWithShape="1">
              <a:gsLst>
                <a:gs pos="0">
                  <a:srgbClr val="B4CAE7"/>
                </a:gs>
                <a:gs pos="50000">
                  <a:srgbClr val="B4CAE7"/>
                </a:gs>
                <a:gs pos="100000">
                  <a:srgbClr val="B4CAE7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sp>
          <p:nvSpPr>
            <p:cNvPr id="11" name="Shape 740">
              <a:extLst>
                <a:ext uri="{FF2B5EF4-FFF2-40B4-BE49-F238E27FC236}">
                  <a16:creationId xmlns:a16="http://schemas.microsoft.com/office/drawing/2014/main" id="{761C2BB6-C232-7B4E-B062-4532366F881B}"/>
                </a:ext>
              </a:extLst>
            </p:cNvPr>
            <p:cNvSpPr/>
            <p:nvPr/>
          </p:nvSpPr>
          <p:spPr>
            <a:xfrm>
              <a:off x="3360014" y="355599"/>
              <a:ext cx="1128270" cy="848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1600"/>
              </a:pPr>
              <a:r>
                <a:rPr dirty="0"/>
                <a:t>Task3</a:t>
              </a:r>
              <a:endParaRPr sz="1377" dirty="0"/>
            </a:p>
            <a:p>
              <a:pPr algn="ctr">
                <a:defRPr sz="1200"/>
              </a:pPr>
              <a:r>
                <a:rPr dirty="0"/>
                <a:t>Production of R&amp;D billets </a:t>
              </a:r>
              <a:endParaRPr sz="1377" dirty="0"/>
            </a:p>
            <a:p>
              <a:pPr algn="ctr">
                <a:defRPr sz="1200"/>
              </a:pPr>
              <a:r>
                <a:rPr dirty="0"/>
                <a:t>L&gt;3km * N&gt;3</a:t>
              </a:r>
            </a:p>
          </p:txBody>
        </p:sp>
        <p:sp>
          <p:nvSpPr>
            <p:cNvPr id="12" name="Shape 741">
              <a:extLst>
                <a:ext uri="{FF2B5EF4-FFF2-40B4-BE49-F238E27FC236}">
                  <a16:creationId xmlns:a16="http://schemas.microsoft.com/office/drawing/2014/main" id="{3B5784CE-3068-0745-91CE-0F4E16417E1E}"/>
                </a:ext>
              </a:extLst>
            </p:cNvPr>
            <p:cNvSpPr/>
            <p:nvPr/>
          </p:nvSpPr>
          <p:spPr>
            <a:xfrm>
              <a:off x="4635818" y="651493"/>
              <a:ext cx="256669" cy="256668"/>
            </a:xfrm>
            <a:prstGeom prst="rightArrow">
              <a:avLst>
                <a:gd name="adj1" fmla="val 64000"/>
                <a:gd name="adj2" fmla="val 50000"/>
              </a:avLst>
            </a:prstGeom>
            <a:gradFill flip="none" rotWithShape="1">
              <a:gsLst>
                <a:gs pos="0">
                  <a:srgbClr val="B4CAE7"/>
                </a:gs>
                <a:gs pos="50000">
                  <a:srgbClr val="B4CAE7"/>
                </a:gs>
                <a:gs pos="100000">
                  <a:srgbClr val="B4CAE7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sp>
          <p:nvSpPr>
            <p:cNvPr id="13" name="Shape 742">
              <a:extLst>
                <a:ext uri="{FF2B5EF4-FFF2-40B4-BE49-F238E27FC236}">
                  <a16:creationId xmlns:a16="http://schemas.microsoft.com/office/drawing/2014/main" id="{2C7A6386-1D36-5640-B821-CEBD2D090555}"/>
                </a:ext>
              </a:extLst>
            </p:cNvPr>
            <p:cNvSpPr/>
            <p:nvPr/>
          </p:nvSpPr>
          <p:spPr>
            <a:xfrm>
              <a:off x="5040021" y="88899"/>
              <a:ext cx="1128270" cy="13818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1600"/>
              </a:pPr>
              <a:r>
                <a:t>Task4</a:t>
              </a:r>
              <a:endParaRPr sz="1400"/>
            </a:p>
            <a:p>
              <a:pPr algn="ctr">
                <a:defRPr sz="1200"/>
              </a:pPr>
              <a:r>
                <a:t>Select candidate</a:t>
              </a:r>
            </a:p>
            <a:p>
              <a:pPr algn="ctr">
                <a:defRPr sz="1200"/>
              </a:pPr>
              <a:r>
                <a:t>Produce 5km wire</a:t>
              </a:r>
            </a:p>
            <a:p>
              <a:pPr algn="ctr">
                <a:defRPr sz="1200"/>
              </a:pPr>
              <a:r>
                <a:t>Heat treatment study</a:t>
              </a:r>
            </a:p>
          </p:txBody>
        </p:sp>
        <p:sp>
          <p:nvSpPr>
            <p:cNvPr id="14" name="Shape 743">
              <a:extLst>
                <a:ext uri="{FF2B5EF4-FFF2-40B4-BE49-F238E27FC236}">
                  <a16:creationId xmlns:a16="http://schemas.microsoft.com/office/drawing/2014/main" id="{6F85BD91-4D0C-6743-8CEE-7E149D86102D}"/>
                </a:ext>
              </a:extLst>
            </p:cNvPr>
            <p:cNvSpPr/>
            <p:nvPr/>
          </p:nvSpPr>
          <p:spPr>
            <a:xfrm>
              <a:off x="6315825" y="651493"/>
              <a:ext cx="256669" cy="256668"/>
            </a:xfrm>
            <a:prstGeom prst="rightArrow">
              <a:avLst>
                <a:gd name="adj1" fmla="val 64000"/>
                <a:gd name="adj2" fmla="val 50000"/>
              </a:avLst>
            </a:prstGeom>
            <a:gradFill flip="none" rotWithShape="1">
              <a:gsLst>
                <a:gs pos="0">
                  <a:srgbClr val="B4CAE7"/>
                </a:gs>
                <a:gs pos="50000">
                  <a:srgbClr val="B4CAE7"/>
                </a:gs>
                <a:gs pos="100000">
                  <a:srgbClr val="B4CAE7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sp>
          <p:nvSpPr>
            <p:cNvPr id="15" name="Shape 744">
              <a:extLst>
                <a:ext uri="{FF2B5EF4-FFF2-40B4-BE49-F238E27FC236}">
                  <a16:creationId xmlns:a16="http://schemas.microsoft.com/office/drawing/2014/main" id="{EFECAFCA-65AB-1C4D-9597-944F36185590}"/>
                </a:ext>
              </a:extLst>
            </p:cNvPr>
            <p:cNvSpPr/>
            <p:nvPr/>
          </p:nvSpPr>
          <p:spPr>
            <a:xfrm>
              <a:off x="6720028" y="171819"/>
              <a:ext cx="1128270" cy="12160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1600"/>
              </a:pPr>
              <a:r>
                <a:t>Task5</a:t>
              </a:r>
              <a:endParaRPr sz="1377"/>
            </a:p>
            <a:p>
              <a:pPr algn="ctr">
                <a:defRPr sz="1200"/>
              </a:pPr>
              <a:r>
                <a:t>Production of 20km wire </a:t>
              </a:r>
              <a:endParaRPr sz="1377"/>
            </a:p>
            <a:p>
              <a:pPr algn="ctr">
                <a:defRPr sz="1200"/>
              </a:pPr>
              <a:r>
                <a:t>with unit length &gt; 100m</a:t>
              </a:r>
              <a:endParaRPr sz="1377"/>
            </a:p>
          </p:txBody>
        </p:sp>
      </p:grpSp>
      <p:sp>
        <p:nvSpPr>
          <p:cNvPr id="16" name="Shape 750">
            <a:extLst>
              <a:ext uri="{FF2B5EF4-FFF2-40B4-BE49-F238E27FC236}">
                <a16:creationId xmlns:a16="http://schemas.microsoft.com/office/drawing/2014/main" id="{6FC889B0-CFAE-4D4F-8B1A-30E6F6DF60AB}"/>
              </a:ext>
            </a:extLst>
          </p:cNvPr>
          <p:cNvSpPr/>
          <p:nvPr/>
        </p:nvSpPr>
        <p:spPr>
          <a:xfrm>
            <a:off x="3884778" y="4716780"/>
            <a:ext cx="1387896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t>4 Years Plan</a:t>
            </a: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43" descr="A_color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8539" y="5949280"/>
            <a:ext cx="2695461" cy="76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テキスト ボックス 8"/>
          <p:cNvSpPr txBox="1"/>
          <p:nvPr/>
        </p:nvSpPr>
        <p:spPr>
          <a:xfrm>
            <a:off x="1239357" y="2828836"/>
            <a:ext cx="666528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Development of DT Nb</a:t>
            </a:r>
            <a:r>
              <a:rPr kumimoji="1" lang="en-US" altLang="ja-JP" sz="36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3</a:t>
            </a:r>
            <a:r>
              <a:rPr kumimoji="1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Sn wire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for FCC in KSL/JASTEC</a:t>
            </a:r>
            <a:endParaRPr kumimoji="1" lang="ja-JP" altLang="en-US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pic>
        <p:nvPicPr>
          <p:cNvPr id="15" name="Picture 4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5877272"/>
            <a:ext cx="2250593" cy="735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29069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40784B5-91C1-4D55-AC54-213593F8A037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806286" y="4741397"/>
            <a:ext cx="712879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Both"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Improvement of Sn diffusion 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：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 Reduction of Sn diffusion distance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(2) Increase of Nb volume fraction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：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 Reduction of useless volume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(3) Ternary additive elements  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：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 Amount and method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(4) Optimization of heat treatment  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：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Stoichiometry, Refinement</a:t>
            </a:r>
            <a:endParaRPr kumimoji="1" lang="ja-JP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452320" y="44624"/>
            <a:ext cx="1590500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Confidential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HG丸ｺﾞｼｯｸM-PRO" panose="020F0600000000000000" pitchFamily="50" charset="-128"/>
              <a:ea typeface="HG丸ｺﾞｼｯｸM-PRO" panose="020F0600000000000000" pitchFamily="50" charset="-128"/>
              <a:cs typeface="+mn-cs"/>
            </a:endParaRPr>
          </a:p>
        </p:txBody>
      </p:sp>
      <p:pic>
        <p:nvPicPr>
          <p:cNvPr id="8" name="Picture 43" descr="A_color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56264" y="6259873"/>
            <a:ext cx="1887735" cy="534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46" y="6198653"/>
            <a:ext cx="1584176" cy="517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4" name="正方形/長方形 13"/>
          <p:cNvSpPr/>
          <p:nvPr/>
        </p:nvSpPr>
        <p:spPr>
          <a:xfrm>
            <a:off x="1802162" y="852241"/>
            <a:ext cx="57606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KSL/JASTEC are developing the DT wire for FCC.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314099" y="580127"/>
            <a:ext cx="8074325" cy="207034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17" name="タイトル 1"/>
          <p:cNvSpPr txBox="1">
            <a:spLocks/>
          </p:cNvSpPr>
          <p:nvPr/>
        </p:nvSpPr>
        <p:spPr>
          <a:xfrm>
            <a:off x="323528" y="2"/>
            <a:ext cx="7632848" cy="520531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Arial"/>
                <a:ea typeface="ＭＳ Ｐゴシック" charset="0"/>
                <a:cs typeface="Arial" charset="0"/>
              </a:rPr>
              <a:t>Key factors for higher </a:t>
            </a:r>
            <a:r>
              <a:rPr kumimoji="1" lang="en-US" altLang="ja-JP" sz="3600" b="1" i="1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Arial"/>
                <a:ea typeface="ＭＳ Ｐゴシック" charset="0"/>
                <a:cs typeface="Arial" charset="0"/>
              </a:rPr>
              <a:t>J</a:t>
            </a:r>
            <a:r>
              <a:rPr kumimoji="1" lang="en-US" altLang="ja-JP" sz="3600" b="1" i="1" u="none" strike="noStrike" kern="1200" cap="none" spc="0" normalizeH="0" baseline="-2500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Arial"/>
                <a:ea typeface="ＭＳ Ｐゴシック" charset="0"/>
                <a:cs typeface="Arial" charset="0"/>
              </a:rPr>
              <a:t>C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Arial"/>
                <a:ea typeface="ＭＳ Ｐゴシック" charset="0"/>
                <a:cs typeface="Arial" charset="0"/>
              </a:rPr>
              <a:t> Nb</a:t>
            </a:r>
            <a:r>
              <a:rPr kumimoji="1" lang="en-US" altLang="ja-JP" sz="3600" b="1" i="0" u="none" strike="noStrike" kern="1200" cap="none" spc="0" normalizeH="0" baseline="-2500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Arial"/>
                <a:ea typeface="ＭＳ Ｐゴシック" charset="0"/>
                <a:cs typeface="Arial" charset="0"/>
              </a:rPr>
              <a:t>3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Arial"/>
                <a:ea typeface="ＭＳ Ｐゴシック" charset="0"/>
                <a:cs typeface="Arial" charset="0"/>
              </a:rPr>
              <a:t>Sn</a:t>
            </a:r>
          </a:p>
        </p:txBody>
      </p:sp>
      <p:pic>
        <p:nvPicPr>
          <p:cNvPr id="18" name="図 17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5161" y="1859594"/>
            <a:ext cx="1804662" cy="16889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59826" y="1811378"/>
            <a:ext cx="3168351" cy="205012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正方形/長方形 19"/>
          <p:cNvSpPr/>
          <p:nvPr/>
        </p:nvSpPr>
        <p:spPr>
          <a:xfrm>
            <a:off x="987404" y="2782124"/>
            <a:ext cx="358418" cy="2880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21" name="Line 20"/>
          <p:cNvSpPr>
            <a:spLocks noChangeShapeType="1"/>
          </p:cNvSpPr>
          <p:nvPr/>
        </p:nvSpPr>
        <p:spPr bwMode="auto">
          <a:xfrm>
            <a:off x="1345822" y="3070156"/>
            <a:ext cx="980356" cy="72275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22" name="Line 20"/>
          <p:cNvSpPr>
            <a:spLocks noChangeShapeType="1"/>
          </p:cNvSpPr>
          <p:nvPr/>
        </p:nvSpPr>
        <p:spPr bwMode="auto">
          <a:xfrm flipV="1">
            <a:off x="1369790" y="1811378"/>
            <a:ext cx="956388" cy="970746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2951898" y="3094389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Nb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927516" y="1885539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Nb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4724672" y="2885490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Sn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2380354" y="1818421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Sn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866237" y="1390953"/>
            <a:ext cx="4621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Cross-section of DT wire (before Heat treatment)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048" name="正方形/長方形 2047"/>
          <p:cNvSpPr/>
          <p:nvPr/>
        </p:nvSpPr>
        <p:spPr>
          <a:xfrm>
            <a:off x="0" y="4283804"/>
            <a:ext cx="19415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0"/>
                <a:cs typeface="Arial" charset="0"/>
              </a:rPr>
              <a:t>For higher Jc… 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34C23B50-2585-40F6-92DD-658F3769C094}"/>
              </a:ext>
            </a:extLst>
          </p:cNvPr>
          <p:cNvSpPr txBox="1"/>
          <p:nvPr/>
        </p:nvSpPr>
        <p:spPr>
          <a:xfrm>
            <a:off x="5487502" y="2133147"/>
            <a:ext cx="369624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• Multi Nb module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 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(pure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 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Nb)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• Mono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 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Sn module (Sn-</a:t>
            </a:r>
            <a:r>
              <a:rPr kumimoji="1" lang="en-US" altLang="ja-JP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Ti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 alloy)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• Nb common barrier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• Stabilized Cu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 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outside barrier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995868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40784B5-91C1-4D55-AC54-213593F8A037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pic>
        <p:nvPicPr>
          <p:cNvPr id="8" name="Picture 43" descr="A_color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56264" y="6259873"/>
            <a:ext cx="1887735" cy="534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46" y="6198653"/>
            <a:ext cx="1584176" cy="517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6" name="正方形/長方形 15"/>
          <p:cNvSpPr/>
          <p:nvPr/>
        </p:nvSpPr>
        <p:spPr>
          <a:xfrm>
            <a:off x="314099" y="580127"/>
            <a:ext cx="8074325" cy="207034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17" name="タイトル 1"/>
          <p:cNvSpPr txBox="1">
            <a:spLocks/>
          </p:cNvSpPr>
          <p:nvPr/>
        </p:nvSpPr>
        <p:spPr>
          <a:xfrm>
            <a:off x="323528" y="2"/>
            <a:ext cx="7632848" cy="520531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Arial"/>
                <a:ea typeface="ＭＳ Ｐゴシック" charset="0"/>
                <a:cs typeface="Arial" charset="0"/>
              </a:rPr>
              <a:t>Non Cu </a:t>
            </a:r>
            <a:r>
              <a:rPr kumimoji="1" lang="en-US" altLang="ja-JP" sz="3600" b="1" i="1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Arial"/>
                <a:ea typeface="ＭＳ Ｐゴシック" charset="0"/>
                <a:cs typeface="Arial" charset="0"/>
              </a:rPr>
              <a:t>J</a:t>
            </a:r>
            <a:r>
              <a:rPr kumimoji="1" lang="en-US" altLang="ja-JP" sz="3600" b="1" i="1" u="none" strike="noStrike" kern="1200" cap="none" spc="0" normalizeH="0" baseline="-2500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Arial"/>
                <a:ea typeface="ＭＳ Ｐゴシック" charset="0"/>
                <a:cs typeface="Arial" charset="0"/>
              </a:rPr>
              <a:t>C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Arial"/>
                <a:ea typeface="ＭＳ Ｐゴシック" charset="0"/>
                <a:cs typeface="Arial" charset="0"/>
              </a:rPr>
              <a:t> </a:t>
            </a:r>
            <a:r>
              <a:rPr kumimoji="1" lang="en-US" altLang="ja-JP" sz="3600" b="1" i="1" u="none" strike="noStrike" kern="1200" cap="none" spc="0" normalizeH="0" baseline="0" noProof="0" dirty="0" err="1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Arial"/>
                <a:ea typeface="ＭＳ Ｐゴシック" charset="0"/>
                <a:cs typeface="Arial" charset="0"/>
              </a:rPr>
              <a:t>v.s</a:t>
            </a:r>
            <a:r>
              <a:rPr kumimoji="1" lang="en-US" altLang="ja-JP" sz="3600" b="1" i="1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Arial"/>
                <a:ea typeface="ＭＳ Ｐゴシック" charset="0"/>
                <a:cs typeface="Arial" charset="0"/>
              </a:rPr>
              <a:t>.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Arial"/>
                <a:ea typeface="ＭＳ Ｐゴシック" charset="0"/>
                <a:cs typeface="Arial" charset="0"/>
              </a:rPr>
              <a:t> B</a:t>
            </a:r>
          </a:p>
        </p:txBody>
      </p:sp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224B6B1E-E519-4947-B87B-3ECB62C20C2E}"/>
              </a:ext>
            </a:extLst>
          </p:cNvPr>
          <p:cNvGraphicFramePr>
            <a:graphicFrameLocks noGrp="1"/>
          </p:cNvGraphicFramePr>
          <p:nvPr/>
        </p:nvGraphicFramePr>
        <p:xfrm>
          <a:off x="810125" y="4636049"/>
          <a:ext cx="7523750" cy="1219200"/>
        </p:xfrm>
        <a:graphic>
          <a:graphicData uri="http://schemas.openxmlformats.org/drawingml/2006/table">
            <a:tbl>
              <a:tblPr firstRow="1" firstCol="1" bandRow="1"/>
              <a:tblGrid>
                <a:gridCol w="2663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2000">
                  <a:extLst>
                    <a:ext uri="{9D8B030D-6E8A-4147-A177-3AD203B41FA5}">
                      <a16:colId xmlns:a16="http://schemas.microsoft.com/office/drawing/2014/main" val="2895957735"/>
                    </a:ext>
                  </a:extLst>
                </a:gridCol>
                <a:gridCol w="972000">
                  <a:extLst>
                    <a:ext uri="{9D8B030D-6E8A-4147-A177-3AD203B41FA5}">
                      <a16:colId xmlns:a16="http://schemas.microsoft.com/office/drawing/2014/main" val="1820775410"/>
                    </a:ext>
                  </a:extLst>
                </a:gridCol>
                <a:gridCol w="97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75260">
                <a:tc>
                  <a:txBody>
                    <a:bodyPr/>
                    <a:lstStyle>
                      <a:lvl1pPr marL="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endParaRPr lang="ja-JP" sz="1400" b="0" dirty="0">
                        <a:solidFill>
                          <a:schemeClr val="bg1"/>
                        </a:solidFill>
                        <a:effectLst/>
                        <a:latin typeface="Century"/>
                      </a:endParaRPr>
                    </a:p>
                  </a:txBody>
                  <a:tcPr marL="62865" marR="6286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0" kern="1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明朝"/>
                        </a:rPr>
                        <a:t>T1-A</a:t>
                      </a:r>
                      <a:endParaRPr lang="ja-JP" sz="1600" b="0" kern="100" dirty="0">
                        <a:solidFill>
                          <a:schemeClr val="bg1"/>
                        </a:solidFill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0" kern="1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明朝"/>
                        </a:rPr>
                        <a:t>T1-B</a:t>
                      </a:r>
                      <a:endParaRPr lang="ja-JP" sz="1600" b="0" kern="100" dirty="0">
                        <a:solidFill>
                          <a:schemeClr val="bg1"/>
                        </a:solidFill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0" kern="1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明朝"/>
                        </a:rPr>
                        <a:t>T1-C</a:t>
                      </a:r>
                      <a:endParaRPr lang="ja-JP" sz="1600" b="0" kern="100" dirty="0">
                        <a:solidFill>
                          <a:schemeClr val="bg1"/>
                        </a:solidFill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0" kern="1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明朝"/>
                        </a:rPr>
                        <a:t>T3-A</a:t>
                      </a:r>
                      <a:endParaRPr lang="ja-JP" sz="1600" b="0" kern="100" dirty="0">
                        <a:solidFill>
                          <a:schemeClr val="bg1"/>
                        </a:solidFill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0" kern="100" baseline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panose="020B0600070205080204" pitchFamily="50" charset="-128"/>
                        </a:rPr>
                        <a:t>T3-B</a:t>
                      </a:r>
                      <a:endParaRPr lang="ja-JP" sz="1600" b="0" kern="100" baseline="0" dirty="0">
                        <a:solidFill>
                          <a:schemeClr val="bg1"/>
                        </a:solidFill>
                        <a:effectLst/>
                        <a:latin typeface="+mn-lt"/>
                        <a:ea typeface="ＭＳ Ｐゴシック" panose="020B0600070205080204" pitchFamily="50" charset="-128"/>
                      </a:endParaRPr>
                    </a:p>
                  </a:txBody>
                  <a:tcPr marL="62865" marR="6286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0" kern="100" dirty="0">
                          <a:effectLst/>
                          <a:latin typeface="+mn-lt"/>
                          <a:ea typeface="+mn-ea"/>
                        </a:rPr>
                        <a:t>Wire diameter</a:t>
                      </a:r>
                      <a:r>
                        <a:rPr lang="ja-JP" altLang="en-US" sz="1600" b="0" kern="100" baseline="0" dirty="0">
                          <a:effectLst/>
                          <a:latin typeface="+mn-lt"/>
                          <a:ea typeface="+mn-ea"/>
                        </a:rPr>
                        <a:t> </a:t>
                      </a:r>
                      <a:r>
                        <a:rPr lang="en-US" altLang="ja-JP" sz="1600" b="0" kern="100" baseline="0" dirty="0">
                          <a:effectLst/>
                          <a:latin typeface="+mn-lt"/>
                          <a:ea typeface="+mn-ea"/>
                        </a:rPr>
                        <a:t>(mm)</a:t>
                      </a:r>
                      <a:endParaRPr lang="ja-JP" sz="1600" b="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0" kern="100" dirty="0">
                          <a:effectLst/>
                          <a:latin typeface="Arial" panose="020B0604020202020204" pitchFamily="34" charset="0"/>
                          <a:ea typeface="ＭＳ 明朝"/>
                          <a:cs typeface="Arial" panose="020B0604020202020204" pitchFamily="34" charset="0"/>
                        </a:rPr>
                        <a:t>0.80</a:t>
                      </a:r>
                      <a:endParaRPr lang="ja-JP" sz="1600" b="0" kern="100" dirty="0"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0" kern="100" dirty="0">
                          <a:effectLst/>
                          <a:latin typeface="Arial" panose="020B0604020202020204" pitchFamily="34" charset="0"/>
                          <a:ea typeface="ＭＳ 明朝"/>
                          <a:cs typeface="Arial" panose="020B0604020202020204" pitchFamily="34" charset="0"/>
                        </a:rPr>
                        <a:t>0.74</a:t>
                      </a:r>
                      <a:endParaRPr lang="ja-JP" sz="1600" b="0" kern="100" dirty="0"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0" kern="100" dirty="0">
                          <a:effectLst/>
                          <a:latin typeface="Arial" panose="020B0604020202020204" pitchFamily="34" charset="0"/>
                          <a:ea typeface="ＭＳ 明朝"/>
                          <a:cs typeface="Arial" panose="020B0604020202020204" pitchFamily="34" charset="0"/>
                        </a:rPr>
                        <a:t>0.64</a:t>
                      </a:r>
                      <a:endParaRPr lang="ja-JP" sz="1600" b="0" kern="100" dirty="0"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0" kern="100" dirty="0">
                          <a:effectLst/>
                          <a:latin typeface="Arial" panose="020B0604020202020204" pitchFamily="34" charset="0"/>
                          <a:ea typeface="ＭＳ 明朝"/>
                          <a:cs typeface="Arial" panose="020B0604020202020204" pitchFamily="34" charset="0"/>
                        </a:rPr>
                        <a:t>0.80</a:t>
                      </a:r>
                      <a:endParaRPr lang="ja-JP" sz="1600" b="0" kern="100" dirty="0"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0" kern="100" dirty="0">
                          <a:effectLst/>
                          <a:latin typeface="Arial" panose="020B0604020202020204" pitchFamily="34" charset="0"/>
                          <a:ea typeface="ＭＳ 明朝"/>
                          <a:cs typeface="Arial" panose="020B0604020202020204" pitchFamily="34" charset="0"/>
                        </a:rPr>
                        <a:t>0.80</a:t>
                      </a:r>
                      <a:endParaRPr lang="ja-JP" sz="1600" b="0" kern="100" dirty="0"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>
                      <a:lvl1pPr marL="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0" kern="100" dirty="0">
                          <a:solidFill>
                            <a:schemeClr val="bg1"/>
                          </a:solidFill>
                          <a:effectLst/>
                        </a:rPr>
                        <a:t>Sn diffusion distance (µm)</a:t>
                      </a:r>
                      <a:endParaRPr lang="ja-JP" altLang="ja-JP" sz="1600" b="0" kern="1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0" kern="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ＭＳ 明朝"/>
                          <a:cs typeface="Arial" panose="020B0604020202020204" pitchFamily="34" charset="0"/>
                        </a:rPr>
                        <a:t>60</a:t>
                      </a:r>
                      <a:endParaRPr lang="ja-JP" sz="1600" b="0" kern="1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0" kern="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ＭＳ 明朝"/>
                          <a:cs typeface="Arial" panose="020B0604020202020204" pitchFamily="34" charset="0"/>
                        </a:rPr>
                        <a:t>58</a:t>
                      </a:r>
                      <a:endParaRPr lang="ja-JP" sz="1600" b="0" kern="1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0" kern="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ＭＳ 明朝"/>
                          <a:cs typeface="Arial" panose="020B0604020202020204" pitchFamily="34" charset="0"/>
                        </a:rPr>
                        <a:t>48</a:t>
                      </a:r>
                      <a:endParaRPr lang="ja-JP" sz="1600" b="0" kern="1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0" kern="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ＭＳ 明朝"/>
                          <a:cs typeface="Arial" panose="020B0604020202020204" pitchFamily="34" charset="0"/>
                        </a:rPr>
                        <a:t>32</a:t>
                      </a:r>
                      <a:endParaRPr lang="ja-JP" sz="1600" b="0" kern="1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b="0" kern="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ＭＳ 明朝"/>
                          <a:cs typeface="Arial" panose="020B0604020202020204" pitchFamily="34" charset="0"/>
                        </a:rPr>
                        <a:t>32</a:t>
                      </a:r>
                      <a:endParaRPr lang="ja-JP" altLang="ja-JP" sz="1600" b="0" kern="1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7640">
                <a:tc>
                  <a:txBody>
                    <a:bodyPr/>
                    <a:lstStyle>
                      <a:lvl1pPr marL="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0" kern="1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</a:rPr>
                        <a:t>Ti</a:t>
                      </a:r>
                      <a:r>
                        <a:rPr lang="ja-JP" altLang="en-US" sz="1600" b="0" kern="100" dirty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ja-JP" sz="1600" b="0" kern="1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</a:rPr>
                        <a:t>ratio</a:t>
                      </a:r>
                      <a:r>
                        <a:rPr lang="ja-JP" altLang="en-US" sz="1600" b="0" kern="1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</a:rPr>
                        <a:t> </a:t>
                      </a:r>
                      <a:r>
                        <a:rPr lang="en-US" altLang="ja-JP" sz="1600" b="0" kern="1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</a:rPr>
                        <a:t>(wt%)</a:t>
                      </a:r>
                      <a:endParaRPr lang="ja-JP" sz="1600" b="0" kern="1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</a:endParaRPr>
                    </a:p>
                  </a:txBody>
                  <a:tcPr marL="62865" marR="6286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0" kern="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ＭＳ 明朝"/>
                          <a:cs typeface="Arial" panose="020B0604020202020204" pitchFamily="34" charset="0"/>
                        </a:rPr>
                        <a:t>0.55</a:t>
                      </a:r>
                      <a:endParaRPr lang="ja-JP" sz="1600" b="0" kern="1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0" kern="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ＭＳ 明朝"/>
                          <a:cs typeface="Arial" panose="020B0604020202020204" pitchFamily="34" charset="0"/>
                        </a:rPr>
                        <a:t>0.55</a:t>
                      </a:r>
                      <a:endParaRPr lang="ja-JP" sz="1600" b="0" kern="1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0" kern="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ＭＳ 明朝"/>
                          <a:cs typeface="Arial" panose="020B0604020202020204" pitchFamily="34" charset="0"/>
                        </a:rPr>
                        <a:t>0.55</a:t>
                      </a:r>
                      <a:endParaRPr lang="ja-JP" sz="1600" b="0" kern="1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0" kern="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ＭＳ 明朝"/>
                          <a:cs typeface="Arial" panose="020B0604020202020204" pitchFamily="34" charset="0"/>
                        </a:rPr>
                        <a:t>0.48</a:t>
                      </a:r>
                      <a:endParaRPr lang="ja-JP" altLang="ja-JP" sz="1600" b="0" kern="1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b="0" kern="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ＭＳ 明朝"/>
                          <a:cs typeface="Arial" panose="020B0604020202020204" pitchFamily="34" charset="0"/>
                        </a:rPr>
                        <a:t>0.35</a:t>
                      </a:r>
                      <a:endParaRPr lang="ja-JP" altLang="ja-JP" sz="1600" b="0" kern="1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7640">
                <a:tc>
                  <a:txBody>
                    <a:bodyPr/>
                    <a:lstStyle>
                      <a:lvl1pPr marL="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rtl="0" eaLnBrk="1" latinLnBrk="0" hangingPunct="1">
                        <a:defRPr kumimoji="1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dirty="0"/>
                        <a:t>non Cu </a:t>
                      </a:r>
                      <a:r>
                        <a:rPr kumimoji="1" lang="en-US" altLang="ja-JP" sz="1600" b="0" i="1" dirty="0"/>
                        <a:t>J</a:t>
                      </a:r>
                      <a:r>
                        <a:rPr kumimoji="1" lang="en-US" altLang="ja-JP" sz="1600" b="0" i="1" baseline="-25000" dirty="0"/>
                        <a:t>C</a:t>
                      </a:r>
                      <a:r>
                        <a:rPr kumimoji="1" lang="en-US" altLang="ja-JP" sz="1600" b="0" baseline="0" dirty="0"/>
                        <a:t> ( </a:t>
                      </a:r>
                      <a:r>
                        <a:rPr kumimoji="1" lang="en-US" altLang="ja-JP" sz="1600" b="0" dirty="0"/>
                        <a:t>A/mm</a:t>
                      </a:r>
                      <a:r>
                        <a:rPr kumimoji="1" lang="en-US" altLang="ja-JP" sz="1600" b="0" baseline="30000" dirty="0"/>
                        <a:t>2 </a:t>
                      </a:r>
                      <a:r>
                        <a:rPr kumimoji="1" lang="en-US" altLang="ja-JP" sz="1600" b="0" dirty="0"/>
                        <a:t>)@16T</a:t>
                      </a:r>
                      <a:endParaRPr kumimoji="1" lang="ja-JP" altLang="en-US" sz="1600" b="0" dirty="0"/>
                    </a:p>
                  </a:txBody>
                  <a:tcPr marL="62865" marR="6286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b="0" kern="1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明朝"/>
                          <a:cs typeface="Arial" panose="020B0604020202020204" pitchFamily="34" charset="0"/>
                        </a:rPr>
                        <a:t>800</a:t>
                      </a:r>
                      <a:endParaRPr lang="ja-JP" altLang="ja-JP" sz="1600" b="0" kern="100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b="0" kern="1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明朝"/>
                          <a:cs typeface="Arial" panose="020B0604020202020204" pitchFamily="34" charset="0"/>
                        </a:rPr>
                        <a:t>930</a:t>
                      </a:r>
                      <a:endParaRPr lang="ja-JP" altLang="ja-JP" sz="1600" b="0" kern="100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b="0" kern="1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明朝"/>
                          <a:cs typeface="Arial" panose="020B0604020202020204" pitchFamily="34" charset="0"/>
                        </a:rPr>
                        <a:t>1025</a:t>
                      </a:r>
                      <a:endParaRPr lang="ja-JP" altLang="ja-JP" sz="1600" b="0" kern="100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b="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明朝"/>
                          <a:cs typeface="Arial" panose="020B0604020202020204" pitchFamily="34" charset="0"/>
                        </a:rPr>
                        <a:t>1137</a:t>
                      </a:r>
                      <a:endParaRPr lang="ja-JP" altLang="ja-JP" sz="1600" b="0" kern="100" baseline="300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rtl="0" eaLnBrk="1" latinLnBrk="0" hangingPunct="1">
                        <a:defRPr kumimoji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b="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明朝"/>
                          <a:cs typeface="Arial" panose="020B0604020202020204" pitchFamily="34" charset="0"/>
                        </a:rPr>
                        <a:t>1032</a:t>
                      </a:r>
                      <a:endParaRPr lang="ja-JP" altLang="ja-JP" sz="1600" b="0" kern="100" baseline="300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62865" marR="6286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3" name="図 2">
            <a:extLst>
              <a:ext uri="{FF2B5EF4-FFF2-40B4-BE49-F238E27FC236}">
                <a16:creationId xmlns:a16="http://schemas.microsoft.com/office/drawing/2014/main" id="{D9863E1F-BBE6-4938-848C-FD2B9D463D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8903" y="831247"/>
            <a:ext cx="6526193" cy="3810474"/>
          </a:xfrm>
          <a:prstGeom prst="rect">
            <a:avLst/>
          </a:prstGeom>
        </p:spPr>
      </p:pic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D04742BE-970C-4F49-A317-DBFFB3E99F4C}"/>
              </a:ext>
            </a:extLst>
          </p:cNvPr>
          <p:cNvSpPr/>
          <p:nvPr/>
        </p:nvSpPr>
        <p:spPr>
          <a:xfrm>
            <a:off x="1469622" y="5984946"/>
            <a:ext cx="6365474" cy="646331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Non Cu </a:t>
            </a:r>
            <a:r>
              <a:rPr kumimoji="1" lang="en-US" altLang="ja-JP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Jc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 of 1,100 A/mm</a:t>
            </a:r>
            <a:r>
              <a:rPr kumimoji="1" lang="en-US" altLang="ja-JP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2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 at 16 T, 4.2 K has been achieved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by improving Sn diffusion and optimizing </a:t>
            </a:r>
            <a:r>
              <a:rPr kumimoji="1" lang="en-US" altLang="ja-JP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Ti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 content.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644221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40784B5-91C1-4D55-AC54-213593F8A037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pic>
        <p:nvPicPr>
          <p:cNvPr id="8" name="Picture 43" descr="A_color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56264" y="6259873"/>
            <a:ext cx="1887735" cy="534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46" y="6198653"/>
            <a:ext cx="1584176" cy="517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6" name="正方形/長方形 15"/>
          <p:cNvSpPr/>
          <p:nvPr/>
        </p:nvSpPr>
        <p:spPr>
          <a:xfrm>
            <a:off x="314099" y="580127"/>
            <a:ext cx="8074325" cy="207034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17" name="タイトル 1"/>
          <p:cNvSpPr txBox="1">
            <a:spLocks/>
          </p:cNvSpPr>
          <p:nvPr/>
        </p:nvSpPr>
        <p:spPr>
          <a:xfrm>
            <a:off x="323528" y="2"/>
            <a:ext cx="7632848" cy="520531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Arial"/>
                <a:ea typeface="ＭＳ Ｐゴシック" charset="0"/>
                <a:cs typeface="Arial" charset="0"/>
              </a:rPr>
              <a:t>Magnetization characteristics 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8B470DA2-C354-4D4A-89F4-D5CE4944CFFB}"/>
              </a:ext>
            </a:extLst>
          </p:cNvPr>
          <p:cNvSpPr/>
          <p:nvPr/>
        </p:nvSpPr>
        <p:spPr>
          <a:xfrm>
            <a:off x="449289" y="1529969"/>
            <a:ext cx="62829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・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The magnetization were measured at 4.2 K at CERN and Tohoku University, separately.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F145E825-6165-401C-BA50-8F2B4DBFA786}"/>
              </a:ext>
            </a:extLst>
          </p:cNvPr>
          <p:cNvSpPr/>
          <p:nvPr/>
        </p:nvSpPr>
        <p:spPr>
          <a:xfrm>
            <a:off x="467544" y="787161"/>
            <a:ext cx="85481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・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For high </a:t>
            </a:r>
            <a:r>
              <a:rPr kumimoji="1" lang="en-US" altLang="ja-JP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Jc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 wire (T3-A,B), 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KSL/JASTEC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 evaluated magnetization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 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characteristics and changes of </a:t>
            </a:r>
            <a:r>
              <a:rPr kumimoji="1" lang="en-US" altLang="ja-JP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Jc 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and</a:t>
            </a:r>
            <a:r>
              <a:rPr kumimoji="1" lang="en-US" altLang="ja-JP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 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RRR after rolling. 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pic>
        <p:nvPicPr>
          <p:cNvPr id="34" name="Picture 2">
            <a:extLst>
              <a:ext uri="{FF2B5EF4-FFF2-40B4-BE49-F238E27FC236}">
                <a16:creationId xmlns:a16="http://schemas.microsoft.com/office/drawing/2014/main" id="{E3A35004-934F-490E-9201-1B537DF4FA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25" y="2597676"/>
            <a:ext cx="3146927" cy="2148044"/>
          </a:xfrm>
          <a:prstGeom prst="rect">
            <a:avLst/>
          </a:prstGeom>
        </p:spPr>
      </p:pic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36773559-2495-4AFB-B3AE-AA8F10286469}"/>
              </a:ext>
            </a:extLst>
          </p:cNvPr>
          <p:cNvSpPr/>
          <p:nvPr/>
        </p:nvSpPr>
        <p:spPr>
          <a:xfrm>
            <a:off x="2012582" y="2297481"/>
            <a:ext cx="25420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【Magnetizations of T3-A 】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3B679133-2100-4EE8-BAF6-BC0629FFFD9E}"/>
              </a:ext>
            </a:extLst>
          </p:cNvPr>
          <p:cNvSpPr/>
          <p:nvPr/>
        </p:nvSpPr>
        <p:spPr>
          <a:xfrm>
            <a:off x="3974202" y="3072858"/>
            <a:ext cx="177497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at Tohoku University.</a:t>
            </a:r>
            <a:endParaRPr kumimoji="1" lang="ja-JP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pic>
        <p:nvPicPr>
          <p:cNvPr id="37" name="Picture 2">
            <a:extLst>
              <a:ext uri="{FF2B5EF4-FFF2-40B4-BE49-F238E27FC236}">
                <a16:creationId xmlns:a16="http://schemas.microsoft.com/office/drawing/2014/main" id="{731CFEC3-D73A-405C-9F14-EEB40156BA6D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9239" y="2584070"/>
            <a:ext cx="2291076" cy="2161651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1768D1D1-F6D8-4EB9-9FEB-C0AEFA1314FE}"/>
              </a:ext>
            </a:extLst>
          </p:cNvPr>
          <p:cNvSpPr/>
          <p:nvPr/>
        </p:nvSpPr>
        <p:spPr>
          <a:xfrm>
            <a:off x="2288731" y="2668304"/>
            <a:ext cx="899605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@ CERN</a:t>
            </a:r>
            <a:endParaRPr kumimoji="1" lang="ja-JP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88365C3D-70C6-424F-9F05-71B01AC6B287}"/>
              </a:ext>
            </a:extLst>
          </p:cNvPr>
          <p:cNvSpPr/>
          <p:nvPr/>
        </p:nvSpPr>
        <p:spPr>
          <a:xfrm>
            <a:off x="4584777" y="2847996"/>
            <a:ext cx="1319720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@ Tohoku Uni.</a:t>
            </a:r>
            <a:endParaRPr kumimoji="1" lang="ja-JP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graphicFrame>
        <p:nvGraphicFramePr>
          <p:cNvPr id="40" name="表 39">
            <a:extLst>
              <a:ext uri="{FF2B5EF4-FFF2-40B4-BE49-F238E27FC236}">
                <a16:creationId xmlns:a16="http://schemas.microsoft.com/office/drawing/2014/main" id="{BBBC243C-E1BF-4D4C-A939-00F75191553A}"/>
              </a:ext>
            </a:extLst>
          </p:cNvPr>
          <p:cNvGraphicFramePr>
            <a:graphicFrameLocks noGrp="1"/>
          </p:cNvGraphicFramePr>
          <p:nvPr/>
        </p:nvGraphicFramePr>
        <p:xfrm>
          <a:off x="5749175" y="3157525"/>
          <a:ext cx="3266521" cy="8458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6150">
                  <a:extLst>
                    <a:ext uri="{9D8B030D-6E8A-4147-A177-3AD203B41FA5}">
                      <a16:colId xmlns:a16="http://schemas.microsoft.com/office/drawing/2014/main" val="2274728500"/>
                    </a:ext>
                  </a:extLst>
                </a:gridCol>
                <a:gridCol w="569855">
                  <a:extLst>
                    <a:ext uri="{9D8B030D-6E8A-4147-A177-3AD203B41FA5}">
                      <a16:colId xmlns:a16="http://schemas.microsoft.com/office/drawing/2014/main" val="1136296009"/>
                    </a:ext>
                  </a:extLst>
                </a:gridCol>
                <a:gridCol w="670516">
                  <a:extLst>
                    <a:ext uri="{9D8B030D-6E8A-4147-A177-3AD203B41FA5}">
                      <a16:colId xmlns:a16="http://schemas.microsoft.com/office/drawing/2014/main" val="3268886454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Sample name</a:t>
                      </a:r>
                      <a:endParaRPr kumimoji="1" lang="ja-JP" alt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T3-A</a:t>
                      </a:r>
                      <a:endParaRPr kumimoji="1" lang="ja-JP" alt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T3-B</a:t>
                      </a:r>
                      <a:endParaRPr kumimoji="1" lang="ja-JP" altLang="en-US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58704105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altLang="ja-JP" sz="1400" i="1" dirty="0" err="1"/>
                        <a:t>d</a:t>
                      </a:r>
                      <a:r>
                        <a:rPr lang="en-US" altLang="ja-JP" sz="1400" i="1" baseline="-25000" dirty="0" err="1"/>
                        <a:t>eff</a:t>
                      </a:r>
                      <a:r>
                        <a:rPr kumimoji="1" lang="en-US" altLang="ja-JP" sz="1400" dirty="0"/>
                        <a:t> by CERN (µm)</a:t>
                      </a:r>
                      <a:endParaRPr kumimoji="1" lang="ja-JP" alt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54.5</a:t>
                      </a:r>
                      <a:endParaRPr kumimoji="1" lang="ja-JP" alt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55.0</a:t>
                      </a:r>
                      <a:endParaRPr kumimoji="1" lang="ja-JP" altLang="en-US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359290111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i="1" dirty="0" err="1"/>
                        <a:t>d</a:t>
                      </a:r>
                      <a:r>
                        <a:rPr lang="en-US" altLang="ja-JP" sz="1400" i="1" baseline="-25000" dirty="0" err="1"/>
                        <a:t>eff</a:t>
                      </a:r>
                      <a:r>
                        <a:rPr kumimoji="1" lang="en-US" altLang="ja-JP" sz="1400" dirty="0"/>
                        <a:t> by Tohoku Uni. (µm)</a:t>
                      </a:r>
                      <a:endParaRPr kumimoji="1" lang="ja-JP" alt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35.1</a:t>
                      </a:r>
                      <a:endParaRPr kumimoji="1" lang="ja-JP" alt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30.6</a:t>
                      </a:r>
                      <a:endParaRPr kumimoji="1" lang="ja-JP" altLang="en-US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241413961"/>
                  </a:ext>
                </a:extLst>
              </a:tr>
            </a:tbl>
          </a:graphicData>
        </a:graphic>
      </p:graphicFrame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2B35375D-36BF-45D8-8EAE-BA7347DDA35A}"/>
              </a:ext>
            </a:extLst>
          </p:cNvPr>
          <p:cNvSpPr/>
          <p:nvPr/>
        </p:nvSpPr>
        <p:spPr>
          <a:xfrm>
            <a:off x="6434477" y="2818345"/>
            <a:ext cx="17187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【Calculated </a:t>
            </a:r>
            <a:r>
              <a:rPr kumimoji="1" lang="en-US" altLang="ja-JP" sz="16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d</a:t>
            </a:r>
            <a:r>
              <a:rPr kumimoji="1" lang="en-US" altLang="ja-JP" sz="1600" b="0" i="1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eff</a:t>
            </a:r>
            <a:r>
              <a:rPr kumimoji="1" lang="en-US" altLang="ja-JP" sz="1600" b="0" i="1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 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】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073D402F-1C44-4F7F-8C95-AC0E0D199883}"/>
              </a:ext>
            </a:extLst>
          </p:cNvPr>
          <p:cNvSpPr txBox="1"/>
          <p:nvPr/>
        </p:nvSpPr>
        <p:spPr>
          <a:xfrm>
            <a:off x="6396748" y="3949892"/>
            <a:ext cx="24465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※Nominal Nb module dia.: 32µm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09D30F1B-F197-48A3-94AA-CB073E3784A5}"/>
              </a:ext>
            </a:extLst>
          </p:cNvPr>
          <p:cNvSpPr/>
          <p:nvPr/>
        </p:nvSpPr>
        <p:spPr>
          <a:xfrm>
            <a:off x="1104416" y="4968751"/>
            <a:ext cx="6960721" cy="1200329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・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 There is no large flux jump.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・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 The calculated </a:t>
            </a:r>
            <a:r>
              <a:rPr kumimoji="1" lang="en-US" altLang="ja-JP" sz="18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d</a:t>
            </a:r>
            <a:r>
              <a:rPr kumimoji="1" lang="en-US" altLang="ja-JP" sz="1800" b="0" i="1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eff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 (effective filament diameter) were 30 to 60 μm, which was for one or two modules.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 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It is possible to achieve a value close to the current target ( ≤ 60 μm).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704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40784B5-91C1-4D55-AC54-213593F8A037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pic>
        <p:nvPicPr>
          <p:cNvPr id="8" name="Picture 43" descr="A_color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56264" y="6259873"/>
            <a:ext cx="1887735" cy="534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46" y="6198653"/>
            <a:ext cx="1584176" cy="517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6" name="正方形/長方形 15"/>
          <p:cNvSpPr/>
          <p:nvPr/>
        </p:nvSpPr>
        <p:spPr>
          <a:xfrm>
            <a:off x="314099" y="580127"/>
            <a:ext cx="8074325" cy="207034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17" name="タイトル 1"/>
          <p:cNvSpPr txBox="1">
            <a:spLocks/>
          </p:cNvSpPr>
          <p:nvPr/>
        </p:nvSpPr>
        <p:spPr>
          <a:xfrm>
            <a:off x="323528" y="2"/>
            <a:ext cx="7632848" cy="520531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Arial"/>
                <a:ea typeface="ＭＳ Ｐゴシック" charset="0"/>
                <a:cs typeface="Arial" charset="0"/>
              </a:rPr>
              <a:t>Rolling test (</a:t>
            </a:r>
            <a:r>
              <a:rPr kumimoji="1" lang="en-US" altLang="ja-JP" sz="3600" b="1" i="1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Arial"/>
                <a:ea typeface="ＭＳ Ｐゴシック" charset="0"/>
                <a:cs typeface="Arial" charset="0"/>
              </a:rPr>
              <a:t>J</a:t>
            </a:r>
            <a:r>
              <a:rPr kumimoji="1" lang="en-US" altLang="ja-JP" sz="3600" b="1" i="1" u="none" strike="noStrike" kern="1200" cap="none" spc="0" normalizeH="0" baseline="-2500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Arial"/>
                <a:ea typeface="ＭＳ Ｐゴシック" charset="0"/>
                <a:cs typeface="Arial" charset="0"/>
              </a:rPr>
              <a:t>C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Arial"/>
                <a:ea typeface="ＭＳ Ｐゴシック" charset="0"/>
                <a:cs typeface="Arial" charset="0"/>
              </a:rPr>
              <a:t>, RRR) </a:t>
            </a: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C194A909-E41D-4B26-B0A3-CF98249032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4044" y="1764194"/>
            <a:ext cx="4381469" cy="2848603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2287AD56-3BD0-45DE-9300-4C153C26FC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224" y="1764194"/>
            <a:ext cx="4435225" cy="2848603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61257DD-DCD0-4D8D-B041-E84D1A34560E}"/>
              </a:ext>
            </a:extLst>
          </p:cNvPr>
          <p:cNvSpPr txBox="1"/>
          <p:nvPr/>
        </p:nvSpPr>
        <p:spPr>
          <a:xfrm>
            <a:off x="6757347" y="3426744"/>
            <a:ext cx="80021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←</a:t>
            </a:r>
            <a:r>
              <a:rPr kumimoji="1" lang="en-US" altLang="ja-JP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Spec.</a:t>
            </a:r>
            <a:endParaRPr kumimoji="1" lang="ja-JP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322461C0-2A57-4AB4-AE1E-9002ACF3AFDA}"/>
              </a:ext>
            </a:extLst>
          </p:cNvPr>
          <p:cNvSpPr/>
          <p:nvPr/>
        </p:nvSpPr>
        <p:spPr>
          <a:xfrm>
            <a:off x="6534685" y="3516259"/>
            <a:ext cx="213756" cy="62345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C564DF7B-AE07-43A6-AACA-0099FF677736}"/>
              </a:ext>
            </a:extLst>
          </p:cNvPr>
          <p:cNvSpPr/>
          <p:nvPr/>
        </p:nvSpPr>
        <p:spPr>
          <a:xfrm>
            <a:off x="1187624" y="1486572"/>
            <a:ext cx="252184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【 Normalized non Cu </a:t>
            </a:r>
            <a:r>
              <a:rPr kumimoji="1" lang="en-US" altLang="ja-JP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Jc 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】</a:t>
            </a:r>
            <a:endParaRPr kumimoji="1" lang="en-US" altLang="ja-JP" sz="16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AFE20765-0B5F-4AE0-875A-1EAFFF81B1F3}"/>
              </a:ext>
            </a:extLst>
          </p:cNvPr>
          <p:cNvSpPr/>
          <p:nvPr/>
        </p:nvSpPr>
        <p:spPr>
          <a:xfrm>
            <a:off x="6273996" y="1486572"/>
            <a:ext cx="8322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【RRR】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FEF122C0-AA91-420D-B6E7-C76D9D6EF8B0}"/>
              </a:ext>
            </a:extLst>
          </p:cNvPr>
          <p:cNvSpPr/>
          <p:nvPr/>
        </p:nvSpPr>
        <p:spPr>
          <a:xfrm>
            <a:off x="2912681" y="2202658"/>
            <a:ext cx="465083" cy="4608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20B2DAE-D4B8-495B-80F4-1F8B5BBB7615}"/>
              </a:ext>
            </a:extLst>
          </p:cNvPr>
          <p:cNvSpPr txBox="1"/>
          <p:nvPr/>
        </p:nvSpPr>
        <p:spPr>
          <a:xfrm>
            <a:off x="2888421" y="2144365"/>
            <a:ext cx="55976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T3-A</a:t>
            </a:r>
            <a:endParaRPr kumimoji="1" lang="ja-JP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092E6C01-2046-461B-B602-3E310DEA5ACD}"/>
              </a:ext>
            </a:extLst>
          </p:cNvPr>
          <p:cNvSpPr txBox="1"/>
          <p:nvPr/>
        </p:nvSpPr>
        <p:spPr>
          <a:xfrm>
            <a:off x="2892362" y="2421364"/>
            <a:ext cx="55976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T3-B</a:t>
            </a:r>
            <a:endParaRPr kumimoji="1" lang="ja-JP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99040F7A-7DB0-4F6B-939C-82B073C089E3}"/>
              </a:ext>
            </a:extLst>
          </p:cNvPr>
          <p:cNvSpPr/>
          <p:nvPr/>
        </p:nvSpPr>
        <p:spPr>
          <a:xfrm>
            <a:off x="7977965" y="2064159"/>
            <a:ext cx="379731" cy="4608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A010A9FC-20D5-4A84-BDA1-DDDC041C2684}"/>
              </a:ext>
            </a:extLst>
          </p:cNvPr>
          <p:cNvSpPr txBox="1"/>
          <p:nvPr/>
        </p:nvSpPr>
        <p:spPr>
          <a:xfrm>
            <a:off x="7890641" y="2029857"/>
            <a:ext cx="55976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T3-A</a:t>
            </a:r>
            <a:endParaRPr kumimoji="1" lang="ja-JP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E54BF328-3163-4419-9685-8CF22C9925DF}"/>
              </a:ext>
            </a:extLst>
          </p:cNvPr>
          <p:cNvSpPr txBox="1"/>
          <p:nvPr/>
        </p:nvSpPr>
        <p:spPr>
          <a:xfrm>
            <a:off x="7894583" y="2306856"/>
            <a:ext cx="55976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T3-B</a:t>
            </a:r>
            <a:endParaRPr kumimoji="1" lang="ja-JP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B254CE72-E51F-482A-A9E2-3B665BEE6739}"/>
              </a:ext>
            </a:extLst>
          </p:cNvPr>
          <p:cNvSpPr/>
          <p:nvPr/>
        </p:nvSpPr>
        <p:spPr>
          <a:xfrm>
            <a:off x="7854359" y="2128112"/>
            <a:ext cx="81000" cy="81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9755C689-F5FF-498A-A24A-93281A202CD9}"/>
              </a:ext>
            </a:extLst>
          </p:cNvPr>
          <p:cNvSpPr/>
          <p:nvPr/>
        </p:nvSpPr>
        <p:spPr>
          <a:xfrm>
            <a:off x="5157296" y="2197800"/>
            <a:ext cx="81000" cy="81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C5141C82-3CBB-4EA1-A155-0EF6B9DBBAB8}"/>
              </a:ext>
            </a:extLst>
          </p:cNvPr>
          <p:cNvSpPr/>
          <p:nvPr/>
        </p:nvSpPr>
        <p:spPr>
          <a:xfrm>
            <a:off x="6601063" y="3014255"/>
            <a:ext cx="81000" cy="81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60FCC5D9-A256-4732-8D62-705A1A9F49BD}"/>
              </a:ext>
            </a:extLst>
          </p:cNvPr>
          <p:cNvSpPr/>
          <p:nvPr/>
        </p:nvSpPr>
        <p:spPr>
          <a:xfrm>
            <a:off x="7321114" y="2980087"/>
            <a:ext cx="81000" cy="81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15C745EA-4F28-41A4-A90B-7D903A0EB373}"/>
              </a:ext>
            </a:extLst>
          </p:cNvPr>
          <p:cNvSpPr/>
          <p:nvPr/>
        </p:nvSpPr>
        <p:spPr>
          <a:xfrm>
            <a:off x="8058559" y="3445117"/>
            <a:ext cx="81000" cy="81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9" name="二等辺三角形 28">
            <a:extLst>
              <a:ext uri="{FF2B5EF4-FFF2-40B4-BE49-F238E27FC236}">
                <a16:creationId xmlns:a16="http://schemas.microsoft.com/office/drawing/2014/main" id="{BEB72BCA-0966-460E-8507-0D8C6546483F}"/>
              </a:ext>
            </a:extLst>
          </p:cNvPr>
          <p:cNvSpPr/>
          <p:nvPr/>
        </p:nvSpPr>
        <p:spPr>
          <a:xfrm>
            <a:off x="7829284" y="2363299"/>
            <a:ext cx="135000" cy="135000"/>
          </a:xfrm>
          <a:prstGeom prst="triangl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0" name="二等辺三角形 29">
            <a:extLst>
              <a:ext uri="{FF2B5EF4-FFF2-40B4-BE49-F238E27FC236}">
                <a16:creationId xmlns:a16="http://schemas.microsoft.com/office/drawing/2014/main" id="{B34C56CF-ECA5-4AE7-850C-6881D85D72BB}"/>
              </a:ext>
            </a:extLst>
          </p:cNvPr>
          <p:cNvSpPr/>
          <p:nvPr/>
        </p:nvSpPr>
        <p:spPr>
          <a:xfrm>
            <a:off x="5130296" y="2008877"/>
            <a:ext cx="135000" cy="135000"/>
          </a:xfrm>
          <a:prstGeom prst="triangl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1" name="二等辺三角形 30">
            <a:extLst>
              <a:ext uri="{FF2B5EF4-FFF2-40B4-BE49-F238E27FC236}">
                <a16:creationId xmlns:a16="http://schemas.microsoft.com/office/drawing/2014/main" id="{B3664E66-83E7-4493-A3A6-98D4215D0B36}"/>
              </a:ext>
            </a:extLst>
          </p:cNvPr>
          <p:cNvSpPr/>
          <p:nvPr/>
        </p:nvSpPr>
        <p:spPr>
          <a:xfrm>
            <a:off x="6574063" y="3220543"/>
            <a:ext cx="135000" cy="135000"/>
          </a:xfrm>
          <a:prstGeom prst="triangl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4" name="二等辺三角形 33">
            <a:extLst>
              <a:ext uri="{FF2B5EF4-FFF2-40B4-BE49-F238E27FC236}">
                <a16:creationId xmlns:a16="http://schemas.microsoft.com/office/drawing/2014/main" id="{D5E1237E-7ED3-4550-883E-18C6743D1E65}"/>
              </a:ext>
            </a:extLst>
          </p:cNvPr>
          <p:cNvSpPr/>
          <p:nvPr/>
        </p:nvSpPr>
        <p:spPr>
          <a:xfrm>
            <a:off x="8017403" y="3570721"/>
            <a:ext cx="135000" cy="135000"/>
          </a:xfrm>
          <a:prstGeom prst="triangl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930000B6-A980-43F6-8CE9-E8A2325C9ADF}"/>
              </a:ext>
            </a:extLst>
          </p:cNvPr>
          <p:cNvSpPr txBox="1"/>
          <p:nvPr/>
        </p:nvSpPr>
        <p:spPr>
          <a:xfrm>
            <a:off x="6243146" y="4355636"/>
            <a:ext cx="145424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Rolling reduction</a:t>
            </a:r>
            <a:endParaRPr kumimoji="1" lang="ja-JP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C629BCB4-5FDB-4F59-ADA8-0DC38DEDD621}"/>
              </a:ext>
            </a:extLst>
          </p:cNvPr>
          <p:cNvSpPr txBox="1"/>
          <p:nvPr/>
        </p:nvSpPr>
        <p:spPr>
          <a:xfrm>
            <a:off x="884332" y="747269"/>
            <a:ext cx="75635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pitchFamily="50" charset="-128"/>
                <a:cs typeface="+mn-cs"/>
              </a:rPr>
              <a:t>Required specifications for FCC wire (16 T dipole mag.)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pitchFamily="50" charset="-128"/>
                <a:cs typeface="+mn-cs"/>
              </a:rPr>
              <a:t>After 10 % rolling : 1) </a:t>
            </a:r>
            <a:r>
              <a:rPr kumimoji="0" lang="en-US" altLang="ja-JP" sz="18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pitchFamily="50" charset="-128"/>
                <a:cs typeface="+mn-cs"/>
              </a:rPr>
              <a:t>I</a:t>
            </a:r>
            <a:r>
              <a:rPr kumimoji="0" lang="en-US" altLang="ja-JP" sz="1800" b="0" i="1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pitchFamily="50" charset="-128"/>
                <a:cs typeface="+mn-cs"/>
              </a:rPr>
              <a:t>C</a:t>
            </a: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pitchFamily="50" charset="-128"/>
                <a:cs typeface="+mn-cs"/>
              </a:rPr>
              <a:t> (</a:t>
            </a:r>
            <a:r>
              <a:rPr kumimoji="0" lang="en-US" altLang="ja-JP" sz="18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pitchFamily="50" charset="-128"/>
                <a:cs typeface="+mn-cs"/>
              </a:rPr>
              <a:t>J</a:t>
            </a:r>
            <a:r>
              <a:rPr kumimoji="0" lang="en-US" altLang="ja-JP" sz="1800" b="0" i="1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pitchFamily="50" charset="-128"/>
                <a:cs typeface="+mn-cs"/>
              </a:rPr>
              <a:t>C</a:t>
            </a: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pitchFamily="50" charset="-128"/>
                <a:cs typeface="+mn-cs"/>
              </a:rPr>
              <a:t>) &gt; 95 % for round wires, and 2) </a:t>
            </a:r>
            <a:r>
              <a:rPr kumimoji="0" lang="en-US" altLang="ja-JP" sz="18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pitchFamily="50" charset="-128"/>
                <a:cs typeface="+mn-cs"/>
              </a:rPr>
              <a:t>RRR &gt;</a:t>
            </a: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pitchFamily="50" charset="-128"/>
                <a:cs typeface="+mn-cs"/>
              </a:rPr>
              <a:t> 100.</a:t>
            </a:r>
            <a:endParaRPr kumimoji="0" lang="en-US" altLang="ja-JP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E3FF40D5-6703-411B-8765-12773744AD87}"/>
              </a:ext>
            </a:extLst>
          </p:cNvPr>
          <p:cNvSpPr/>
          <p:nvPr/>
        </p:nvSpPr>
        <p:spPr>
          <a:xfrm>
            <a:off x="1108526" y="4873805"/>
            <a:ext cx="7339312" cy="1200329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・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Both </a:t>
            </a:r>
            <a:r>
              <a:rPr kumimoji="0" lang="en-US" altLang="ja-JP" sz="18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pitchFamily="50" charset="-128"/>
                <a:cs typeface="+mn-cs"/>
              </a:rPr>
              <a:t>J</a:t>
            </a:r>
            <a:r>
              <a:rPr kumimoji="0" lang="en-US" altLang="ja-JP" sz="1800" b="0" i="1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pitchFamily="50" charset="-128"/>
                <a:cs typeface="+mn-cs"/>
              </a:rPr>
              <a:t>C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 and RRR after rolling meet the 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specifications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・</a:t>
            </a: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From the SEM images of cross section, </a:t>
            </a: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a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t any rolling reduction level, 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the deformation of 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Nb/Sn modules were only partial.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Also at 10% reduction, there was no Nb barrier break.</a:t>
            </a:r>
          </a:p>
        </p:txBody>
      </p:sp>
    </p:spTree>
    <p:extLst>
      <p:ext uri="{BB962C8B-B14F-4D97-AF65-F5344CB8AC3E}">
        <p14:creationId xmlns:p14="http://schemas.microsoft.com/office/powerpoint/2010/main" val="11051567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3787095-12F7-4612-AA62-8684D0292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969707D-BD5E-40A4-81D9-806D72A1F23A}" type="slidenum"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pPr marL="0" marR="0" lvl="0" indent="0" algn="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1" lang="ja-JP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79B6828-0978-440D-8008-2909EDB32D1F}"/>
              </a:ext>
            </a:extLst>
          </p:cNvPr>
          <p:cNvSpPr txBox="1"/>
          <p:nvPr/>
        </p:nvSpPr>
        <p:spPr>
          <a:xfrm>
            <a:off x="30384" y="857250"/>
            <a:ext cx="5823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Cross section of T3-A after rolling (after heat treatment)</a:t>
            </a:r>
          </a:p>
        </p:txBody>
      </p:sp>
      <p:graphicFrame>
        <p:nvGraphicFramePr>
          <p:cNvPr id="15" name="表 14">
            <a:extLst>
              <a:ext uri="{FF2B5EF4-FFF2-40B4-BE49-F238E27FC236}">
                <a16:creationId xmlns:a16="http://schemas.microsoft.com/office/drawing/2014/main" id="{BAAAAFBB-D769-4664-B02D-8A6DF562A56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203499"/>
          <a:ext cx="7829547" cy="4099616"/>
        </p:xfrm>
        <a:graphic>
          <a:graphicData uri="http://schemas.openxmlformats.org/drawingml/2006/table">
            <a:tbl>
              <a:tblPr firstRow="1" bandRow="1"/>
              <a:tblGrid>
                <a:gridCol w="26098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098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098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4076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dirty="0"/>
                        <a:t>10</a:t>
                      </a:r>
                      <a:r>
                        <a:rPr kumimoji="1" lang="ja-JP" altLang="en-US" sz="1400" dirty="0"/>
                        <a:t>％ </a:t>
                      </a:r>
                      <a:r>
                        <a:rPr kumimoji="1" lang="en-US" altLang="ja-JP" sz="1400" dirty="0"/>
                        <a:t>(0.72mmt)</a:t>
                      </a:r>
                      <a:endParaRPr kumimoji="1" lang="ja-JP" altLang="en-US" sz="1400" dirty="0"/>
                    </a:p>
                  </a:txBody>
                  <a:tcPr marL="68580" marR="68580" marT="34290" marB="3429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dirty="0"/>
                        <a:t>15</a:t>
                      </a:r>
                      <a:r>
                        <a:rPr kumimoji="1" lang="ja-JP" altLang="en-US" sz="1400" dirty="0"/>
                        <a:t>％ </a:t>
                      </a:r>
                      <a:r>
                        <a:rPr kumimoji="1" lang="en-US" altLang="ja-JP" sz="1400" dirty="0"/>
                        <a:t>(0.68mmt)</a:t>
                      </a:r>
                      <a:endParaRPr kumimoji="1" lang="ja-JP" altLang="en-US" sz="1400" dirty="0"/>
                    </a:p>
                  </a:txBody>
                  <a:tcPr marL="68580" marR="68580" marT="34290" marB="3429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/>
                        <a:t>20</a:t>
                      </a:r>
                      <a:r>
                        <a:rPr kumimoji="1" lang="ja-JP" altLang="en-US" sz="1400" dirty="0"/>
                        <a:t>％ </a:t>
                      </a:r>
                      <a:r>
                        <a:rPr kumimoji="1" lang="en-US" altLang="ja-JP" sz="1400" dirty="0"/>
                        <a:t>(0.64mmt)</a:t>
                      </a:r>
                      <a:endParaRPr kumimoji="1" lang="ja-JP" altLang="en-US" sz="1400" dirty="0"/>
                    </a:p>
                  </a:txBody>
                  <a:tcPr marL="68580" marR="68580" marT="34290" marB="3429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33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777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/>
                      <a:endParaRPr kumimoji="1" lang="ja-JP" altLang="en-US" sz="1400" dirty="0"/>
                    </a:p>
                  </a:txBody>
                  <a:tcPr marL="68580" marR="68580" marT="34290" marB="3429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33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/>
                      <a:endParaRPr kumimoji="1" lang="ja-JP" altLang="en-US" sz="1400" dirty="0"/>
                    </a:p>
                  </a:txBody>
                  <a:tcPr marL="68580" marR="68580" marT="34290" marB="3429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33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/>
                      <a:endParaRPr kumimoji="1" lang="ja-JP" altLang="en-US" sz="1400" dirty="0"/>
                    </a:p>
                  </a:txBody>
                  <a:tcPr marL="68580" marR="68580" marT="34290" marB="3429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33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777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/>
                      <a:endParaRPr kumimoji="1" lang="ja-JP" altLang="en-US" sz="1400" dirty="0"/>
                    </a:p>
                  </a:txBody>
                  <a:tcPr marL="68580" marR="68580" marT="34290" marB="3429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33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400" dirty="0">
                          <a:latin typeface="+mn-lt"/>
                        </a:rPr>
                        <a:t>－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33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algn="ctr"/>
                      <a:endParaRPr kumimoji="1" lang="ja-JP" altLang="en-US" sz="1400" dirty="0"/>
                    </a:p>
                  </a:txBody>
                  <a:tcPr marL="68580" marR="68580" marT="34290" marB="3429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33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1" name="図 10">
            <a:extLst>
              <a:ext uri="{FF2B5EF4-FFF2-40B4-BE49-F238E27FC236}">
                <a16:creationId xmlns:a16="http://schemas.microsoft.com/office/drawing/2014/main" id="{E888AE7C-937C-4BF5-B422-978B581218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98429" y="1236269"/>
            <a:ext cx="1840725" cy="2430000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C8CBBBB1-9157-45C2-999C-EB0C97A199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402778" y="1261857"/>
            <a:ext cx="1840725" cy="2430000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48421FEC-CA9D-45C3-900E-9D68248A36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052788" y="1220504"/>
            <a:ext cx="1840725" cy="2430000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65715CB7-744C-4A1E-B7AD-455AE41D7E4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98430" y="3128635"/>
            <a:ext cx="1840725" cy="2430000"/>
          </a:xfrm>
          <a:prstGeom prst="rect">
            <a:avLst/>
          </a:prstGeom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F7447349-2491-4F3E-B089-6BB2B97B438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429373" y="3164779"/>
            <a:ext cx="1840725" cy="2430000"/>
          </a:xfrm>
          <a:prstGeom prst="rect">
            <a:avLst/>
          </a:prstGeom>
        </p:spPr>
      </p:pic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EFB8C0E7-F0D1-4B4A-A330-42B02933EC52}"/>
              </a:ext>
            </a:extLst>
          </p:cNvPr>
          <p:cNvSpPr/>
          <p:nvPr/>
        </p:nvSpPr>
        <p:spPr>
          <a:xfrm>
            <a:off x="895066" y="2215705"/>
            <a:ext cx="338447" cy="26719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BDF3855D-C5D3-4648-A86B-B00AC39B88D6}"/>
              </a:ext>
            </a:extLst>
          </p:cNvPr>
          <p:cNvCxnSpPr>
            <a:cxnSpLocks/>
          </p:cNvCxnSpPr>
          <p:nvPr/>
        </p:nvCxnSpPr>
        <p:spPr>
          <a:xfrm flipH="1">
            <a:off x="1064289" y="2482899"/>
            <a:ext cx="3750" cy="94567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楕円 24">
            <a:extLst>
              <a:ext uri="{FF2B5EF4-FFF2-40B4-BE49-F238E27FC236}">
                <a16:creationId xmlns:a16="http://schemas.microsoft.com/office/drawing/2014/main" id="{A71BB14C-A8A4-4B28-8C1D-B54230B8DBFF}"/>
              </a:ext>
            </a:extLst>
          </p:cNvPr>
          <p:cNvSpPr/>
          <p:nvPr/>
        </p:nvSpPr>
        <p:spPr>
          <a:xfrm>
            <a:off x="3180596" y="4306550"/>
            <a:ext cx="2430731" cy="957448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pic>
        <p:nvPicPr>
          <p:cNvPr id="26" name="図 25">
            <a:extLst>
              <a:ext uri="{FF2B5EF4-FFF2-40B4-BE49-F238E27FC236}">
                <a16:creationId xmlns:a16="http://schemas.microsoft.com/office/drawing/2014/main" id="{9788F774-C3F0-48DD-AECF-F9FE842F3CE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066498" y="3122910"/>
            <a:ext cx="1840725" cy="2430000"/>
          </a:xfrm>
          <a:prstGeom prst="rect">
            <a:avLst/>
          </a:prstGeom>
        </p:spPr>
      </p:pic>
      <p:sp>
        <p:nvSpPr>
          <p:cNvPr id="27" name="楕円 26">
            <a:extLst>
              <a:ext uri="{FF2B5EF4-FFF2-40B4-BE49-F238E27FC236}">
                <a16:creationId xmlns:a16="http://schemas.microsoft.com/office/drawing/2014/main" id="{D6B20ED9-17C7-4361-AC05-B6D55007E57F}"/>
              </a:ext>
            </a:extLst>
          </p:cNvPr>
          <p:cNvSpPr/>
          <p:nvPr/>
        </p:nvSpPr>
        <p:spPr>
          <a:xfrm>
            <a:off x="5988222" y="4367282"/>
            <a:ext cx="1708444" cy="731885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74658878-5547-4939-BE10-427F5B1DDA25}"/>
              </a:ext>
            </a:extLst>
          </p:cNvPr>
          <p:cNvSpPr/>
          <p:nvPr/>
        </p:nvSpPr>
        <p:spPr>
          <a:xfrm>
            <a:off x="7233865" y="2616940"/>
            <a:ext cx="338447" cy="26719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cxnSp>
        <p:nvCxnSpPr>
          <p:cNvPr id="30" name="直線矢印コネクタ 29">
            <a:extLst>
              <a:ext uri="{FF2B5EF4-FFF2-40B4-BE49-F238E27FC236}">
                <a16:creationId xmlns:a16="http://schemas.microsoft.com/office/drawing/2014/main" id="{6E786BD3-B067-457F-BB4A-318FAEA0907B}"/>
              </a:ext>
            </a:extLst>
          </p:cNvPr>
          <p:cNvCxnSpPr>
            <a:cxnSpLocks/>
          </p:cNvCxnSpPr>
          <p:nvPr/>
        </p:nvCxnSpPr>
        <p:spPr>
          <a:xfrm flipH="1">
            <a:off x="7403088" y="2884134"/>
            <a:ext cx="3750" cy="53341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603D20AF-D74A-4C11-A518-2BCE95A485C5}"/>
              </a:ext>
            </a:extLst>
          </p:cNvPr>
          <p:cNvSpPr/>
          <p:nvPr/>
        </p:nvSpPr>
        <p:spPr>
          <a:xfrm>
            <a:off x="4565020" y="2808857"/>
            <a:ext cx="338447" cy="26719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cxnSp>
        <p:nvCxnSpPr>
          <p:cNvPr id="34" name="直線矢印コネクタ 33">
            <a:extLst>
              <a:ext uri="{FF2B5EF4-FFF2-40B4-BE49-F238E27FC236}">
                <a16:creationId xmlns:a16="http://schemas.microsoft.com/office/drawing/2014/main" id="{B193C728-F93F-4B39-AA88-3ACB4F1F633F}"/>
              </a:ext>
            </a:extLst>
          </p:cNvPr>
          <p:cNvCxnSpPr>
            <a:cxnSpLocks/>
          </p:cNvCxnSpPr>
          <p:nvPr/>
        </p:nvCxnSpPr>
        <p:spPr>
          <a:xfrm>
            <a:off x="4737993" y="3076051"/>
            <a:ext cx="0" cy="38039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3F5F6EB4-89D1-4347-89A7-2DE1CA43CE92}"/>
              </a:ext>
            </a:extLst>
          </p:cNvPr>
          <p:cNvSpPr/>
          <p:nvPr/>
        </p:nvSpPr>
        <p:spPr>
          <a:xfrm>
            <a:off x="1416220" y="5315639"/>
            <a:ext cx="6470480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・</a:t>
            </a:r>
            <a:r>
              <a:rPr kumimoji="1" lang="en-US" altLang="ja-JP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At any rolling reduction, the deformation of the </a:t>
            </a:r>
            <a:r>
              <a:rPr kumimoji="1" lang="en-US" altLang="ja-JP" sz="135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Nb / Sn modules were only partial</a:t>
            </a:r>
            <a:r>
              <a:rPr kumimoji="1" lang="en-US" altLang="ja-JP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.</a:t>
            </a:r>
          </a:p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・</a:t>
            </a:r>
            <a:r>
              <a:rPr kumimoji="1" lang="en-US" altLang="ja-JP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At 15 and 20% of rolling reduction, there were Nb barrier breaks,</a:t>
            </a:r>
          </a:p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but at 10% reduction, there was no Nb barrier break.</a:t>
            </a:r>
          </a:p>
        </p:txBody>
      </p:sp>
    </p:spTree>
    <p:extLst>
      <p:ext uri="{BB962C8B-B14F-4D97-AF65-F5344CB8AC3E}">
        <p14:creationId xmlns:p14="http://schemas.microsoft.com/office/powerpoint/2010/main" val="31885265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/>
          <p:cNvSpPr txBox="1">
            <a:spLocks/>
          </p:cNvSpPr>
          <p:nvPr/>
        </p:nvSpPr>
        <p:spPr>
          <a:xfrm>
            <a:off x="323527" y="2"/>
            <a:ext cx="8302618" cy="520531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Arial"/>
                <a:ea typeface="ＭＳ Ｐゴシック" charset="0"/>
                <a:cs typeface="Arial" charset="0"/>
              </a:rPr>
              <a:t>Current Results and Next steps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314099" y="580127"/>
            <a:ext cx="8074325" cy="207034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pic>
        <p:nvPicPr>
          <p:cNvPr id="9" name="Picture 43" descr="A_color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8539" y="5949280"/>
            <a:ext cx="2695461" cy="76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5877272"/>
            <a:ext cx="2250593" cy="735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1563" y="980728"/>
            <a:ext cx="939497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KSL/JASTEC have achieved non Cu </a:t>
            </a:r>
            <a:r>
              <a:rPr kumimoji="1" lang="en-US" altLang="ja-JP" sz="2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Jc 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@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16T 1,100 A/mm</a:t>
            </a:r>
            <a:r>
              <a:rPr kumimoji="1" lang="en-US" altLang="ja-JP" sz="2400" b="0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2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  by improving Sn diffusion and optimize </a:t>
            </a:r>
            <a:r>
              <a:rPr kumimoji="1" lang="en-US" altLang="ja-JP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Ti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 content.  </a:t>
            </a:r>
            <a:endParaRPr kumimoji="1" lang="ja-JP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  These wires also showed 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reasonable results in </a:t>
            </a:r>
            <a:r>
              <a:rPr kumimoji="1" lang="en-US" altLang="ja-JP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d</a:t>
            </a:r>
            <a:r>
              <a:rPr kumimoji="1" lang="en-US" altLang="ja-JP" sz="2400" b="0" i="1" u="none" strike="noStrike" kern="1200" cap="none" spc="0" normalizeH="0" baseline="-2500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eff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 and rolling test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.  </a:t>
            </a:r>
            <a:endParaRPr kumimoji="1" lang="ja-JP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We will investigate the followings to overcome the provisional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 </a:t>
            </a:r>
            <a:r>
              <a:rPr kumimoji="1" lang="en-US" altLang="ja-JP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Jc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 target of 1,200A/mm</a:t>
            </a:r>
            <a:r>
              <a:rPr kumimoji="1" lang="en-US" altLang="ja-JP" sz="24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2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: </a:t>
            </a:r>
            <a:endParaRPr kumimoji="1" lang="ja-JP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Both"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Increase of Nb area ratio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Both"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Control of ternary additive element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Both"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Further refinement of Nb</a:t>
            </a:r>
            <a:r>
              <a:rPr kumimoji="1" lang="en-US" altLang="ja-JP" sz="2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3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Sn grain by controlling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      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heat-treatment condition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(4) Artificial Pinning Center (APC)</a:t>
            </a:r>
            <a:endParaRPr kumimoji="1" lang="ja-JP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9326999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ホワイト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ホワイト">
      <a:majorFont>
        <a:latin typeface="Helvetica"/>
        <a:ea typeface="Helvetica"/>
        <a:cs typeface="Helvetica"/>
      </a:majorFont>
      <a:minorFont>
        <a:latin typeface="YuGothic Medium"/>
        <a:ea typeface="YuGothic Medium"/>
        <a:cs typeface="YuGothic Medium"/>
      </a:minorFont>
    </a:fontScheme>
    <a:fmtScheme name="ホワイト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1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古河1">
  <a:themeElements>
    <a:clrScheme name="デザインの設定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ユーザー定義 11">
      <a:majorFont>
        <a:latin typeface="Times New Roman"/>
        <a:ea typeface="Meiryo UI"/>
        <a:cs typeface=""/>
      </a:majorFont>
      <a:minorFont>
        <a:latin typeface="Times New Roman"/>
        <a:ea typeface="Meiryo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ea typeface="HGP創英角ｺﾞｼｯｸUB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ea typeface="HGP創英角ｺﾞｼｯｸUB" pitchFamily="50" charset="-128"/>
          </a:defRPr>
        </a:defPPr>
      </a:lstStyle>
    </a:lnDef>
  </a:objectDefaults>
  <a:extraClrSchemeLst>
    <a:extraClrScheme>
      <a:clrScheme name="デザインの設定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古河1" id="{2E6AB023-FB9E-4C8D-BCCA-5765A809B388}" vid="{960386FD-EA31-42C4-A220-DEAAF8BFB872}"/>
    </a:ext>
  </a:extLst>
</a:theme>
</file>

<file path=ppt/theme/theme5.xml><?xml version="1.0" encoding="utf-8"?>
<a:theme xmlns:a="http://schemas.openxmlformats.org/drawingml/2006/main" name="ホワイト">
  <a:themeElements>
    <a:clrScheme name="ホワイト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ホワイト">
      <a:majorFont>
        <a:latin typeface="Helvetica"/>
        <a:ea typeface="Helvetica"/>
        <a:cs typeface="Helvetica"/>
      </a:majorFont>
      <a:minorFont>
        <a:latin typeface="YuGothic Medium"/>
        <a:ea typeface="YuGothic Medium"/>
        <a:cs typeface="YuGothic Medium"/>
      </a:minorFont>
    </a:fontScheme>
    <a:fmtScheme name="ホワイト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1034</TotalTime>
  <Words>1497</Words>
  <Application>Microsoft Macintosh PowerPoint</Application>
  <PresentationFormat>画面に合わせる (4:3)</PresentationFormat>
  <Paragraphs>284</Paragraphs>
  <Slides>16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12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16</vt:i4>
      </vt:variant>
    </vt:vector>
  </HeadingPairs>
  <TitlesOfParts>
    <vt:vector size="32" baseType="lpstr">
      <vt:lpstr>HGP創英角ｺﾞｼｯｸUB</vt:lpstr>
      <vt:lpstr>HGSｺﾞｼｯｸE</vt:lpstr>
      <vt:lpstr>HG丸ｺﾞｼｯｸM-PRO</vt:lpstr>
      <vt:lpstr>Meiryo UI</vt:lpstr>
      <vt:lpstr>ＭＳ Ｐゴシック</vt:lpstr>
      <vt:lpstr>YuGothic Medium</vt:lpstr>
      <vt:lpstr>Arial</vt:lpstr>
      <vt:lpstr>Arial Rounded MT Bold</vt:lpstr>
      <vt:lpstr>Calibri</vt:lpstr>
      <vt:lpstr>Century</vt:lpstr>
      <vt:lpstr>Times New Roman</vt:lpstr>
      <vt:lpstr>Wingdings</vt:lpstr>
      <vt:lpstr>ホワイト</vt:lpstr>
      <vt:lpstr>blank</vt:lpstr>
      <vt:lpstr>Office テーマ</vt:lpstr>
      <vt:lpstr>古河1</vt:lpstr>
      <vt:lpstr>Development of Nb3Sn  in Japan</vt:lpstr>
      <vt:lpstr>R&amp;D Plan 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Materials for the FCC Week 2019 </vt:lpstr>
      <vt:lpstr>Wire Design of Nb tube type Nb3Sn wire</vt:lpstr>
      <vt:lpstr>Drastic improvement of  wire workability</vt:lpstr>
      <vt:lpstr>Improvement of filament shape</vt:lpstr>
      <vt:lpstr>Non-Cu Jc</vt:lpstr>
      <vt:lpstr>Summary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Development of Nb3Sn  in Japan</dc:title>
  <cp:lastModifiedBy>荻津透</cp:lastModifiedBy>
  <cp:revision>17</cp:revision>
  <cp:lastPrinted>2017-05-29T12:34:16Z</cp:lastPrinted>
  <dcterms:modified xsi:type="dcterms:W3CDTF">2019-06-27T06:47:25Z</dcterms:modified>
</cp:coreProperties>
</file>