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65" r:id="rId5"/>
    <p:sldId id="259" r:id="rId6"/>
    <p:sldId id="295" r:id="rId7"/>
    <p:sldId id="293" r:id="rId8"/>
    <p:sldId id="289" r:id="rId9"/>
    <p:sldId id="266" r:id="rId10"/>
    <p:sldId id="267" r:id="rId11"/>
    <p:sldId id="261" r:id="rId12"/>
    <p:sldId id="269" r:id="rId13"/>
    <p:sldId id="270" r:id="rId14"/>
    <p:sldId id="284" r:id="rId15"/>
    <p:sldId id="285" r:id="rId16"/>
    <p:sldId id="286" r:id="rId17"/>
    <p:sldId id="287" r:id="rId18"/>
    <p:sldId id="290" r:id="rId19"/>
    <p:sldId id="291" r:id="rId20"/>
    <p:sldId id="292" r:id="rId21"/>
    <p:sldId id="262" r:id="rId22"/>
    <p:sldId id="271" r:id="rId23"/>
    <p:sldId id="268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8" r:id="rId32"/>
    <p:sldId id="294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8A1"/>
    <a:srgbClr val="70AD47"/>
    <a:srgbClr val="00B050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6" autoAdjust="0"/>
    <p:restoredTop sz="94661" autoAdjust="0"/>
  </p:normalViewPr>
  <p:slideViewPr>
    <p:cSldViewPr snapToGrid="0" snapToObjects="1" showGuides="1">
      <p:cViewPr varScale="1">
        <p:scale>
          <a:sx n="65" d="100"/>
          <a:sy n="65" d="100"/>
        </p:scale>
        <p:origin x="26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5.xml"/><Relationship Id="rId4" Type="http://schemas.openxmlformats.org/officeDocument/2006/relationships/oleObject" Target="file:///\\192.168.54.231\LSC-Cloud\Cryo\Curve%20cavit&#224;%20elaborate\Q%20presentazione%20Worksh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8847625088145722E-2"/>
          <c:y val="4.2152429059575107E-2"/>
          <c:w val="0.75390480655213299"/>
          <c:h val="0.81000215878723203"/>
        </c:manualLayout>
      </c:layout>
      <c:scatterChart>
        <c:scatterStyle val="lineMarker"/>
        <c:varyColors val="0"/>
        <c:ser>
          <c:idx val="7"/>
          <c:order val="3"/>
          <c:tx>
            <c:v>Cav 20 100nm +5um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70AD47"/>
              </a:solidFill>
              <a:ln w="12700">
                <a:solidFill>
                  <a:srgbClr val="70AD47"/>
                </a:solidFill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38-4BEC-B4EB-4AB3A042359F}"/>
            </c:ext>
          </c:extLst>
        </c:ser>
        <c:ser>
          <c:idx val="10"/>
          <c:order val="4"/>
          <c:tx>
            <c:v>Cav 24 200nm +5um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0F6FC6"/>
              </a:solidFill>
              <a:ln w="9525">
                <a:solidFill>
                  <a:srgbClr val="0F6FC6"/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338-4BEC-B4EB-4AB3A042359F}"/>
            </c:ext>
          </c:extLst>
        </c:ser>
        <c:ser>
          <c:idx val="9"/>
          <c:order val="5"/>
          <c:tx>
            <c:v>Cav 23 300nm +5um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338-4BEC-B4EB-4AB3A042359F}"/>
            </c:ext>
          </c:extLst>
        </c:ser>
        <c:ser>
          <c:idx val="6"/>
          <c:order val="6"/>
          <c:tx>
            <c:v>Cav 18 400nm +5um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rgbClr val="7030A0"/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.000">
                  <c:v>6.79</c:v>
                </c:pt>
                <c:pt idx="47" formatCode="0.000">
                  <c:v>6.83</c:v>
                </c:pt>
                <c:pt idx="48" formatCode="0.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338-4BEC-B4EB-4AB3A042359F}"/>
            </c:ext>
          </c:extLst>
        </c:ser>
        <c:ser>
          <c:idx val="8"/>
          <c:order val="7"/>
          <c:tx>
            <c:v>Cav 21 500nm +5um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338-4BEC-B4EB-4AB3A042359F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338-4BEC-B4EB-4AB3A042359F}"/>
            </c:ext>
          </c:extLst>
        </c:ser>
        <c:ser>
          <c:idx val="12"/>
          <c:order val="12"/>
          <c:tx>
            <c:v>Cav 20 4.2K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noFill/>
              <a:ln w="15875">
                <a:solidFill>
                  <a:srgbClr val="92D050"/>
                </a:solidFill>
              </a:ln>
              <a:effectLst/>
            </c:spPr>
          </c:marker>
          <c:xVal>
            <c:numRef>
              <c:f>Multilayer!$W$36:$W$106</c:f>
              <c:numCache>
                <c:formatCode>General</c:formatCode>
                <c:ptCount val="71"/>
                <c:pt idx="0">
                  <c:v>0.155</c:v>
                </c:pt>
                <c:pt idx="1">
                  <c:v>0.18099999999999999</c:v>
                </c:pt>
                <c:pt idx="2">
                  <c:v>0.20899999999999999</c:v>
                </c:pt>
                <c:pt idx="3">
                  <c:v>0.23799999999999999</c:v>
                </c:pt>
                <c:pt idx="4">
                  <c:v>0.27</c:v>
                </c:pt>
                <c:pt idx="5">
                  <c:v>0.30299999999999999</c:v>
                </c:pt>
                <c:pt idx="6">
                  <c:v>0.33900000000000002</c:v>
                </c:pt>
                <c:pt idx="7">
                  <c:v>0.374</c:v>
                </c:pt>
                <c:pt idx="8">
                  <c:v>0.41099999999999998</c:v>
                </c:pt>
                <c:pt idx="9">
                  <c:v>0.44800000000000001</c:v>
                </c:pt>
                <c:pt idx="10">
                  <c:v>0.48399999999999999</c:v>
                </c:pt>
                <c:pt idx="11">
                  <c:v>0.51800000000000002</c:v>
                </c:pt>
                <c:pt idx="12">
                  <c:v>0.56799999999999995</c:v>
                </c:pt>
                <c:pt idx="13">
                  <c:v>0.61299999999999999</c:v>
                </c:pt>
                <c:pt idx="14">
                  <c:v>0.65400000000000003</c:v>
                </c:pt>
                <c:pt idx="15">
                  <c:v>0.69899999999999995</c:v>
                </c:pt>
                <c:pt idx="16">
                  <c:v>0.73699999999999999</c:v>
                </c:pt>
                <c:pt idx="17">
                  <c:v>0.77</c:v>
                </c:pt>
                <c:pt idx="18">
                  <c:v>0.82099999999999995</c:v>
                </c:pt>
                <c:pt idx="19">
                  <c:v>0.86499999999999999</c:v>
                </c:pt>
                <c:pt idx="20">
                  <c:v>0.90200000000000002</c:v>
                </c:pt>
                <c:pt idx="21">
                  <c:v>0.94099999999999995</c:v>
                </c:pt>
                <c:pt idx="22">
                  <c:v>0.99</c:v>
                </c:pt>
                <c:pt idx="23">
                  <c:v>1.03</c:v>
                </c:pt>
                <c:pt idx="24">
                  <c:v>1.07</c:v>
                </c:pt>
                <c:pt idx="25">
                  <c:v>1.1100000000000001</c:v>
                </c:pt>
                <c:pt idx="26">
                  <c:v>1.1599999999999999</c:v>
                </c:pt>
                <c:pt idx="27">
                  <c:v>1.19</c:v>
                </c:pt>
                <c:pt idx="28">
                  <c:v>1.24</c:v>
                </c:pt>
                <c:pt idx="29">
                  <c:v>1.29</c:v>
                </c:pt>
                <c:pt idx="30">
                  <c:v>1.35</c:v>
                </c:pt>
                <c:pt idx="31">
                  <c:v>1.4</c:v>
                </c:pt>
                <c:pt idx="32">
                  <c:v>1.44</c:v>
                </c:pt>
                <c:pt idx="33">
                  <c:v>1.5</c:v>
                </c:pt>
                <c:pt idx="34">
                  <c:v>1.56</c:v>
                </c:pt>
                <c:pt idx="35">
                  <c:v>1.61</c:v>
                </c:pt>
                <c:pt idx="36">
                  <c:v>1.66</c:v>
                </c:pt>
                <c:pt idx="37">
                  <c:v>1.71</c:v>
                </c:pt>
                <c:pt idx="38">
                  <c:v>1.78</c:v>
                </c:pt>
                <c:pt idx="39">
                  <c:v>1.83</c:v>
                </c:pt>
                <c:pt idx="40">
                  <c:v>1.89</c:v>
                </c:pt>
                <c:pt idx="41">
                  <c:v>1.94</c:v>
                </c:pt>
                <c:pt idx="42">
                  <c:v>1.99</c:v>
                </c:pt>
                <c:pt idx="43">
                  <c:v>2.04</c:v>
                </c:pt>
                <c:pt idx="44">
                  <c:v>2.09</c:v>
                </c:pt>
                <c:pt idx="45">
                  <c:v>2.13</c:v>
                </c:pt>
                <c:pt idx="46">
                  <c:v>2.19</c:v>
                </c:pt>
                <c:pt idx="47">
                  <c:v>2.2400000000000002</c:v>
                </c:pt>
                <c:pt idx="48">
                  <c:v>2.2999999999999998</c:v>
                </c:pt>
                <c:pt idx="49">
                  <c:v>2.36</c:v>
                </c:pt>
                <c:pt idx="50">
                  <c:v>2.4</c:v>
                </c:pt>
                <c:pt idx="51">
                  <c:v>2.4500000000000002</c:v>
                </c:pt>
                <c:pt idx="52">
                  <c:v>2.5</c:v>
                </c:pt>
                <c:pt idx="53">
                  <c:v>2.5499999999999998</c:v>
                </c:pt>
                <c:pt idx="54">
                  <c:v>2.61</c:v>
                </c:pt>
                <c:pt idx="55">
                  <c:v>2.67</c:v>
                </c:pt>
                <c:pt idx="56">
                  <c:v>2.74</c:v>
                </c:pt>
                <c:pt idx="57">
                  <c:v>2.76</c:v>
                </c:pt>
                <c:pt idx="58">
                  <c:v>2.81</c:v>
                </c:pt>
                <c:pt idx="59">
                  <c:v>2.86</c:v>
                </c:pt>
                <c:pt idx="60">
                  <c:v>2.91</c:v>
                </c:pt>
                <c:pt idx="61">
                  <c:v>2.97</c:v>
                </c:pt>
                <c:pt idx="62">
                  <c:v>3.03</c:v>
                </c:pt>
                <c:pt idx="63">
                  <c:v>3.08</c:v>
                </c:pt>
                <c:pt idx="64">
                  <c:v>3.16</c:v>
                </c:pt>
                <c:pt idx="65">
                  <c:v>3.24</c:v>
                </c:pt>
                <c:pt idx="66">
                  <c:v>3.27</c:v>
                </c:pt>
                <c:pt idx="67">
                  <c:v>3.37</c:v>
                </c:pt>
                <c:pt idx="68">
                  <c:v>3.47</c:v>
                </c:pt>
                <c:pt idx="69">
                  <c:v>3.53</c:v>
                </c:pt>
                <c:pt idx="70">
                  <c:v>3.66</c:v>
                </c:pt>
              </c:numCache>
              <c:extLst xmlns:c15="http://schemas.microsoft.com/office/drawing/2012/chart"/>
            </c:numRef>
          </c:xVal>
          <c:yVal>
            <c:numRef>
              <c:f>Multilayer!$V$36:$V$106</c:f>
              <c:numCache>
                <c:formatCode>0.00E+00</c:formatCode>
                <c:ptCount val="71"/>
                <c:pt idx="0">
                  <c:v>18500000</c:v>
                </c:pt>
                <c:pt idx="1">
                  <c:v>19100000</c:v>
                </c:pt>
                <c:pt idx="2">
                  <c:v>19200000</c:v>
                </c:pt>
                <c:pt idx="3">
                  <c:v>18600000</c:v>
                </c:pt>
                <c:pt idx="4">
                  <c:v>18700000</c:v>
                </c:pt>
                <c:pt idx="5">
                  <c:v>18700000</c:v>
                </c:pt>
                <c:pt idx="6">
                  <c:v>18600000</c:v>
                </c:pt>
                <c:pt idx="7">
                  <c:v>18800000</c:v>
                </c:pt>
                <c:pt idx="8">
                  <c:v>18800000</c:v>
                </c:pt>
                <c:pt idx="9">
                  <c:v>18800000</c:v>
                </c:pt>
                <c:pt idx="10">
                  <c:v>18800000</c:v>
                </c:pt>
                <c:pt idx="11">
                  <c:v>18600000</c:v>
                </c:pt>
                <c:pt idx="12">
                  <c:v>18700000</c:v>
                </c:pt>
                <c:pt idx="13">
                  <c:v>18700000</c:v>
                </c:pt>
                <c:pt idx="14">
                  <c:v>18600000</c:v>
                </c:pt>
                <c:pt idx="15">
                  <c:v>18600000</c:v>
                </c:pt>
                <c:pt idx="16">
                  <c:v>18600000</c:v>
                </c:pt>
                <c:pt idx="17">
                  <c:v>18600000</c:v>
                </c:pt>
                <c:pt idx="18">
                  <c:v>18600000</c:v>
                </c:pt>
                <c:pt idx="19">
                  <c:v>18500000</c:v>
                </c:pt>
                <c:pt idx="20">
                  <c:v>18500000</c:v>
                </c:pt>
                <c:pt idx="21">
                  <c:v>18500000</c:v>
                </c:pt>
                <c:pt idx="22">
                  <c:v>18400000</c:v>
                </c:pt>
                <c:pt idx="23">
                  <c:v>18200000</c:v>
                </c:pt>
                <c:pt idx="24">
                  <c:v>17400000</c:v>
                </c:pt>
                <c:pt idx="25">
                  <c:v>17400000</c:v>
                </c:pt>
                <c:pt idx="26">
                  <c:v>17400000</c:v>
                </c:pt>
                <c:pt idx="27">
                  <c:v>16800000</c:v>
                </c:pt>
                <c:pt idx="28">
                  <c:v>16800000</c:v>
                </c:pt>
                <c:pt idx="29">
                  <c:v>16800000</c:v>
                </c:pt>
                <c:pt idx="30">
                  <c:v>16800000</c:v>
                </c:pt>
                <c:pt idx="31">
                  <c:v>16800000</c:v>
                </c:pt>
                <c:pt idx="32">
                  <c:v>16800000</c:v>
                </c:pt>
                <c:pt idx="33">
                  <c:v>16800000</c:v>
                </c:pt>
                <c:pt idx="34">
                  <c:v>16800000</c:v>
                </c:pt>
                <c:pt idx="35">
                  <c:v>16800000</c:v>
                </c:pt>
                <c:pt idx="36">
                  <c:v>16900000</c:v>
                </c:pt>
                <c:pt idx="37">
                  <c:v>16900000</c:v>
                </c:pt>
                <c:pt idx="38">
                  <c:v>16900000</c:v>
                </c:pt>
                <c:pt idx="39">
                  <c:v>16900000</c:v>
                </c:pt>
                <c:pt idx="40">
                  <c:v>16900000</c:v>
                </c:pt>
                <c:pt idx="41">
                  <c:v>16800000</c:v>
                </c:pt>
                <c:pt idx="42">
                  <c:v>16800000</c:v>
                </c:pt>
                <c:pt idx="43">
                  <c:v>16700000</c:v>
                </c:pt>
                <c:pt idx="44">
                  <c:v>16700000</c:v>
                </c:pt>
                <c:pt idx="45">
                  <c:v>16600000</c:v>
                </c:pt>
                <c:pt idx="46">
                  <c:v>16500000</c:v>
                </c:pt>
                <c:pt idx="47">
                  <c:v>16500000</c:v>
                </c:pt>
                <c:pt idx="48">
                  <c:v>16400000</c:v>
                </c:pt>
                <c:pt idx="49">
                  <c:v>16300000</c:v>
                </c:pt>
                <c:pt idx="50">
                  <c:v>16300000</c:v>
                </c:pt>
                <c:pt idx="51">
                  <c:v>16100000</c:v>
                </c:pt>
                <c:pt idx="52">
                  <c:v>16000000</c:v>
                </c:pt>
                <c:pt idx="53">
                  <c:v>15800000</c:v>
                </c:pt>
                <c:pt idx="54">
                  <c:v>15700000</c:v>
                </c:pt>
                <c:pt idx="55">
                  <c:v>15600000</c:v>
                </c:pt>
                <c:pt idx="56">
                  <c:v>15500000</c:v>
                </c:pt>
                <c:pt idx="57">
                  <c:v>15300000</c:v>
                </c:pt>
                <c:pt idx="58">
                  <c:v>15200000</c:v>
                </c:pt>
                <c:pt idx="59">
                  <c:v>15200000</c:v>
                </c:pt>
                <c:pt idx="60">
                  <c:v>15100000</c:v>
                </c:pt>
                <c:pt idx="61">
                  <c:v>15000000</c:v>
                </c:pt>
                <c:pt idx="62">
                  <c:v>15000000</c:v>
                </c:pt>
                <c:pt idx="63">
                  <c:v>14700000</c:v>
                </c:pt>
                <c:pt idx="64">
                  <c:v>14700000</c:v>
                </c:pt>
                <c:pt idx="65">
                  <c:v>14600000</c:v>
                </c:pt>
                <c:pt idx="66">
                  <c:v>14800000</c:v>
                </c:pt>
                <c:pt idx="67">
                  <c:v>14700000</c:v>
                </c:pt>
                <c:pt idx="68">
                  <c:v>14500000</c:v>
                </c:pt>
                <c:pt idx="69">
                  <c:v>14100000</c:v>
                </c:pt>
                <c:pt idx="70">
                  <c:v>14100000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F338-4BEC-B4EB-4AB3A042359F}"/>
            </c:ext>
          </c:extLst>
        </c:ser>
        <c:ser>
          <c:idx val="15"/>
          <c:order val="13"/>
          <c:tx>
            <c:v>Cav 24 4.2K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5875">
                <a:solidFill>
                  <a:srgbClr val="0F6FC6"/>
                </a:solidFill>
              </a:ln>
              <a:effectLst/>
            </c:spPr>
          </c:marker>
          <c:xVal>
            <c:numRef>
              <c:f>Multilayer!$AL$36:$AL$64</c:f>
              <c:numCache>
                <c:formatCode>General</c:formatCode>
                <c:ptCount val="29"/>
                <c:pt idx="0">
                  <c:v>0.19900000000000001</c:v>
                </c:pt>
                <c:pt idx="1">
                  <c:v>0.28999999999999998</c:v>
                </c:pt>
                <c:pt idx="2">
                  <c:v>0.379</c:v>
                </c:pt>
                <c:pt idx="3">
                  <c:v>0.49299999999999999</c:v>
                </c:pt>
                <c:pt idx="4">
                  <c:v>0.59899999999999998</c:v>
                </c:pt>
                <c:pt idx="5">
                  <c:v>0.68799999999999994</c:v>
                </c:pt>
                <c:pt idx="6">
                  <c:v>1.01</c:v>
                </c:pt>
                <c:pt idx="7">
                  <c:v>1.0900000000000001</c:v>
                </c:pt>
                <c:pt idx="8">
                  <c:v>1.25</c:v>
                </c:pt>
                <c:pt idx="9">
                  <c:v>1.47</c:v>
                </c:pt>
                <c:pt idx="10">
                  <c:v>1.63</c:v>
                </c:pt>
                <c:pt idx="11">
                  <c:v>1.78</c:v>
                </c:pt>
                <c:pt idx="12">
                  <c:v>1.9</c:v>
                </c:pt>
                <c:pt idx="13">
                  <c:v>2.0099999999999998</c:v>
                </c:pt>
                <c:pt idx="14">
                  <c:v>2.15</c:v>
                </c:pt>
                <c:pt idx="15">
                  <c:v>2.2999999999999998</c:v>
                </c:pt>
                <c:pt idx="16">
                  <c:v>2.4500000000000002</c:v>
                </c:pt>
                <c:pt idx="17">
                  <c:v>2.59</c:v>
                </c:pt>
                <c:pt idx="18">
                  <c:v>2.72</c:v>
                </c:pt>
                <c:pt idx="19">
                  <c:v>2.84</c:v>
                </c:pt>
                <c:pt idx="20">
                  <c:v>2.93</c:v>
                </c:pt>
                <c:pt idx="21">
                  <c:v>3.02</c:v>
                </c:pt>
                <c:pt idx="22">
                  <c:v>3.38</c:v>
                </c:pt>
                <c:pt idx="23">
                  <c:v>3.54</c:v>
                </c:pt>
                <c:pt idx="24">
                  <c:v>3.68</c:v>
                </c:pt>
                <c:pt idx="25">
                  <c:v>3.79</c:v>
                </c:pt>
                <c:pt idx="26">
                  <c:v>4</c:v>
                </c:pt>
                <c:pt idx="27">
                  <c:v>4.22</c:v>
                </c:pt>
                <c:pt idx="28">
                  <c:v>4.4000000000000004</c:v>
                </c:pt>
              </c:numCache>
              <c:extLst xmlns:c15="http://schemas.microsoft.com/office/drawing/2012/chart"/>
            </c:numRef>
          </c:xVal>
          <c:yVal>
            <c:numRef>
              <c:f>Multilayer!$AK$36:$AK$64</c:f>
              <c:numCache>
                <c:formatCode>0.00E+00</c:formatCode>
                <c:ptCount val="29"/>
                <c:pt idx="0">
                  <c:v>21700000</c:v>
                </c:pt>
                <c:pt idx="1">
                  <c:v>21800000</c:v>
                </c:pt>
                <c:pt idx="2">
                  <c:v>21900000</c:v>
                </c:pt>
                <c:pt idx="3">
                  <c:v>22000000</c:v>
                </c:pt>
                <c:pt idx="4">
                  <c:v>22000000</c:v>
                </c:pt>
                <c:pt idx="5">
                  <c:v>21800000</c:v>
                </c:pt>
                <c:pt idx="6">
                  <c:v>21000000</c:v>
                </c:pt>
                <c:pt idx="7">
                  <c:v>20800000</c:v>
                </c:pt>
                <c:pt idx="8">
                  <c:v>19700000</c:v>
                </c:pt>
                <c:pt idx="9">
                  <c:v>19400000</c:v>
                </c:pt>
                <c:pt idx="10">
                  <c:v>19400000</c:v>
                </c:pt>
                <c:pt idx="11">
                  <c:v>19300000</c:v>
                </c:pt>
                <c:pt idx="12">
                  <c:v>19300000</c:v>
                </c:pt>
                <c:pt idx="13">
                  <c:v>19200000</c:v>
                </c:pt>
                <c:pt idx="14">
                  <c:v>18900000</c:v>
                </c:pt>
                <c:pt idx="15">
                  <c:v>18800000</c:v>
                </c:pt>
                <c:pt idx="16">
                  <c:v>18000000</c:v>
                </c:pt>
                <c:pt idx="17">
                  <c:v>17800000</c:v>
                </c:pt>
                <c:pt idx="18">
                  <c:v>17600000</c:v>
                </c:pt>
                <c:pt idx="19">
                  <c:v>17300000</c:v>
                </c:pt>
                <c:pt idx="20">
                  <c:v>16800000</c:v>
                </c:pt>
                <c:pt idx="21">
                  <c:v>16000000</c:v>
                </c:pt>
                <c:pt idx="22">
                  <c:v>14900000</c:v>
                </c:pt>
                <c:pt idx="23">
                  <c:v>14600000</c:v>
                </c:pt>
                <c:pt idx="24">
                  <c:v>13800000</c:v>
                </c:pt>
                <c:pt idx="25">
                  <c:v>13600000</c:v>
                </c:pt>
                <c:pt idx="26">
                  <c:v>13100000</c:v>
                </c:pt>
                <c:pt idx="27">
                  <c:v>12600000</c:v>
                </c:pt>
                <c:pt idx="28">
                  <c:v>12400000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F338-4BEC-B4EB-4AB3A042359F}"/>
            </c:ext>
          </c:extLst>
        </c:ser>
        <c:ser>
          <c:idx val="14"/>
          <c:order val="14"/>
          <c:tx>
            <c:v>Cav 23 4.2K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15875">
                <a:solidFill>
                  <a:srgbClr val="FFC000"/>
                </a:solidFill>
              </a:ln>
              <a:effectLst/>
            </c:spPr>
          </c:marker>
          <c:xVal>
            <c:numRef>
              <c:f>Multilayer!$AG$36:$AG$71</c:f>
              <c:numCache>
                <c:formatCode>0.00E+00</c:formatCode>
                <c:ptCount val="36"/>
                <c:pt idx="0">
                  <c:v>264.3</c:v>
                </c:pt>
                <c:pt idx="1">
                  <c:v>0.18</c:v>
                </c:pt>
                <c:pt idx="2">
                  <c:v>0.18099999999999999</c:v>
                </c:pt>
                <c:pt idx="3">
                  <c:v>0.224</c:v>
                </c:pt>
                <c:pt idx="4">
                  <c:v>0.26500000000000001</c:v>
                </c:pt>
                <c:pt idx="5">
                  <c:v>0.56399999999999995</c:v>
                </c:pt>
                <c:pt idx="6">
                  <c:v>0.63600000000000001</c:v>
                </c:pt>
                <c:pt idx="7">
                  <c:v>0.73799999999999999</c:v>
                </c:pt>
                <c:pt idx="8">
                  <c:v>0.85</c:v>
                </c:pt>
                <c:pt idx="9">
                  <c:v>0.97</c:v>
                </c:pt>
                <c:pt idx="10">
                  <c:v>1.0900000000000001</c:v>
                </c:pt>
                <c:pt idx="11">
                  <c:v>1.21</c:v>
                </c:pt>
                <c:pt idx="12">
                  <c:v>1.33</c:v>
                </c:pt>
                <c:pt idx="13">
                  <c:v>1.47</c:v>
                </c:pt>
                <c:pt idx="14">
                  <c:v>1.6</c:v>
                </c:pt>
                <c:pt idx="15">
                  <c:v>1.74</c:v>
                </c:pt>
                <c:pt idx="16">
                  <c:v>1.88</c:v>
                </c:pt>
                <c:pt idx="17">
                  <c:v>2.0499999999999998</c:v>
                </c:pt>
                <c:pt idx="18">
                  <c:v>2.2000000000000002</c:v>
                </c:pt>
                <c:pt idx="19">
                  <c:v>2.34</c:v>
                </c:pt>
                <c:pt idx="20">
                  <c:v>2.5299999999999998</c:v>
                </c:pt>
                <c:pt idx="21">
                  <c:v>2.65</c:v>
                </c:pt>
                <c:pt idx="22">
                  <c:v>2.84</c:v>
                </c:pt>
                <c:pt idx="23">
                  <c:v>3.04</c:v>
                </c:pt>
                <c:pt idx="24">
                  <c:v>3.22</c:v>
                </c:pt>
                <c:pt idx="25">
                  <c:v>3.37</c:v>
                </c:pt>
                <c:pt idx="26">
                  <c:v>3.54</c:v>
                </c:pt>
                <c:pt idx="27">
                  <c:v>3.72</c:v>
                </c:pt>
                <c:pt idx="28">
                  <c:v>3.89</c:v>
                </c:pt>
                <c:pt idx="29">
                  <c:v>4.07</c:v>
                </c:pt>
                <c:pt idx="30">
                  <c:v>4.22</c:v>
                </c:pt>
                <c:pt idx="31">
                  <c:v>4.3099999999999996</c:v>
                </c:pt>
                <c:pt idx="32">
                  <c:v>4.5</c:v>
                </c:pt>
                <c:pt idx="33">
                  <c:v>4.6900000000000004</c:v>
                </c:pt>
                <c:pt idx="34">
                  <c:v>4.87</c:v>
                </c:pt>
                <c:pt idx="35">
                  <c:v>4.99</c:v>
                </c:pt>
              </c:numCache>
              <c:extLst xmlns:c15="http://schemas.microsoft.com/office/drawing/2012/chart"/>
            </c:numRef>
          </c:xVal>
          <c:yVal>
            <c:numRef>
              <c:f>Multilayer!$AF$36:$AF$71</c:f>
              <c:numCache>
                <c:formatCode>0.00E+00</c:formatCode>
                <c:ptCount val="36"/>
                <c:pt idx="0">
                  <c:v>23310000000</c:v>
                </c:pt>
                <c:pt idx="1">
                  <c:v>23500000</c:v>
                </c:pt>
                <c:pt idx="2">
                  <c:v>23500000</c:v>
                </c:pt>
                <c:pt idx="3">
                  <c:v>23600000</c:v>
                </c:pt>
                <c:pt idx="4">
                  <c:v>23100000</c:v>
                </c:pt>
                <c:pt idx="5">
                  <c:v>24200000</c:v>
                </c:pt>
                <c:pt idx="6">
                  <c:v>23000000</c:v>
                </c:pt>
                <c:pt idx="7">
                  <c:v>22900000</c:v>
                </c:pt>
                <c:pt idx="8">
                  <c:v>22400000</c:v>
                </c:pt>
                <c:pt idx="9">
                  <c:v>22300000</c:v>
                </c:pt>
                <c:pt idx="10">
                  <c:v>21700000</c:v>
                </c:pt>
                <c:pt idx="11">
                  <c:v>21400000</c:v>
                </c:pt>
                <c:pt idx="12">
                  <c:v>21400000</c:v>
                </c:pt>
                <c:pt idx="13">
                  <c:v>20300000</c:v>
                </c:pt>
                <c:pt idx="14">
                  <c:v>20200000</c:v>
                </c:pt>
                <c:pt idx="15">
                  <c:v>20000000</c:v>
                </c:pt>
                <c:pt idx="16">
                  <c:v>19700000</c:v>
                </c:pt>
                <c:pt idx="17">
                  <c:v>19400000</c:v>
                </c:pt>
                <c:pt idx="18">
                  <c:v>19000000</c:v>
                </c:pt>
                <c:pt idx="19">
                  <c:v>18600000</c:v>
                </c:pt>
                <c:pt idx="20">
                  <c:v>18500000</c:v>
                </c:pt>
                <c:pt idx="21">
                  <c:v>17800000</c:v>
                </c:pt>
                <c:pt idx="22">
                  <c:v>17600000</c:v>
                </c:pt>
                <c:pt idx="23">
                  <c:v>17400000</c:v>
                </c:pt>
                <c:pt idx="24">
                  <c:v>17100000</c:v>
                </c:pt>
                <c:pt idx="25">
                  <c:v>16900000</c:v>
                </c:pt>
                <c:pt idx="26">
                  <c:v>16800000</c:v>
                </c:pt>
                <c:pt idx="27">
                  <c:v>16900000</c:v>
                </c:pt>
                <c:pt idx="28">
                  <c:v>16600000</c:v>
                </c:pt>
                <c:pt idx="29">
                  <c:v>16800000</c:v>
                </c:pt>
                <c:pt idx="30">
                  <c:v>16600000</c:v>
                </c:pt>
                <c:pt idx="31">
                  <c:v>16600000</c:v>
                </c:pt>
                <c:pt idx="32">
                  <c:v>16400000</c:v>
                </c:pt>
                <c:pt idx="33">
                  <c:v>16400000</c:v>
                </c:pt>
                <c:pt idx="34">
                  <c:v>16100000</c:v>
                </c:pt>
                <c:pt idx="35">
                  <c:v>16100000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8-F338-4BEC-B4EB-4AB3A042359F}"/>
            </c:ext>
          </c:extLst>
        </c:ser>
        <c:ser>
          <c:idx val="11"/>
          <c:order val="15"/>
          <c:tx>
            <c:v>Cav 18 4.2K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Multilayer!$R$36:$R$286</c:f>
              <c:numCache>
                <c:formatCode>0.00</c:formatCode>
                <c:ptCount val="251"/>
                <c:pt idx="0">
                  <c:v>0.249</c:v>
                </c:pt>
                <c:pt idx="1">
                  <c:v>0.26900000000000002</c:v>
                </c:pt>
                <c:pt idx="2">
                  <c:v>0.30599999999999999</c:v>
                </c:pt>
                <c:pt idx="3">
                  <c:v>0.34300000000000003</c:v>
                </c:pt>
                <c:pt idx="4">
                  <c:v>0.373</c:v>
                </c:pt>
                <c:pt idx="5">
                  <c:v>0.41499999999999998</c:v>
                </c:pt>
                <c:pt idx="6">
                  <c:v>0.46</c:v>
                </c:pt>
                <c:pt idx="7">
                  <c:v>0.495</c:v>
                </c:pt>
                <c:pt idx="8">
                  <c:v>0.52600000000000002</c:v>
                </c:pt>
                <c:pt idx="9">
                  <c:v>0.55400000000000005</c:v>
                </c:pt>
                <c:pt idx="10">
                  <c:v>0.59</c:v>
                </c:pt>
                <c:pt idx="11">
                  <c:v>0.61899999999999999</c:v>
                </c:pt>
                <c:pt idx="12">
                  <c:v>0.64800000000000002</c:v>
                </c:pt>
                <c:pt idx="13" formatCode="0.000">
                  <c:v>0.68</c:v>
                </c:pt>
                <c:pt idx="14" formatCode="0.000">
                  <c:v>0.71299999999999997</c:v>
                </c:pt>
                <c:pt idx="15" formatCode="0.000">
                  <c:v>0.746</c:v>
                </c:pt>
                <c:pt idx="16" formatCode="0.000">
                  <c:v>0.76500000000000001</c:v>
                </c:pt>
                <c:pt idx="17" formatCode="0.000">
                  <c:v>0.79400000000000004</c:v>
                </c:pt>
                <c:pt idx="18" formatCode="0.000">
                  <c:v>0.82799999999999996</c:v>
                </c:pt>
                <c:pt idx="19" formatCode="0.000">
                  <c:v>0.85699999999999998</c:v>
                </c:pt>
                <c:pt idx="20" formatCode="0.000">
                  <c:v>0.88400000000000001</c:v>
                </c:pt>
                <c:pt idx="21" formatCode="0.000">
                  <c:v>0.90500000000000003</c:v>
                </c:pt>
                <c:pt idx="22" formatCode="0.000">
                  <c:v>0.93799999999999994</c:v>
                </c:pt>
                <c:pt idx="23" formatCode="0.000">
                  <c:v>0.96399999999999997</c:v>
                </c:pt>
                <c:pt idx="24" formatCode="0.000">
                  <c:v>0.98099999999999998</c:v>
                </c:pt>
                <c:pt idx="25" formatCode="0.000">
                  <c:v>1</c:v>
                </c:pt>
                <c:pt idx="26" formatCode="General">
                  <c:v>1.04</c:v>
                </c:pt>
                <c:pt idx="27" formatCode="General">
                  <c:v>1.07</c:v>
                </c:pt>
                <c:pt idx="28" formatCode="General">
                  <c:v>1.1000000000000001</c:v>
                </c:pt>
                <c:pt idx="29" formatCode="General">
                  <c:v>1.1299999999999999</c:v>
                </c:pt>
                <c:pt idx="30" formatCode="General">
                  <c:v>1.17</c:v>
                </c:pt>
                <c:pt idx="31" formatCode="General">
                  <c:v>1.19</c:v>
                </c:pt>
                <c:pt idx="32" formatCode="General">
                  <c:v>1.23</c:v>
                </c:pt>
                <c:pt idx="33" formatCode="General">
                  <c:v>1.25</c:v>
                </c:pt>
                <c:pt idx="34" formatCode="General">
                  <c:v>1.28</c:v>
                </c:pt>
                <c:pt idx="35" formatCode="General">
                  <c:v>1.31</c:v>
                </c:pt>
                <c:pt idx="36" formatCode="General">
                  <c:v>1.32</c:v>
                </c:pt>
                <c:pt idx="37" formatCode="General">
                  <c:v>1.36</c:v>
                </c:pt>
                <c:pt idx="38" formatCode="General">
                  <c:v>1.38</c:v>
                </c:pt>
                <c:pt idx="39" formatCode="General">
                  <c:v>1.41</c:v>
                </c:pt>
                <c:pt idx="40" formatCode="General">
                  <c:v>1.43</c:v>
                </c:pt>
                <c:pt idx="41" formatCode="General">
                  <c:v>1.46</c:v>
                </c:pt>
                <c:pt idx="42" formatCode="General">
                  <c:v>1.5</c:v>
                </c:pt>
                <c:pt idx="43" formatCode="General">
                  <c:v>1.52</c:v>
                </c:pt>
                <c:pt idx="44" formatCode="General">
                  <c:v>1.55</c:v>
                </c:pt>
                <c:pt idx="45" formatCode="General">
                  <c:v>1.58</c:v>
                </c:pt>
                <c:pt idx="46" formatCode="General">
                  <c:v>1.61</c:v>
                </c:pt>
                <c:pt idx="47" formatCode="General">
                  <c:v>1.65</c:v>
                </c:pt>
                <c:pt idx="48" formatCode="General">
                  <c:v>1.69</c:v>
                </c:pt>
                <c:pt idx="49" formatCode="General">
                  <c:v>1.71</c:v>
                </c:pt>
                <c:pt idx="50" formatCode="General">
                  <c:v>1.69</c:v>
                </c:pt>
                <c:pt idx="51" formatCode="General">
                  <c:v>1.72</c:v>
                </c:pt>
                <c:pt idx="52" formatCode="General">
                  <c:v>1.75</c:v>
                </c:pt>
                <c:pt idx="53" formatCode="General">
                  <c:v>1.77</c:v>
                </c:pt>
                <c:pt idx="54" formatCode="General">
                  <c:v>1.81</c:v>
                </c:pt>
                <c:pt idx="55" formatCode="General">
                  <c:v>1.85</c:v>
                </c:pt>
                <c:pt idx="56" formatCode="General">
                  <c:v>1.87</c:v>
                </c:pt>
                <c:pt idx="57" formatCode="General">
                  <c:v>1.87</c:v>
                </c:pt>
                <c:pt idx="58" formatCode="General">
                  <c:v>1.9</c:v>
                </c:pt>
                <c:pt idx="59" formatCode="General">
                  <c:v>1.93</c:v>
                </c:pt>
                <c:pt idx="60" formatCode="General">
                  <c:v>1.96</c:v>
                </c:pt>
                <c:pt idx="61" formatCode="General">
                  <c:v>1.99</c:v>
                </c:pt>
                <c:pt idx="62" formatCode="General">
                  <c:v>2.0299999999999998</c:v>
                </c:pt>
                <c:pt idx="63" formatCode="General">
                  <c:v>2.0299999999999998</c:v>
                </c:pt>
                <c:pt idx="64" formatCode="General">
                  <c:v>1.97</c:v>
                </c:pt>
                <c:pt idx="65" formatCode="General">
                  <c:v>2.0699999999999998</c:v>
                </c:pt>
                <c:pt idx="66" formatCode="General">
                  <c:v>2.12</c:v>
                </c:pt>
                <c:pt idx="67" formatCode="General">
                  <c:v>2.14</c:v>
                </c:pt>
                <c:pt idx="68" formatCode="General">
                  <c:v>2.16</c:v>
                </c:pt>
                <c:pt idx="69" formatCode="General">
                  <c:v>2.19</c:v>
                </c:pt>
                <c:pt idx="70" formatCode="General">
                  <c:v>2.2200000000000002</c:v>
                </c:pt>
                <c:pt idx="71" formatCode="General">
                  <c:v>2.25</c:v>
                </c:pt>
                <c:pt idx="72" formatCode="General">
                  <c:v>2.27</c:v>
                </c:pt>
                <c:pt idx="73" formatCode="General">
                  <c:v>2.34</c:v>
                </c:pt>
                <c:pt idx="74" formatCode="General">
                  <c:v>2.31</c:v>
                </c:pt>
                <c:pt idx="75" formatCode="General">
                  <c:v>2.36</c:v>
                </c:pt>
                <c:pt idx="76" formatCode="General">
                  <c:v>2.38</c:v>
                </c:pt>
                <c:pt idx="77" formatCode="General">
                  <c:v>2.41</c:v>
                </c:pt>
                <c:pt idx="78" formatCode="General">
                  <c:v>2.5</c:v>
                </c:pt>
                <c:pt idx="79" formatCode="General">
                  <c:v>2.52</c:v>
                </c:pt>
                <c:pt idx="80" formatCode="General">
                  <c:v>2.46</c:v>
                </c:pt>
                <c:pt idx="81" formatCode="General">
                  <c:v>2.4500000000000002</c:v>
                </c:pt>
                <c:pt idx="82" formatCode="General">
                  <c:v>2.56</c:v>
                </c:pt>
                <c:pt idx="83" formatCode="General">
                  <c:v>2.59</c:v>
                </c:pt>
                <c:pt idx="84" formatCode="General">
                  <c:v>2.62</c:v>
                </c:pt>
                <c:pt idx="85" formatCode="General">
                  <c:v>2.64</c:v>
                </c:pt>
                <c:pt idx="86" formatCode="General">
                  <c:v>2.67</c:v>
                </c:pt>
                <c:pt idx="87" formatCode="General">
                  <c:v>2.68</c:v>
                </c:pt>
                <c:pt idx="88" formatCode="General">
                  <c:v>2.71</c:v>
                </c:pt>
                <c:pt idx="89" formatCode="General">
                  <c:v>2.72</c:v>
                </c:pt>
                <c:pt idx="90" formatCode="General">
                  <c:v>2.76</c:v>
                </c:pt>
                <c:pt idx="91" formatCode="General">
                  <c:v>2.78</c:v>
                </c:pt>
                <c:pt idx="92" formatCode="General">
                  <c:v>2.8</c:v>
                </c:pt>
                <c:pt idx="93" formatCode="General">
                  <c:v>2.83</c:v>
                </c:pt>
                <c:pt idx="94" formatCode="General">
                  <c:v>2.86</c:v>
                </c:pt>
                <c:pt idx="95" formatCode="General">
                  <c:v>2.87</c:v>
                </c:pt>
                <c:pt idx="96" formatCode="General">
                  <c:v>2.89</c:v>
                </c:pt>
                <c:pt idx="97" formatCode="General">
                  <c:v>2.9</c:v>
                </c:pt>
                <c:pt idx="98" formatCode="General">
                  <c:v>2.93</c:v>
                </c:pt>
                <c:pt idx="99" formatCode="General">
                  <c:v>2.96</c:v>
                </c:pt>
                <c:pt idx="100" formatCode="General">
                  <c:v>2.94</c:v>
                </c:pt>
                <c:pt idx="101" formatCode="General">
                  <c:v>3</c:v>
                </c:pt>
                <c:pt idx="102" formatCode="General">
                  <c:v>3.02</c:v>
                </c:pt>
                <c:pt idx="103" formatCode="General">
                  <c:v>2.98</c:v>
                </c:pt>
                <c:pt idx="104" formatCode="General">
                  <c:v>3.06</c:v>
                </c:pt>
                <c:pt idx="105" formatCode="General">
                  <c:v>3.07</c:v>
                </c:pt>
                <c:pt idx="106" formatCode="General">
                  <c:v>3.1</c:v>
                </c:pt>
                <c:pt idx="107" formatCode="General">
                  <c:v>3.12</c:v>
                </c:pt>
                <c:pt idx="108" formatCode="General">
                  <c:v>3.14</c:v>
                </c:pt>
                <c:pt idx="109" formatCode="General">
                  <c:v>3.17</c:v>
                </c:pt>
                <c:pt idx="110" formatCode="General">
                  <c:v>3.2</c:v>
                </c:pt>
                <c:pt idx="111" formatCode="General">
                  <c:v>3.22</c:v>
                </c:pt>
                <c:pt idx="112" formatCode="General">
                  <c:v>3.23</c:v>
                </c:pt>
                <c:pt idx="113" formatCode="General">
                  <c:v>3.28</c:v>
                </c:pt>
                <c:pt idx="114" formatCode="General">
                  <c:v>3.31</c:v>
                </c:pt>
                <c:pt idx="115" formatCode="General">
                  <c:v>3.31</c:v>
                </c:pt>
                <c:pt idx="116" formatCode="General">
                  <c:v>3.32</c:v>
                </c:pt>
                <c:pt idx="117" formatCode="General">
                  <c:v>3.34</c:v>
                </c:pt>
                <c:pt idx="118" formatCode="General">
                  <c:v>3.36</c:v>
                </c:pt>
                <c:pt idx="119" formatCode="General">
                  <c:v>3.38</c:v>
                </c:pt>
                <c:pt idx="120" formatCode="General">
                  <c:v>3.41</c:v>
                </c:pt>
                <c:pt idx="121" formatCode="General">
                  <c:v>3.43</c:v>
                </c:pt>
                <c:pt idx="122" formatCode="General">
                  <c:v>3.46</c:v>
                </c:pt>
                <c:pt idx="123" formatCode="General">
                  <c:v>3.46</c:v>
                </c:pt>
                <c:pt idx="124" formatCode="General">
                  <c:v>3.49</c:v>
                </c:pt>
                <c:pt idx="125" formatCode="General">
                  <c:v>3.52</c:v>
                </c:pt>
                <c:pt idx="126" formatCode="General">
                  <c:v>3.55</c:v>
                </c:pt>
                <c:pt idx="127" formatCode="General">
                  <c:v>3.53</c:v>
                </c:pt>
                <c:pt idx="128" formatCode="General">
                  <c:v>3.57</c:v>
                </c:pt>
                <c:pt idx="129" formatCode="General">
                  <c:v>3.54</c:v>
                </c:pt>
                <c:pt idx="130" formatCode="General">
                  <c:v>3.58</c:v>
                </c:pt>
                <c:pt idx="131" formatCode="General">
                  <c:v>3.6</c:v>
                </c:pt>
                <c:pt idx="132" formatCode="General">
                  <c:v>3.61</c:v>
                </c:pt>
                <c:pt idx="133" formatCode="General">
                  <c:v>3.66</c:v>
                </c:pt>
                <c:pt idx="134" formatCode="General">
                  <c:v>3.65</c:v>
                </c:pt>
                <c:pt idx="135" formatCode="General">
                  <c:v>3.67</c:v>
                </c:pt>
                <c:pt idx="136" formatCode="General">
                  <c:v>3.62</c:v>
                </c:pt>
                <c:pt idx="137" formatCode="General">
                  <c:v>3.65</c:v>
                </c:pt>
                <c:pt idx="138" formatCode="General">
                  <c:v>3.73</c:v>
                </c:pt>
                <c:pt idx="139" formatCode="General">
                  <c:v>3.73</c:v>
                </c:pt>
                <c:pt idx="140" formatCode="General">
                  <c:v>3.77</c:v>
                </c:pt>
                <c:pt idx="141" formatCode="General">
                  <c:v>3.77</c:v>
                </c:pt>
                <c:pt idx="142" formatCode="General">
                  <c:v>3.82</c:v>
                </c:pt>
                <c:pt idx="143" formatCode="General">
                  <c:v>3.87</c:v>
                </c:pt>
                <c:pt idx="144" formatCode="General">
                  <c:v>3.81</c:v>
                </c:pt>
                <c:pt idx="145" formatCode="General">
                  <c:v>3.9</c:v>
                </c:pt>
                <c:pt idx="146" formatCode="General">
                  <c:v>3.91</c:v>
                </c:pt>
                <c:pt idx="147" formatCode="General">
                  <c:v>3.8</c:v>
                </c:pt>
                <c:pt idx="148" formatCode="General">
                  <c:v>3.84</c:v>
                </c:pt>
                <c:pt idx="149" formatCode="General">
                  <c:v>3.82</c:v>
                </c:pt>
                <c:pt idx="150" formatCode="General">
                  <c:v>3.88</c:v>
                </c:pt>
                <c:pt idx="151" formatCode="General">
                  <c:v>3.87</c:v>
                </c:pt>
                <c:pt idx="152" formatCode="General">
                  <c:v>3.96</c:v>
                </c:pt>
                <c:pt idx="153" formatCode="General">
                  <c:v>3.96</c:v>
                </c:pt>
                <c:pt idx="154" formatCode="General">
                  <c:v>3.97</c:v>
                </c:pt>
                <c:pt idx="155" formatCode="General">
                  <c:v>3.97</c:v>
                </c:pt>
                <c:pt idx="156" formatCode="General">
                  <c:v>4.01</c:v>
                </c:pt>
                <c:pt idx="157" formatCode="General">
                  <c:v>3.98</c:v>
                </c:pt>
                <c:pt idx="158" formatCode="General">
                  <c:v>3.97</c:v>
                </c:pt>
                <c:pt idx="159" formatCode="General">
                  <c:v>4.04</c:v>
                </c:pt>
                <c:pt idx="160" formatCode="General">
                  <c:v>4.04</c:v>
                </c:pt>
                <c:pt idx="161" formatCode="General">
                  <c:v>4.07</c:v>
                </c:pt>
                <c:pt idx="162" formatCode="General">
                  <c:v>4.05</c:v>
                </c:pt>
                <c:pt idx="163" formatCode="General">
                  <c:v>4.07</c:v>
                </c:pt>
                <c:pt idx="164" formatCode="General">
                  <c:v>4.0599999999999996</c:v>
                </c:pt>
                <c:pt idx="165" formatCode="General">
                  <c:v>4.1100000000000003</c:v>
                </c:pt>
                <c:pt idx="166" formatCode="General">
                  <c:v>4.0999999999999996</c:v>
                </c:pt>
                <c:pt idx="167" formatCode="General">
                  <c:v>4.12</c:v>
                </c:pt>
                <c:pt idx="168" formatCode="General">
                  <c:v>4.13</c:v>
                </c:pt>
                <c:pt idx="169" formatCode="General">
                  <c:v>4.1500000000000004</c:v>
                </c:pt>
                <c:pt idx="170" formatCode="General">
                  <c:v>4.1399999999999997</c:v>
                </c:pt>
                <c:pt idx="171" formatCode="General">
                  <c:v>4.13</c:v>
                </c:pt>
                <c:pt idx="172" formatCode="General">
                  <c:v>4.17</c:v>
                </c:pt>
                <c:pt idx="173" formatCode="General">
                  <c:v>4.16</c:v>
                </c:pt>
                <c:pt idx="174" formatCode="General">
                  <c:v>4.2</c:v>
                </c:pt>
                <c:pt idx="175" formatCode="General">
                  <c:v>4.16</c:v>
                </c:pt>
                <c:pt idx="176" formatCode="General">
                  <c:v>4.1399999999999997</c:v>
                </c:pt>
                <c:pt idx="177" formatCode="General">
                  <c:v>4.17</c:v>
                </c:pt>
                <c:pt idx="178" formatCode="General">
                  <c:v>4.1900000000000004</c:v>
                </c:pt>
                <c:pt idx="179" formatCode="General">
                  <c:v>4.3</c:v>
                </c:pt>
                <c:pt idx="180" formatCode="General">
                  <c:v>4.3499999999999996</c:v>
                </c:pt>
                <c:pt idx="181" formatCode="General">
                  <c:v>4.3499999999999996</c:v>
                </c:pt>
                <c:pt idx="182" formatCode="General">
                  <c:v>4.3499999999999996</c:v>
                </c:pt>
                <c:pt idx="183" formatCode="General">
                  <c:v>4.38</c:v>
                </c:pt>
                <c:pt idx="184" formatCode="General">
                  <c:v>4.37</c:v>
                </c:pt>
                <c:pt idx="185" formatCode="General">
                  <c:v>4.3600000000000003</c:v>
                </c:pt>
                <c:pt idx="186" formatCode="General">
                  <c:v>4.3600000000000003</c:v>
                </c:pt>
                <c:pt idx="187" formatCode="General">
                  <c:v>4.3899999999999997</c:v>
                </c:pt>
                <c:pt idx="188" formatCode="General">
                  <c:v>4.4000000000000004</c:v>
                </c:pt>
                <c:pt idx="189" formatCode="General">
                  <c:v>4.41</c:v>
                </c:pt>
                <c:pt idx="190" formatCode="General">
                  <c:v>4.3899999999999997</c:v>
                </c:pt>
                <c:pt idx="191" formatCode="General">
                  <c:v>4.47</c:v>
                </c:pt>
                <c:pt idx="192" formatCode="General">
                  <c:v>4.49</c:v>
                </c:pt>
                <c:pt idx="193" formatCode="General">
                  <c:v>4.4800000000000004</c:v>
                </c:pt>
                <c:pt idx="194" formatCode="General">
                  <c:v>4.43</c:v>
                </c:pt>
                <c:pt idx="195" formatCode="General">
                  <c:v>4.4800000000000004</c:v>
                </c:pt>
                <c:pt idx="196" formatCode="General">
                  <c:v>4.49</c:v>
                </c:pt>
                <c:pt idx="197" formatCode="General">
                  <c:v>4.4800000000000004</c:v>
                </c:pt>
                <c:pt idx="198" formatCode="General">
                  <c:v>4.47</c:v>
                </c:pt>
                <c:pt idx="199" formatCode="General">
                  <c:v>4.47</c:v>
                </c:pt>
                <c:pt idx="200" formatCode="General">
                  <c:v>4.5599999999999996</c:v>
                </c:pt>
                <c:pt idx="201" formatCode="General">
                  <c:v>4.55</c:v>
                </c:pt>
                <c:pt idx="202" formatCode="General">
                  <c:v>4.8</c:v>
                </c:pt>
                <c:pt idx="203" formatCode="General">
                  <c:v>4.78</c:v>
                </c:pt>
                <c:pt idx="204" formatCode="General">
                  <c:v>4.6100000000000003</c:v>
                </c:pt>
                <c:pt idx="205" formatCode="General">
                  <c:v>4.62</c:v>
                </c:pt>
                <c:pt idx="206" formatCode="General">
                  <c:v>4.59</c:v>
                </c:pt>
                <c:pt idx="207" formatCode="General">
                  <c:v>4.62</c:v>
                </c:pt>
                <c:pt idx="208" formatCode="General">
                  <c:v>4.8899999999999997</c:v>
                </c:pt>
                <c:pt idx="209" formatCode="General">
                  <c:v>4.87</c:v>
                </c:pt>
                <c:pt idx="210" formatCode="General">
                  <c:v>4.9000000000000004</c:v>
                </c:pt>
                <c:pt idx="211" formatCode="General">
                  <c:v>4.68</c:v>
                </c:pt>
                <c:pt idx="212" formatCode="General">
                  <c:v>4.68</c:v>
                </c:pt>
                <c:pt idx="213" formatCode="General">
                  <c:v>4.78</c:v>
                </c:pt>
                <c:pt idx="214" formatCode="General">
                  <c:v>5.01</c:v>
                </c:pt>
                <c:pt idx="215" formatCode="General">
                  <c:v>5.0199999999999996</c:v>
                </c:pt>
                <c:pt idx="216" formatCode="General">
                  <c:v>5.03</c:v>
                </c:pt>
                <c:pt idx="217" formatCode="General">
                  <c:v>5.13</c:v>
                </c:pt>
                <c:pt idx="218" formatCode="General">
                  <c:v>5.13</c:v>
                </c:pt>
                <c:pt idx="219" formatCode="General">
                  <c:v>5.0199999999999996</c:v>
                </c:pt>
                <c:pt idx="220" formatCode="General">
                  <c:v>4.92</c:v>
                </c:pt>
                <c:pt idx="221" formatCode="General">
                  <c:v>4.83</c:v>
                </c:pt>
                <c:pt idx="222" formatCode="General">
                  <c:v>4.71</c:v>
                </c:pt>
                <c:pt idx="223" formatCode="General">
                  <c:v>4.71</c:v>
                </c:pt>
                <c:pt idx="224" formatCode="General">
                  <c:v>4.92</c:v>
                </c:pt>
                <c:pt idx="225" formatCode="General">
                  <c:v>5.08</c:v>
                </c:pt>
                <c:pt idx="226" formatCode="General">
                  <c:v>5.08</c:v>
                </c:pt>
                <c:pt idx="227" formatCode="General">
                  <c:v>5.2</c:v>
                </c:pt>
                <c:pt idx="228" formatCode="General">
                  <c:v>5.33</c:v>
                </c:pt>
                <c:pt idx="229" formatCode="General">
                  <c:v>5.34</c:v>
                </c:pt>
                <c:pt idx="230" formatCode="General">
                  <c:v>5.43</c:v>
                </c:pt>
                <c:pt idx="231" formatCode="General">
                  <c:v>5.58</c:v>
                </c:pt>
                <c:pt idx="232" formatCode="General">
                  <c:v>5.57</c:v>
                </c:pt>
                <c:pt idx="233" formatCode="General">
                  <c:v>5.43</c:v>
                </c:pt>
                <c:pt idx="234" formatCode="General">
                  <c:v>5.24</c:v>
                </c:pt>
                <c:pt idx="235" formatCode="General">
                  <c:v>5.3</c:v>
                </c:pt>
                <c:pt idx="236" formatCode="General">
                  <c:v>4.92</c:v>
                </c:pt>
                <c:pt idx="237" formatCode="General">
                  <c:v>5.37</c:v>
                </c:pt>
                <c:pt idx="238" formatCode="General">
                  <c:v>5.48</c:v>
                </c:pt>
                <c:pt idx="239" formatCode="General">
                  <c:v>5.48</c:v>
                </c:pt>
                <c:pt idx="240" formatCode="General">
                  <c:v>5.53</c:v>
                </c:pt>
                <c:pt idx="241" formatCode="General">
                  <c:v>5.61</c:v>
                </c:pt>
                <c:pt idx="242" formatCode="General">
                  <c:v>5.65</c:v>
                </c:pt>
                <c:pt idx="243" formatCode="General">
                  <c:v>5.66</c:v>
                </c:pt>
                <c:pt idx="244" formatCode="General">
                  <c:v>5.69</c:v>
                </c:pt>
                <c:pt idx="245" formatCode="General">
                  <c:v>5.72</c:v>
                </c:pt>
                <c:pt idx="246" formatCode="General">
                  <c:v>5.78</c:v>
                </c:pt>
                <c:pt idx="247" formatCode="General">
                  <c:v>5.82</c:v>
                </c:pt>
                <c:pt idx="248" formatCode="General">
                  <c:v>5.81</c:v>
                </c:pt>
                <c:pt idx="249" formatCode="General">
                  <c:v>5.85</c:v>
                </c:pt>
                <c:pt idx="250" formatCode="General">
                  <c:v>5.83</c:v>
                </c:pt>
              </c:numCache>
              <c:extLst xmlns:c15="http://schemas.microsoft.com/office/drawing/2012/chart"/>
            </c:numRef>
          </c:xVal>
          <c:yVal>
            <c:numRef>
              <c:f>Multilayer!$Q$36:$Q$286</c:f>
              <c:numCache>
                <c:formatCode>0.00E+00</c:formatCode>
                <c:ptCount val="251"/>
                <c:pt idx="0">
                  <c:v>35400000</c:v>
                </c:pt>
                <c:pt idx="1">
                  <c:v>35200000</c:v>
                </c:pt>
                <c:pt idx="2">
                  <c:v>35200000</c:v>
                </c:pt>
                <c:pt idx="3">
                  <c:v>34900000</c:v>
                </c:pt>
                <c:pt idx="4">
                  <c:v>34400000</c:v>
                </c:pt>
                <c:pt idx="5">
                  <c:v>33100000</c:v>
                </c:pt>
                <c:pt idx="6">
                  <c:v>32900000</c:v>
                </c:pt>
                <c:pt idx="7">
                  <c:v>32700000</c:v>
                </c:pt>
                <c:pt idx="8">
                  <c:v>32600000</c:v>
                </c:pt>
                <c:pt idx="9">
                  <c:v>32400000</c:v>
                </c:pt>
                <c:pt idx="10">
                  <c:v>32400000</c:v>
                </c:pt>
                <c:pt idx="11">
                  <c:v>32300000</c:v>
                </c:pt>
                <c:pt idx="12">
                  <c:v>32200000</c:v>
                </c:pt>
                <c:pt idx="13">
                  <c:v>31700000</c:v>
                </c:pt>
                <c:pt idx="14">
                  <c:v>31700000</c:v>
                </c:pt>
                <c:pt idx="15">
                  <c:v>31600000</c:v>
                </c:pt>
                <c:pt idx="16">
                  <c:v>31600000</c:v>
                </c:pt>
                <c:pt idx="17">
                  <c:v>31600000</c:v>
                </c:pt>
                <c:pt idx="18">
                  <c:v>31600000</c:v>
                </c:pt>
                <c:pt idx="19">
                  <c:v>31500000</c:v>
                </c:pt>
                <c:pt idx="20">
                  <c:v>31500000</c:v>
                </c:pt>
                <c:pt idx="21">
                  <c:v>31500000</c:v>
                </c:pt>
                <c:pt idx="22">
                  <c:v>31400000</c:v>
                </c:pt>
                <c:pt idx="23">
                  <c:v>31400000</c:v>
                </c:pt>
                <c:pt idx="24">
                  <c:v>31400000</c:v>
                </c:pt>
                <c:pt idx="25">
                  <c:v>30900000</c:v>
                </c:pt>
                <c:pt idx="26">
                  <c:v>31300000</c:v>
                </c:pt>
                <c:pt idx="27">
                  <c:v>31400000</c:v>
                </c:pt>
                <c:pt idx="28">
                  <c:v>31200000</c:v>
                </c:pt>
                <c:pt idx="29">
                  <c:v>31000000</c:v>
                </c:pt>
                <c:pt idx="30">
                  <c:v>31100000</c:v>
                </c:pt>
                <c:pt idx="31">
                  <c:v>30900000</c:v>
                </c:pt>
                <c:pt idx="32">
                  <c:v>30800000</c:v>
                </c:pt>
                <c:pt idx="33">
                  <c:v>31000000</c:v>
                </c:pt>
                <c:pt idx="34">
                  <c:v>30700000</c:v>
                </c:pt>
                <c:pt idx="35">
                  <c:v>30500000</c:v>
                </c:pt>
                <c:pt idx="36">
                  <c:v>29900000</c:v>
                </c:pt>
                <c:pt idx="37">
                  <c:v>29900000</c:v>
                </c:pt>
                <c:pt idx="38">
                  <c:v>29700000</c:v>
                </c:pt>
                <c:pt idx="39">
                  <c:v>29300000</c:v>
                </c:pt>
                <c:pt idx="40">
                  <c:v>29300000</c:v>
                </c:pt>
                <c:pt idx="41">
                  <c:v>29200000</c:v>
                </c:pt>
                <c:pt idx="42">
                  <c:v>29100000</c:v>
                </c:pt>
                <c:pt idx="43">
                  <c:v>29200000</c:v>
                </c:pt>
                <c:pt idx="44">
                  <c:v>29100000</c:v>
                </c:pt>
                <c:pt idx="45">
                  <c:v>29100000</c:v>
                </c:pt>
                <c:pt idx="46">
                  <c:v>29000000</c:v>
                </c:pt>
                <c:pt idx="47">
                  <c:v>28900000</c:v>
                </c:pt>
                <c:pt idx="48">
                  <c:v>28800000</c:v>
                </c:pt>
                <c:pt idx="49">
                  <c:v>29200000</c:v>
                </c:pt>
                <c:pt idx="50">
                  <c:v>28900000</c:v>
                </c:pt>
                <c:pt idx="51">
                  <c:v>28800000</c:v>
                </c:pt>
                <c:pt idx="52">
                  <c:v>28800000</c:v>
                </c:pt>
                <c:pt idx="53">
                  <c:v>28700000</c:v>
                </c:pt>
                <c:pt idx="54">
                  <c:v>28700000</c:v>
                </c:pt>
                <c:pt idx="55">
                  <c:v>28800000</c:v>
                </c:pt>
                <c:pt idx="56">
                  <c:v>28600000</c:v>
                </c:pt>
                <c:pt idx="57">
                  <c:v>28700000</c:v>
                </c:pt>
                <c:pt idx="58">
                  <c:v>28600000</c:v>
                </c:pt>
                <c:pt idx="59">
                  <c:v>28600000</c:v>
                </c:pt>
                <c:pt idx="60">
                  <c:v>28600000</c:v>
                </c:pt>
                <c:pt idx="61">
                  <c:v>28500000</c:v>
                </c:pt>
                <c:pt idx="62">
                  <c:v>28300000</c:v>
                </c:pt>
                <c:pt idx="63">
                  <c:v>28300000</c:v>
                </c:pt>
                <c:pt idx="64">
                  <c:v>28400000</c:v>
                </c:pt>
                <c:pt idx="65">
                  <c:v>28200000</c:v>
                </c:pt>
                <c:pt idx="66">
                  <c:v>28500000</c:v>
                </c:pt>
                <c:pt idx="67">
                  <c:v>27900000</c:v>
                </c:pt>
                <c:pt idx="68">
                  <c:v>28100000</c:v>
                </c:pt>
                <c:pt idx="69">
                  <c:v>28000000</c:v>
                </c:pt>
                <c:pt idx="70">
                  <c:v>28000000</c:v>
                </c:pt>
                <c:pt idx="71">
                  <c:v>27900000</c:v>
                </c:pt>
                <c:pt idx="72">
                  <c:v>28000000</c:v>
                </c:pt>
                <c:pt idx="73">
                  <c:v>27700000</c:v>
                </c:pt>
                <c:pt idx="74">
                  <c:v>27700000</c:v>
                </c:pt>
                <c:pt idx="75">
                  <c:v>27700000</c:v>
                </c:pt>
                <c:pt idx="76">
                  <c:v>27800000</c:v>
                </c:pt>
                <c:pt idx="77">
                  <c:v>27700000</c:v>
                </c:pt>
                <c:pt idx="78">
                  <c:v>27600000</c:v>
                </c:pt>
                <c:pt idx="79">
                  <c:v>27500000</c:v>
                </c:pt>
                <c:pt idx="80">
                  <c:v>27600000</c:v>
                </c:pt>
                <c:pt idx="81">
                  <c:v>27600000</c:v>
                </c:pt>
                <c:pt idx="82">
                  <c:v>27400000</c:v>
                </c:pt>
                <c:pt idx="83">
                  <c:v>27400000</c:v>
                </c:pt>
                <c:pt idx="84">
                  <c:v>27400000</c:v>
                </c:pt>
                <c:pt idx="85">
                  <c:v>27400000</c:v>
                </c:pt>
                <c:pt idx="86">
                  <c:v>27300000</c:v>
                </c:pt>
                <c:pt idx="87">
                  <c:v>27300000</c:v>
                </c:pt>
                <c:pt idx="88">
                  <c:v>27300000</c:v>
                </c:pt>
                <c:pt idx="89">
                  <c:v>27200000</c:v>
                </c:pt>
                <c:pt idx="90">
                  <c:v>27300000</c:v>
                </c:pt>
                <c:pt idx="91">
                  <c:v>27200000</c:v>
                </c:pt>
                <c:pt idx="92">
                  <c:v>27200000</c:v>
                </c:pt>
                <c:pt idx="93">
                  <c:v>27200000</c:v>
                </c:pt>
                <c:pt idx="94">
                  <c:v>27200000</c:v>
                </c:pt>
                <c:pt idx="95">
                  <c:v>27200000</c:v>
                </c:pt>
                <c:pt idx="96">
                  <c:v>27100000</c:v>
                </c:pt>
                <c:pt idx="97">
                  <c:v>27100000</c:v>
                </c:pt>
                <c:pt idx="98">
                  <c:v>27000000</c:v>
                </c:pt>
                <c:pt idx="99">
                  <c:v>26900000</c:v>
                </c:pt>
                <c:pt idx="100">
                  <c:v>26900000</c:v>
                </c:pt>
                <c:pt idx="101">
                  <c:v>26900000</c:v>
                </c:pt>
                <c:pt idx="102">
                  <c:v>26800000</c:v>
                </c:pt>
                <c:pt idx="103">
                  <c:v>26800000</c:v>
                </c:pt>
                <c:pt idx="104">
                  <c:v>26800000</c:v>
                </c:pt>
                <c:pt idx="105">
                  <c:v>26900000</c:v>
                </c:pt>
                <c:pt idx="106">
                  <c:v>26800000</c:v>
                </c:pt>
                <c:pt idx="107">
                  <c:v>26700000</c:v>
                </c:pt>
                <c:pt idx="108">
                  <c:v>26700000</c:v>
                </c:pt>
                <c:pt idx="109">
                  <c:v>26600000</c:v>
                </c:pt>
                <c:pt idx="110">
                  <c:v>26500000</c:v>
                </c:pt>
                <c:pt idx="111">
                  <c:v>26500000</c:v>
                </c:pt>
                <c:pt idx="112">
                  <c:v>26500000</c:v>
                </c:pt>
                <c:pt idx="113">
                  <c:v>26400000</c:v>
                </c:pt>
                <c:pt idx="114">
                  <c:v>26400000</c:v>
                </c:pt>
                <c:pt idx="115">
                  <c:v>26400000</c:v>
                </c:pt>
                <c:pt idx="116">
                  <c:v>26400000</c:v>
                </c:pt>
                <c:pt idx="117">
                  <c:v>26400000</c:v>
                </c:pt>
                <c:pt idx="118">
                  <c:v>26300000</c:v>
                </c:pt>
                <c:pt idx="119">
                  <c:v>26400000</c:v>
                </c:pt>
                <c:pt idx="120">
                  <c:v>26300000</c:v>
                </c:pt>
                <c:pt idx="121">
                  <c:v>26300000</c:v>
                </c:pt>
                <c:pt idx="122">
                  <c:v>26200000</c:v>
                </c:pt>
                <c:pt idx="123">
                  <c:v>26200000</c:v>
                </c:pt>
                <c:pt idx="124">
                  <c:v>26200000</c:v>
                </c:pt>
                <c:pt idx="125">
                  <c:v>26200000</c:v>
                </c:pt>
                <c:pt idx="126">
                  <c:v>26100000</c:v>
                </c:pt>
                <c:pt idx="127">
                  <c:v>26100000</c:v>
                </c:pt>
                <c:pt idx="128">
                  <c:v>26100000</c:v>
                </c:pt>
                <c:pt idx="129">
                  <c:v>26200000</c:v>
                </c:pt>
                <c:pt idx="130">
                  <c:v>26100000</c:v>
                </c:pt>
                <c:pt idx="131">
                  <c:v>26100000</c:v>
                </c:pt>
                <c:pt idx="132">
                  <c:v>26100000</c:v>
                </c:pt>
                <c:pt idx="133">
                  <c:v>26000000</c:v>
                </c:pt>
                <c:pt idx="134">
                  <c:v>26000000</c:v>
                </c:pt>
                <c:pt idx="135">
                  <c:v>26000000</c:v>
                </c:pt>
                <c:pt idx="136">
                  <c:v>26100000</c:v>
                </c:pt>
                <c:pt idx="137">
                  <c:v>26100000</c:v>
                </c:pt>
                <c:pt idx="138">
                  <c:v>26000000</c:v>
                </c:pt>
                <c:pt idx="139">
                  <c:v>25900000</c:v>
                </c:pt>
                <c:pt idx="140">
                  <c:v>25800000</c:v>
                </c:pt>
                <c:pt idx="141">
                  <c:v>25900000</c:v>
                </c:pt>
                <c:pt idx="142">
                  <c:v>25800000</c:v>
                </c:pt>
                <c:pt idx="143">
                  <c:v>25100000</c:v>
                </c:pt>
                <c:pt idx="144">
                  <c:v>25300000</c:v>
                </c:pt>
                <c:pt idx="145">
                  <c:v>25300000</c:v>
                </c:pt>
                <c:pt idx="146">
                  <c:v>25400000</c:v>
                </c:pt>
                <c:pt idx="147">
                  <c:v>25600000</c:v>
                </c:pt>
                <c:pt idx="148">
                  <c:v>25600000</c:v>
                </c:pt>
                <c:pt idx="149">
                  <c:v>25500000</c:v>
                </c:pt>
                <c:pt idx="150">
                  <c:v>25500000</c:v>
                </c:pt>
                <c:pt idx="151">
                  <c:v>25500000</c:v>
                </c:pt>
                <c:pt idx="152">
                  <c:v>25400000</c:v>
                </c:pt>
                <c:pt idx="153">
                  <c:v>25300000</c:v>
                </c:pt>
                <c:pt idx="154">
                  <c:v>25200000</c:v>
                </c:pt>
                <c:pt idx="155">
                  <c:v>25300000</c:v>
                </c:pt>
                <c:pt idx="156">
                  <c:v>25500000</c:v>
                </c:pt>
                <c:pt idx="157">
                  <c:v>25200000</c:v>
                </c:pt>
                <c:pt idx="158">
                  <c:v>25300000</c:v>
                </c:pt>
                <c:pt idx="159">
                  <c:v>25200000</c:v>
                </c:pt>
                <c:pt idx="160">
                  <c:v>25200000</c:v>
                </c:pt>
                <c:pt idx="161">
                  <c:v>25100000</c:v>
                </c:pt>
                <c:pt idx="162">
                  <c:v>25200000</c:v>
                </c:pt>
                <c:pt idx="163">
                  <c:v>25200000</c:v>
                </c:pt>
                <c:pt idx="164">
                  <c:v>25200000</c:v>
                </c:pt>
                <c:pt idx="165">
                  <c:v>25100000</c:v>
                </c:pt>
                <c:pt idx="166">
                  <c:v>25200000</c:v>
                </c:pt>
                <c:pt idx="167">
                  <c:v>25000000</c:v>
                </c:pt>
                <c:pt idx="168">
                  <c:v>25000000</c:v>
                </c:pt>
                <c:pt idx="169">
                  <c:v>25000000</c:v>
                </c:pt>
                <c:pt idx="170">
                  <c:v>25100000</c:v>
                </c:pt>
                <c:pt idx="171">
                  <c:v>25100000</c:v>
                </c:pt>
                <c:pt idx="172">
                  <c:v>24900000</c:v>
                </c:pt>
                <c:pt idx="173">
                  <c:v>25000000</c:v>
                </c:pt>
                <c:pt idx="174">
                  <c:v>24900000</c:v>
                </c:pt>
                <c:pt idx="175">
                  <c:v>25000000</c:v>
                </c:pt>
                <c:pt idx="176">
                  <c:v>25300000</c:v>
                </c:pt>
                <c:pt idx="177">
                  <c:v>25300000</c:v>
                </c:pt>
                <c:pt idx="178">
                  <c:v>25200000</c:v>
                </c:pt>
                <c:pt idx="179">
                  <c:v>24700000</c:v>
                </c:pt>
                <c:pt idx="180">
                  <c:v>24600000</c:v>
                </c:pt>
                <c:pt idx="181">
                  <c:v>24700000</c:v>
                </c:pt>
                <c:pt idx="182">
                  <c:v>24700000</c:v>
                </c:pt>
                <c:pt idx="183">
                  <c:v>24600000</c:v>
                </c:pt>
                <c:pt idx="184">
                  <c:v>24700000</c:v>
                </c:pt>
                <c:pt idx="185">
                  <c:v>24600000</c:v>
                </c:pt>
                <c:pt idx="186">
                  <c:v>24600000</c:v>
                </c:pt>
                <c:pt idx="187">
                  <c:v>24500000</c:v>
                </c:pt>
                <c:pt idx="188">
                  <c:v>24100000</c:v>
                </c:pt>
                <c:pt idx="189">
                  <c:v>24100000</c:v>
                </c:pt>
                <c:pt idx="190">
                  <c:v>24000000</c:v>
                </c:pt>
                <c:pt idx="191">
                  <c:v>23900000</c:v>
                </c:pt>
                <c:pt idx="192">
                  <c:v>23800000</c:v>
                </c:pt>
                <c:pt idx="193">
                  <c:v>23800000</c:v>
                </c:pt>
                <c:pt idx="194">
                  <c:v>23900000</c:v>
                </c:pt>
                <c:pt idx="195">
                  <c:v>23800000</c:v>
                </c:pt>
                <c:pt idx="196">
                  <c:v>23800000</c:v>
                </c:pt>
                <c:pt idx="197">
                  <c:v>23800000</c:v>
                </c:pt>
                <c:pt idx="198">
                  <c:v>23800000</c:v>
                </c:pt>
                <c:pt idx="199">
                  <c:v>23900000</c:v>
                </c:pt>
                <c:pt idx="200">
                  <c:v>23800000</c:v>
                </c:pt>
                <c:pt idx="201">
                  <c:v>23700000</c:v>
                </c:pt>
                <c:pt idx="202">
                  <c:v>23300000</c:v>
                </c:pt>
                <c:pt idx="203">
                  <c:v>23300000</c:v>
                </c:pt>
                <c:pt idx="204">
                  <c:v>23600000</c:v>
                </c:pt>
                <c:pt idx="205">
                  <c:v>23600000</c:v>
                </c:pt>
                <c:pt idx="206">
                  <c:v>23600000</c:v>
                </c:pt>
                <c:pt idx="207">
                  <c:v>23600000</c:v>
                </c:pt>
                <c:pt idx="208">
                  <c:v>23100000</c:v>
                </c:pt>
                <c:pt idx="209">
                  <c:v>23100000</c:v>
                </c:pt>
                <c:pt idx="210">
                  <c:v>23000000</c:v>
                </c:pt>
                <c:pt idx="211">
                  <c:v>23600000</c:v>
                </c:pt>
                <c:pt idx="212">
                  <c:v>23500000</c:v>
                </c:pt>
                <c:pt idx="213">
                  <c:v>23400000</c:v>
                </c:pt>
                <c:pt idx="214">
                  <c:v>22900000</c:v>
                </c:pt>
                <c:pt idx="215">
                  <c:v>22900000</c:v>
                </c:pt>
                <c:pt idx="216">
                  <c:v>22900000</c:v>
                </c:pt>
                <c:pt idx="217">
                  <c:v>22600000</c:v>
                </c:pt>
                <c:pt idx="218">
                  <c:v>22600000</c:v>
                </c:pt>
                <c:pt idx="219">
                  <c:v>23000000</c:v>
                </c:pt>
                <c:pt idx="220">
                  <c:v>23200000</c:v>
                </c:pt>
                <c:pt idx="221">
                  <c:v>23500000</c:v>
                </c:pt>
                <c:pt idx="222">
                  <c:v>23600000</c:v>
                </c:pt>
                <c:pt idx="223">
                  <c:v>23600000</c:v>
                </c:pt>
                <c:pt idx="224">
                  <c:v>23200000</c:v>
                </c:pt>
                <c:pt idx="225">
                  <c:v>22900000</c:v>
                </c:pt>
                <c:pt idx="226">
                  <c:v>22900000</c:v>
                </c:pt>
                <c:pt idx="227">
                  <c:v>22700000</c:v>
                </c:pt>
                <c:pt idx="228">
                  <c:v>22400000</c:v>
                </c:pt>
                <c:pt idx="229">
                  <c:v>22400000</c:v>
                </c:pt>
                <c:pt idx="230">
                  <c:v>22300000</c:v>
                </c:pt>
                <c:pt idx="231">
                  <c:v>22000000</c:v>
                </c:pt>
                <c:pt idx="232">
                  <c:v>22000000</c:v>
                </c:pt>
                <c:pt idx="233">
                  <c:v>22300000</c:v>
                </c:pt>
                <c:pt idx="234">
                  <c:v>22600000</c:v>
                </c:pt>
                <c:pt idx="235">
                  <c:v>22600000</c:v>
                </c:pt>
                <c:pt idx="236">
                  <c:v>23300000</c:v>
                </c:pt>
                <c:pt idx="237">
                  <c:v>22400000</c:v>
                </c:pt>
                <c:pt idx="238">
                  <c:v>22200000</c:v>
                </c:pt>
                <c:pt idx="239">
                  <c:v>22200000</c:v>
                </c:pt>
                <c:pt idx="240">
                  <c:v>22100000</c:v>
                </c:pt>
                <c:pt idx="241">
                  <c:v>22000000</c:v>
                </c:pt>
                <c:pt idx="242">
                  <c:v>22000000</c:v>
                </c:pt>
                <c:pt idx="243">
                  <c:v>22000000</c:v>
                </c:pt>
                <c:pt idx="244">
                  <c:v>21900000</c:v>
                </c:pt>
                <c:pt idx="245">
                  <c:v>21900000</c:v>
                </c:pt>
                <c:pt idx="246">
                  <c:v>21800000</c:v>
                </c:pt>
                <c:pt idx="247">
                  <c:v>21800000</c:v>
                </c:pt>
                <c:pt idx="248">
                  <c:v>21800000</c:v>
                </c:pt>
                <c:pt idx="249">
                  <c:v>21800000</c:v>
                </c:pt>
                <c:pt idx="250">
                  <c:v>21700000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F338-4BEC-B4EB-4AB3A042359F}"/>
            </c:ext>
          </c:extLst>
        </c:ser>
        <c:ser>
          <c:idx val="13"/>
          <c:order val="16"/>
          <c:tx>
            <c:v>Cav 21 4.2K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Multilayer!$AB$36:$AB$85</c:f>
              <c:numCache>
                <c:formatCode>0.00E+00</c:formatCode>
                <c:ptCount val="50"/>
                <c:pt idx="0">
                  <c:v>0.56699999999999995</c:v>
                </c:pt>
                <c:pt idx="1">
                  <c:v>0.51700000000000002</c:v>
                </c:pt>
                <c:pt idx="2">
                  <c:v>0.499</c:v>
                </c:pt>
                <c:pt idx="3">
                  <c:v>0.46700000000000003</c:v>
                </c:pt>
                <c:pt idx="4">
                  <c:v>0.42899999999999999</c:v>
                </c:pt>
                <c:pt idx="5">
                  <c:v>0.40699999999999997</c:v>
                </c:pt>
                <c:pt idx="6">
                  <c:v>0.374</c:v>
                </c:pt>
                <c:pt idx="7">
                  <c:v>0.34599999999999997</c:v>
                </c:pt>
                <c:pt idx="8">
                  <c:v>0.33300000000000002</c:v>
                </c:pt>
                <c:pt idx="9">
                  <c:v>0.312</c:v>
                </c:pt>
                <c:pt idx="10">
                  <c:v>0.59899999999999998</c:v>
                </c:pt>
                <c:pt idx="11">
                  <c:v>0.63800000000000001</c:v>
                </c:pt>
                <c:pt idx="12">
                  <c:v>0.66500000000000004</c:v>
                </c:pt>
                <c:pt idx="13">
                  <c:v>0.69899999999999995</c:v>
                </c:pt>
                <c:pt idx="14">
                  <c:v>0.73699999999999999</c:v>
                </c:pt>
                <c:pt idx="15">
                  <c:v>0.76700000000000002</c:v>
                </c:pt>
                <c:pt idx="16">
                  <c:v>0.81</c:v>
                </c:pt>
                <c:pt idx="17">
                  <c:v>0.84499999999999997</c:v>
                </c:pt>
                <c:pt idx="18">
                  <c:v>0.88500000000000001</c:v>
                </c:pt>
                <c:pt idx="19">
                  <c:v>0.91</c:v>
                </c:pt>
                <c:pt idx="20">
                  <c:v>0.94699999999999995</c:v>
                </c:pt>
                <c:pt idx="21">
                  <c:v>0.96899999999999997</c:v>
                </c:pt>
                <c:pt idx="22">
                  <c:v>0.99099999999999999</c:v>
                </c:pt>
                <c:pt idx="23">
                  <c:v>1.04</c:v>
                </c:pt>
                <c:pt idx="24">
                  <c:v>1.06</c:v>
                </c:pt>
                <c:pt idx="25">
                  <c:v>1.1000000000000001</c:v>
                </c:pt>
                <c:pt idx="26">
                  <c:v>1.1299999999999999</c:v>
                </c:pt>
                <c:pt idx="27">
                  <c:v>1.22</c:v>
                </c:pt>
                <c:pt idx="28">
                  <c:v>1.27</c:v>
                </c:pt>
                <c:pt idx="29">
                  <c:v>1.31</c:v>
                </c:pt>
                <c:pt idx="30">
                  <c:v>1.38</c:v>
                </c:pt>
                <c:pt idx="31">
                  <c:v>1.45</c:v>
                </c:pt>
                <c:pt idx="32">
                  <c:v>1.53</c:v>
                </c:pt>
                <c:pt idx="33">
                  <c:v>1.57</c:v>
                </c:pt>
                <c:pt idx="34">
                  <c:v>1.63</c:v>
                </c:pt>
                <c:pt idx="35">
                  <c:v>1.68</c:v>
                </c:pt>
                <c:pt idx="36">
                  <c:v>1.74</c:v>
                </c:pt>
                <c:pt idx="37">
                  <c:v>1.79</c:v>
                </c:pt>
                <c:pt idx="38">
                  <c:v>1.88</c:v>
                </c:pt>
                <c:pt idx="39">
                  <c:v>2.08</c:v>
                </c:pt>
                <c:pt idx="40">
                  <c:v>2.17</c:v>
                </c:pt>
                <c:pt idx="41">
                  <c:v>2.2200000000000002</c:v>
                </c:pt>
                <c:pt idx="42">
                  <c:v>1.97</c:v>
                </c:pt>
                <c:pt idx="43">
                  <c:v>2.2799999999999998</c:v>
                </c:pt>
                <c:pt idx="44">
                  <c:v>2.34</c:v>
                </c:pt>
                <c:pt idx="45">
                  <c:v>2.41</c:v>
                </c:pt>
                <c:pt idx="46">
                  <c:v>2.4700000000000002</c:v>
                </c:pt>
                <c:pt idx="47">
                  <c:v>2.52</c:v>
                </c:pt>
                <c:pt idx="48">
                  <c:v>2.6</c:v>
                </c:pt>
                <c:pt idx="49">
                  <c:v>2.68</c:v>
                </c:pt>
              </c:numCache>
              <c:extLst xmlns:c15="http://schemas.microsoft.com/office/drawing/2012/chart"/>
            </c:numRef>
          </c:xVal>
          <c:yVal>
            <c:numRef>
              <c:f>Multilayer!$AA$36:$AA$85</c:f>
              <c:numCache>
                <c:formatCode>0.00E+00</c:formatCode>
                <c:ptCount val="50"/>
                <c:pt idx="0">
                  <c:v>24200000</c:v>
                </c:pt>
                <c:pt idx="1">
                  <c:v>24200000</c:v>
                </c:pt>
                <c:pt idx="2">
                  <c:v>24800000</c:v>
                </c:pt>
                <c:pt idx="3">
                  <c:v>24500000</c:v>
                </c:pt>
                <c:pt idx="4">
                  <c:v>24800000</c:v>
                </c:pt>
                <c:pt idx="5">
                  <c:v>25000000</c:v>
                </c:pt>
                <c:pt idx="6">
                  <c:v>24700000</c:v>
                </c:pt>
                <c:pt idx="7">
                  <c:v>25700000</c:v>
                </c:pt>
                <c:pt idx="8">
                  <c:v>28000000</c:v>
                </c:pt>
                <c:pt idx="9">
                  <c:v>28500000</c:v>
                </c:pt>
                <c:pt idx="10">
                  <c:v>24700000</c:v>
                </c:pt>
                <c:pt idx="11">
                  <c:v>24100000</c:v>
                </c:pt>
                <c:pt idx="12">
                  <c:v>24000000</c:v>
                </c:pt>
                <c:pt idx="13">
                  <c:v>23900000</c:v>
                </c:pt>
                <c:pt idx="14">
                  <c:v>23700000</c:v>
                </c:pt>
                <c:pt idx="15">
                  <c:v>23700000</c:v>
                </c:pt>
                <c:pt idx="16">
                  <c:v>23800000</c:v>
                </c:pt>
                <c:pt idx="17">
                  <c:v>23500000</c:v>
                </c:pt>
                <c:pt idx="18">
                  <c:v>23400000</c:v>
                </c:pt>
                <c:pt idx="19">
                  <c:v>23400000</c:v>
                </c:pt>
                <c:pt idx="20">
                  <c:v>23400000</c:v>
                </c:pt>
                <c:pt idx="21">
                  <c:v>23600000</c:v>
                </c:pt>
                <c:pt idx="22">
                  <c:v>23500000</c:v>
                </c:pt>
                <c:pt idx="23">
                  <c:v>22300000</c:v>
                </c:pt>
                <c:pt idx="24">
                  <c:v>23200000</c:v>
                </c:pt>
                <c:pt idx="25">
                  <c:v>23400000</c:v>
                </c:pt>
                <c:pt idx="26">
                  <c:v>23400000</c:v>
                </c:pt>
                <c:pt idx="27">
                  <c:v>23300000</c:v>
                </c:pt>
                <c:pt idx="28">
                  <c:v>23200000</c:v>
                </c:pt>
                <c:pt idx="29">
                  <c:v>23200000</c:v>
                </c:pt>
                <c:pt idx="30">
                  <c:v>23200000</c:v>
                </c:pt>
                <c:pt idx="31">
                  <c:v>23200000</c:v>
                </c:pt>
                <c:pt idx="32">
                  <c:v>23100000</c:v>
                </c:pt>
                <c:pt idx="33">
                  <c:v>23000000</c:v>
                </c:pt>
                <c:pt idx="34">
                  <c:v>23000000</c:v>
                </c:pt>
                <c:pt idx="35">
                  <c:v>22900000</c:v>
                </c:pt>
                <c:pt idx="36">
                  <c:v>22800000</c:v>
                </c:pt>
                <c:pt idx="37">
                  <c:v>22700000</c:v>
                </c:pt>
                <c:pt idx="38">
                  <c:v>22600000</c:v>
                </c:pt>
                <c:pt idx="39">
                  <c:v>20800000</c:v>
                </c:pt>
                <c:pt idx="40">
                  <c:v>20600000</c:v>
                </c:pt>
                <c:pt idx="41">
                  <c:v>20400000</c:v>
                </c:pt>
                <c:pt idx="42">
                  <c:v>21200000</c:v>
                </c:pt>
                <c:pt idx="43">
                  <c:v>20300000</c:v>
                </c:pt>
                <c:pt idx="44">
                  <c:v>20000000</c:v>
                </c:pt>
                <c:pt idx="45">
                  <c:v>19800000</c:v>
                </c:pt>
                <c:pt idx="46">
                  <c:v>19700000</c:v>
                </c:pt>
                <c:pt idx="47">
                  <c:v>19300000</c:v>
                </c:pt>
                <c:pt idx="48">
                  <c:v>19200000</c:v>
                </c:pt>
                <c:pt idx="49">
                  <c:v>19000000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A-F338-4BEC-B4EB-4AB3A042359F}"/>
            </c:ext>
          </c:extLst>
        </c:ser>
        <c:ser>
          <c:idx val="17"/>
          <c:order val="17"/>
          <c:tx>
            <c:v>Nb Bulk 4.2K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Multilayer!$AQ$35:$AQ$52</c:f>
              <c:numCache>
                <c:formatCode>0.00</c:formatCode>
                <c:ptCount val="18"/>
                <c:pt idx="0">
                  <c:v>0.67860509999999996</c:v>
                </c:pt>
                <c:pt idx="1">
                  <c:v>0.84825634999999999</c:v>
                </c:pt>
                <c:pt idx="2">
                  <c:v>1.0179076</c:v>
                </c:pt>
                <c:pt idx="3">
                  <c:v>1.1592836</c:v>
                </c:pt>
                <c:pt idx="4">
                  <c:v>1.3572101999999999</c:v>
                </c:pt>
                <c:pt idx="5">
                  <c:v>1.5551367</c:v>
                </c:pt>
                <c:pt idx="6">
                  <c:v>1.6682376000000001</c:v>
                </c:pt>
                <c:pt idx="7">
                  <c:v>1.8661639999999999</c:v>
                </c:pt>
                <c:pt idx="8">
                  <c:v>1.9509896</c:v>
                </c:pt>
                <c:pt idx="9">
                  <c:v>2.0923657000000002</c:v>
                </c:pt>
                <c:pt idx="10">
                  <c:v>2.2620170000000002</c:v>
                </c:pt>
                <c:pt idx="11">
                  <c:v>2.4033929999999999</c:v>
                </c:pt>
                <c:pt idx="12">
                  <c:v>2.5730442999999998</c:v>
                </c:pt>
                <c:pt idx="13">
                  <c:v>2.6861449999999998</c:v>
                </c:pt>
                <c:pt idx="14">
                  <c:v>2.8275212999999999</c:v>
                </c:pt>
                <c:pt idx="15">
                  <c:v>2.9688973000000001</c:v>
                </c:pt>
                <c:pt idx="16">
                  <c:v>3.081998</c:v>
                </c:pt>
                <c:pt idx="17">
                  <c:v>3.2233741</c:v>
                </c:pt>
              </c:numCache>
              <c:extLst xmlns:c15="http://schemas.microsoft.com/office/drawing/2012/chart"/>
            </c:numRef>
          </c:xVal>
          <c:yVal>
            <c:numRef>
              <c:f>Multilayer!$AP$35:$AP$52</c:f>
              <c:numCache>
                <c:formatCode>0.00E+00</c:formatCode>
                <c:ptCount val="18"/>
                <c:pt idx="0">
                  <c:v>20745196</c:v>
                </c:pt>
                <c:pt idx="1">
                  <c:v>20272608</c:v>
                </c:pt>
                <c:pt idx="2">
                  <c:v>20117484</c:v>
                </c:pt>
                <c:pt idx="3">
                  <c:v>19659196</c:v>
                </c:pt>
                <c:pt idx="4">
                  <c:v>19508764</c:v>
                </c:pt>
                <c:pt idx="5">
                  <c:v>19359484</c:v>
                </c:pt>
                <c:pt idx="6">
                  <c:v>19211348</c:v>
                </c:pt>
                <c:pt idx="7">
                  <c:v>19064344</c:v>
                </c:pt>
                <c:pt idx="8">
                  <c:v>18918464</c:v>
                </c:pt>
                <c:pt idx="9">
                  <c:v>18630046</c:v>
                </c:pt>
                <c:pt idx="10">
                  <c:v>18487490</c:v>
                </c:pt>
                <c:pt idx="11">
                  <c:v>18487490</c:v>
                </c:pt>
                <c:pt idx="12">
                  <c:v>18066334</c:v>
                </c:pt>
                <c:pt idx="13">
                  <c:v>17928092</c:v>
                </c:pt>
                <c:pt idx="14">
                  <c:v>17790906</c:v>
                </c:pt>
                <c:pt idx="15">
                  <c:v>17519678</c:v>
                </c:pt>
                <c:pt idx="16">
                  <c:v>17385618</c:v>
                </c:pt>
                <c:pt idx="17">
                  <c:v>17385618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B-F338-4BEC-B4EB-4AB3A04235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Cav 8.1 100nm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5"/>
                  <c:spPr>
                    <a:noFill/>
                    <a:ln w="19050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Multilayer!$E$36:$E$70</c15:sqref>
                        </c15:formulaRef>
                      </c:ext>
                    </c:extLst>
                    <c:numCache>
                      <c:formatCode>0.00</c:formatCode>
                      <c:ptCount val="35"/>
                      <c:pt idx="0">
                        <c:v>0.68100000000000005</c:v>
                      </c:pt>
                      <c:pt idx="1">
                        <c:v>0.72599999999999998</c:v>
                      </c:pt>
                      <c:pt idx="2">
                        <c:v>0.81100000000000005</c:v>
                      </c:pt>
                      <c:pt idx="3">
                        <c:v>0.86499999999999999</c:v>
                      </c:pt>
                      <c:pt idx="4">
                        <c:v>0.98699999999999999</c:v>
                      </c:pt>
                      <c:pt idx="5">
                        <c:v>1.08</c:v>
                      </c:pt>
                      <c:pt idx="6">
                        <c:v>1.17</c:v>
                      </c:pt>
                      <c:pt idx="7">
                        <c:v>1.29</c:v>
                      </c:pt>
                      <c:pt idx="8">
                        <c:v>1.41</c:v>
                      </c:pt>
                      <c:pt idx="9">
                        <c:v>1.54</c:v>
                      </c:pt>
                      <c:pt idx="10">
                        <c:v>1.64</c:v>
                      </c:pt>
                      <c:pt idx="11">
                        <c:v>1.77</c:v>
                      </c:pt>
                      <c:pt idx="12">
                        <c:v>1.96</c:v>
                      </c:pt>
                      <c:pt idx="13">
                        <c:v>2.16</c:v>
                      </c:pt>
                      <c:pt idx="14">
                        <c:v>2.31</c:v>
                      </c:pt>
                      <c:pt idx="15">
                        <c:v>2.44</c:v>
                      </c:pt>
                      <c:pt idx="16">
                        <c:v>2.5499999999999998</c:v>
                      </c:pt>
                      <c:pt idx="17" formatCode="General">
                        <c:v>2.72</c:v>
                      </c:pt>
                      <c:pt idx="18" formatCode="General">
                        <c:v>2.83</c:v>
                      </c:pt>
                      <c:pt idx="19" formatCode="General">
                        <c:v>3</c:v>
                      </c:pt>
                      <c:pt idx="20" formatCode="General">
                        <c:v>3.17</c:v>
                      </c:pt>
                      <c:pt idx="21" formatCode="General">
                        <c:v>3.35</c:v>
                      </c:pt>
                      <c:pt idx="22" formatCode="General">
                        <c:v>3.46</c:v>
                      </c:pt>
                      <c:pt idx="23" formatCode="General">
                        <c:v>3.69</c:v>
                      </c:pt>
                      <c:pt idx="24" formatCode="General">
                        <c:v>3.88</c:v>
                      </c:pt>
                      <c:pt idx="25" formatCode="General">
                        <c:v>4.07</c:v>
                      </c:pt>
                      <c:pt idx="26" formatCode="General">
                        <c:v>4.32</c:v>
                      </c:pt>
                      <c:pt idx="27" formatCode="General">
                        <c:v>4.54</c:v>
                      </c:pt>
                      <c:pt idx="28" formatCode="General">
                        <c:v>4.76</c:v>
                      </c:pt>
                      <c:pt idx="29" formatCode="General">
                        <c:v>4.97</c:v>
                      </c:pt>
                      <c:pt idx="30" formatCode="General">
                        <c:v>5.22</c:v>
                      </c:pt>
                      <c:pt idx="31" formatCode="General">
                        <c:v>5.48</c:v>
                      </c:pt>
                      <c:pt idx="32" formatCode="General">
                        <c:v>5.7</c:v>
                      </c:pt>
                      <c:pt idx="33" formatCode="General">
                        <c:v>5.91</c:v>
                      </c:pt>
                      <c:pt idx="34" formatCode="General">
                        <c:v>5.94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Multilayer!$D$36:$D$70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300000000</c:v>
                      </c:pt>
                      <c:pt idx="1">
                        <c:v>301000000</c:v>
                      </c:pt>
                      <c:pt idx="2">
                        <c:v>300000000</c:v>
                      </c:pt>
                      <c:pt idx="3">
                        <c:v>287000000</c:v>
                      </c:pt>
                      <c:pt idx="4">
                        <c:v>284000000</c:v>
                      </c:pt>
                      <c:pt idx="5">
                        <c:v>256000000</c:v>
                      </c:pt>
                      <c:pt idx="6">
                        <c:v>218000000</c:v>
                      </c:pt>
                      <c:pt idx="7">
                        <c:v>187000000</c:v>
                      </c:pt>
                      <c:pt idx="8">
                        <c:v>172000000</c:v>
                      </c:pt>
                      <c:pt idx="9">
                        <c:v>162000000</c:v>
                      </c:pt>
                      <c:pt idx="10">
                        <c:v>183000000</c:v>
                      </c:pt>
                      <c:pt idx="11">
                        <c:v>176000000</c:v>
                      </c:pt>
                      <c:pt idx="12">
                        <c:v>166000000</c:v>
                      </c:pt>
                      <c:pt idx="13">
                        <c:v>155000000</c:v>
                      </c:pt>
                      <c:pt idx="14">
                        <c:v>148000000</c:v>
                      </c:pt>
                      <c:pt idx="15">
                        <c:v>131000000</c:v>
                      </c:pt>
                      <c:pt idx="16">
                        <c:v>121000000</c:v>
                      </c:pt>
                      <c:pt idx="17">
                        <c:v>115000000</c:v>
                      </c:pt>
                      <c:pt idx="18">
                        <c:v>110000000</c:v>
                      </c:pt>
                      <c:pt idx="19">
                        <c:v>105000000</c:v>
                      </c:pt>
                      <c:pt idx="20">
                        <c:v>95900000</c:v>
                      </c:pt>
                      <c:pt idx="21">
                        <c:v>93100000</c:v>
                      </c:pt>
                      <c:pt idx="22">
                        <c:v>91000000</c:v>
                      </c:pt>
                      <c:pt idx="23">
                        <c:v>88100000</c:v>
                      </c:pt>
                      <c:pt idx="24">
                        <c:v>85000000</c:v>
                      </c:pt>
                      <c:pt idx="25">
                        <c:v>82000000</c:v>
                      </c:pt>
                      <c:pt idx="26">
                        <c:v>77700000</c:v>
                      </c:pt>
                      <c:pt idx="27">
                        <c:v>72500000</c:v>
                      </c:pt>
                      <c:pt idx="28">
                        <c:v>67900000</c:v>
                      </c:pt>
                      <c:pt idx="29">
                        <c:v>61200000</c:v>
                      </c:pt>
                      <c:pt idx="30">
                        <c:v>57700000</c:v>
                      </c:pt>
                      <c:pt idx="31">
                        <c:v>52100000</c:v>
                      </c:pt>
                      <c:pt idx="32">
                        <c:v>47900000</c:v>
                      </c:pt>
                      <c:pt idx="33">
                        <c:v>43800000</c:v>
                      </c:pt>
                      <c:pt idx="34">
                        <c:v>43600000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C-F338-4BEC-B4EB-4AB3A042359F}"/>
                  </c:ext>
                </c:extLst>
              </c15:ser>
            </c15:filteredScatterSeries>
            <c15:filteredScatterSeries>
              <c15:ser>
                <c:idx val="3"/>
                <c:order val="1"/>
                <c:tx>
                  <c:v>Cav 12 500nm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5"/>
                  <c:spPr>
                    <a:noFill/>
                    <a:ln w="15875">
                      <a:solidFill>
                        <a:srgbClr val="4472C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Multilayer!$J$36:$J$102</c15:sqref>
                        </c15:formulaRef>
                      </c:ext>
                    </c:extLst>
                    <c:numCache>
                      <c:formatCode>General</c:formatCode>
                      <c:ptCount val="67"/>
                      <c:pt idx="0" formatCode="0.00E+00">
                        <c:v>1.21</c:v>
                      </c:pt>
                      <c:pt idx="1">
                        <c:v>1.3</c:v>
                      </c:pt>
                      <c:pt idx="2">
                        <c:v>1.46</c:v>
                      </c:pt>
                      <c:pt idx="3">
                        <c:v>1.63</c:v>
                      </c:pt>
                      <c:pt idx="4">
                        <c:v>1.76</c:v>
                      </c:pt>
                      <c:pt idx="5">
                        <c:v>1.97</c:v>
                      </c:pt>
                      <c:pt idx="6">
                        <c:v>2.1800000000000002</c:v>
                      </c:pt>
                      <c:pt idx="7">
                        <c:v>2.44</c:v>
                      </c:pt>
                      <c:pt idx="8">
                        <c:v>2.66</c:v>
                      </c:pt>
                      <c:pt idx="9">
                        <c:v>2.5</c:v>
                      </c:pt>
                      <c:pt idx="10">
                        <c:v>2.83</c:v>
                      </c:pt>
                      <c:pt idx="11">
                        <c:v>2.96</c:v>
                      </c:pt>
                      <c:pt idx="12">
                        <c:v>3.14</c:v>
                      </c:pt>
                      <c:pt idx="13">
                        <c:v>3.32</c:v>
                      </c:pt>
                      <c:pt idx="14">
                        <c:v>3.5</c:v>
                      </c:pt>
                      <c:pt idx="15">
                        <c:v>3.75</c:v>
                      </c:pt>
                      <c:pt idx="16">
                        <c:v>3.92</c:v>
                      </c:pt>
                      <c:pt idx="17">
                        <c:v>4.0199999999999996</c:v>
                      </c:pt>
                      <c:pt idx="18">
                        <c:v>4.2300000000000004</c:v>
                      </c:pt>
                      <c:pt idx="19">
                        <c:v>4.47</c:v>
                      </c:pt>
                      <c:pt idx="20">
                        <c:v>4.71</c:v>
                      </c:pt>
                      <c:pt idx="21">
                        <c:v>4.8600000000000003</c:v>
                      </c:pt>
                      <c:pt idx="22">
                        <c:v>5.05</c:v>
                      </c:pt>
                      <c:pt idx="23">
                        <c:v>5.26</c:v>
                      </c:pt>
                      <c:pt idx="24">
                        <c:v>5.41</c:v>
                      </c:pt>
                      <c:pt idx="25">
                        <c:v>5.68</c:v>
                      </c:pt>
                      <c:pt idx="26">
                        <c:v>5.82</c:v>
                      </c:pt>
                      <c:pt idx="27">
                        <c:v>5.92</c:v>
                      </c:pt>
                      <c:pt idx="28">
                        <c:v>6.09</c:v>
                      </c:pt>
                      <c:pt idx="29">
                        <c:v>6.14</c:v>
                      </c:pt>
                      <c:pt idx="30">
                        <c:v>6.41</c:v>
                      </c:pt>
                      <c:pt idx="31">
                        <c:v>6.46</c:v>
                      </c:pt>
                      <c:pt idx="32">
                        <c:v>6.64</c:v>
                      </c:pt>
                      <c:pt idx="33">
                        <c:v>6.69</c:v>
                      </c:pt>
                      <c:pt idx="34">
                        <c:v>7.04</c:v>
                      </c:pt>
                      <c:pt idx="35">
                        <c:v>7.11</c:v>
                      </c:pt>
                      <c:pt idx="36">
                        <c:v>7.27</c:v>
                      </c:pt>
                      <c:pt idx="37">
                        <c:v>7.37</c:v>
                      </c:pt>
                      <c:pt idx="38">
                        <c:v>7.45</c:v>
                      </c:pt>
                      <c:pt idx="39">
                        <c:v>7.76</c:v>
                      </c:pt>
                      <c:pt idx="40">
                        <c:v>7.6</c:v>
                      </c:pt>
                      <c:pt idx="41">
                        <c:v>7.94</c:v>
                      </c:pt>
                      <c:pt idx="42">
                        <c:v>8.33</c:v>
                      </c:pt>
                      <c:pt idx="43">
                        <c:v>8.57</c:v>
                      </c:pt>
                      <c:pt idx="44">
                        <c:v>8.3800000000000008</c:v>
                      </c:pt>
                      <c:pt idx="45">
                        <c:v>8.89</c:v>
                      </c:pt>
                      <c:pt idx="46">
                        <c:v>8.81</c:v>
                      </c:pt>
                      <c:pt idx="47">
                        <c:v>9.27</c:v>
                      </c:pt>
                      <c:pt idx="48">
                        <c:v>8.86</c:v>
                      </c:pt>
                      <c:pt idx="49">
                        <c:v>9.4499999999999993</c:v>
                      </c:pt>
                      <c:pt idx="50">
                        <c:v>9.73</c:v>
                      </c:pt>
                      <c:pt idx="51">
                        <c:v>9.86</c:v>
                      </c:pt>
                      <c:pt idx="52">
                        <c:v>10.199999999999999</c:v>
                      </c:pt>
                      <c:pt idx="53">
                        <c:v>10.4</c:v>
                      </c:pt>
                      <c:pt idx="54">
                        <c:v>10.4</c:v>
                      </c:pt>
                      <c:pt idx="55">
                        <c:v>10.7</c:v>
                      </c:pt>
                      <c:pt idx="56">
                        <c:v>10.9</c:v>
                      </c:pt>
                      <c:pt idx="57">
                        <c:v>11.1</c:v>
                      </c:pt>
                      <c:pt idx="58">
                        <c:v>11.7</c:v>
                      </c:pt>
                      <c:pt idx="59">
                        <c:v>11.2</c:v>
                      </c:pt>
                      <c:pt idx="60">
                        <c:v>12</c:v>
                      </c:pt>
                      <c:pt idx="61">
                        <c:v>12.6</c:v>
                      </c:pt>
                      <c:pt idx="62">
                        <c:v>12.6</c:v>
                      </c:pt>
                      <c:pt idx="63">
                        <c:v>12.7</c:v>
                      </c:pt>
                      <c:pt idx="64">
                        <c:v>13</c:v>
                      </c:pt>
                      <c:pt idx="65">
                        <c:v>13.1</c:v>
                      </c:pt>
                      <c:pt idx="66">
                        <c:v>13.2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Multilayer!$I$36:$I$102</c15:sqref>
                        </c15:formulaRef>
                      </c:ext>
                    </c:extLst>
                    <c:numCache>
                      <c:formatCode>0.00E+00</c:formatCode>
                      <c:ptCount val="67"/>
                      <c:pt idx="0">
                        <c:v>1070000000</c:v>
                      </c:pt>
                      <c:pt idx="1">
                        <c:v>1120000000</c:v>
                      </c:pt>
                      <c:pt idx="2">
                        <c:v>1130000000</c:v>
                      </c:pt>
                      <c:pt idx="3">
                        <c:v>1140000000</c:v>
                      </c:pt>
                      <c:pt idx="4">
                        <c:v>1060000000</c:v>
                      </c:pt>
                      <c:pt idx="5">
                        <c:v>1050000000</c:v>
                      </c:pt>
                      <c:pt idx="6">
                        <c:v>1030000000</c:v>
                      </c:pt>
                      <c:pt idx="7">
                        <c:v>1010000000</c:v>
                      </c:pt>
                      <c:pt idx="8">
                        <c:v>888000000</c:v>
                      </c:pt>
                      <c:pt idx="9">
                        <c:v>912000000</c:v>
                      </c:pt>
                      <c:pt idx="10">
                        <c:v>879000000</c:v>
                      </c:pt>
                      <c:pt idx="11">
                        <c:v>829000000</c:v>
                      </c:pt>
                      <c:pt idx="12">
                        <c:v>746000000</c:v>
                      </c:pt>
                      <c:pt idx="13">
                        <c:v>726000000</c:v>
                      </c:pt>
                      <c:pt idx="14">
                        <c:v>703000000</c:v>
                      </c:pt>
                      <c:pt idx="15">
                        <c:v>678000000</c:v>
                      </c:pt>
                      <c:pt idx="16">
                        <c:v>632000000</c:v>
                      </c:pt>
                      <c:pt idx="17">
                        <c:v>626000000</c:v>
                      </c:pt>
                      <c:pt idx="18">
                        <c:v>590000000</c:v>
                      </c:pt>
                      <c:pt idx="19">
                        <c:v>577000000</c:v>
                      </c:pt>
                      <c:pt idx="20">
                        <c:v>518000000</c:v>
                      </c:pt>
                      <c:pt idx="21">
                        <c:v>502000000</c:v>
                      </c:pt>
                      <c:pt idx="22">
                        <c:v>431000000</c:v>
                      </c:pt>
                      <c:pt idx="23">
                        <c:v>390000000</c:v>
                      </c:pt>
                      <c:pt idx="24">
                        <c:v>365000000</c:v>
                      </c:pt>
                      <c:pt idx="25">
                        <c:v>337000000</c:v>
                      </c:pt>
                      <c:pt idx="26">
                        <c:v>329000000</c:v>
                      </c:pt>
                      <c:pt idx="27">
                        <c:v>323000000</c:v>
                      </c:pt>
                      <c:pt idx="28">
                        <c:v>313000000</c:v>
                      </c:pt>
                      <c:pt idx="29">
                        <c:v>309000000</c:v>
                      </c:pt>
                      <c:pt idx="30">
                        <c:v>305000000</c:v>
                      </c:pt>
                      <c:pt idx="31">
                        <c:v>304000000</c:v>
                      </c:pt>
                      <c:pt idx="32">
                        <c:v>285000000</c:v>
                      </c:pt>
                      <c:pt idx="33">
                        <c:v>283000000</c:v>
                      </c:pt>
                      <c:pt idx="34">
                        <c:v>274000000</c:v>
                      </c:pt>
                      <c:pt idx="35">
                        <c:v>278000000</c:v>
                      </c:pt>
                      <c:pt idx="36">
                        <c:v>270000000</c:v>
                      </c:pt>
                      <c:pt idx="37">
                        <c:v>267000000</c:v>
                      </c:pt>
                      <c:pt idx="38">
                        <c:v>261000000</c:v>
                      </c:pt>
                      <c:pt idx="39">
                        <c:v>255000000</c:v>
                      </c:pt>
                      <c:pt idx="40">
                        <c:v>258000000</c:v>
                      </c:pt>
                      <c:pt idx="41">
                        <c:v>248000000</c:v>
                      </c:pt>
                      <c:pt idx="42">
                        <c:v>244000000</c:v>
                      </c:pt>
                      <c:pt idx="43">
                        <c:v>240000000</c:v>
                      </c:pt>
                      <c:pt idx="44">
                        <c:v>245000000</c:v>
                      </c:pt>
                      <c:pt idx="45">
                        <c:v>235000000</c:v>
                      </c:pt>
                      <c:pt idx="46">
                        <c:v>237000000</c:v>
                      </c:pt>
                      <c:pt idx="47">
                        <c:v>230000000</c:v>
                      </c:pt>
                      <c:pt idx="48">
                        <c:v>234000000</c:v>
                      </c:pt>
                      <c:pt idx="49">
                        <c:v>226000000</c:v>
                      </c:pt>
                      <c:pt idx="50">
                        <c:v>220000000</c:v>
                      </c:pt>
                      <c:pt idx="51">
                        <c:v>217000000</c:v>
                      </c:pt>
                      <c:pt idx="52">
                        <c:v>216000000</c:v>
                      </c:pt>
                      <c:pt idx="53">
                        <c:v>202000000</c:v>
                      </c:pt>
                      <c:pt idx="54">
                        <c:v>202000000</c:v>
                      </c:pt>
                      <c:pt idx="55">
                        <c:v>201000000</c:v>
                      </c:pt>
                      <c:pt idx="56">
                        <c:v>194000000</c:v>
                      </c:pt>
                      <c:pt idx="57">
                        <c:v>190000000</c:v>
                      </c:pt>
                      <c:pt idx="58">
                        <c:v>172000000</c:v>
                      </c:pt>
                      <c:pt idx="59">
                        <c:v>182000000</c:v>
                      </c:pt>
                      <c:pt idx="60">
                        <c:v>160000000</c:v>
                      </c:pt>
                      <c:pt idx="61">
                        <c:v>150000000</c:v>
                      </c:pt>
                      <c:pt idx="62">
                        <c:v>148000000</c:v>
                      </c:pt>
                      <c:pt idx="63">
                        <c:v>146000000</c:v>
                      </c:pt>
                      <c:pt idx="64">
                        <c:v>137000000</c:v>
                      </c:pt>
                      <c:pt idx="65">
                        <c:v>136000000</c:v>
                      </c:pt>
                      <c:pt idx="66">
                        <c:v>132000000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F338-4BEC-B4EB-4AB3A042359F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Cav 16 500nm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ED7D31"/>
                    </a:solidFill>
                    <a:ln w="9525">
                      <a:solidFill>
                        <a:srgbClr val="ED7D3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Multilayer!$O$36:$O$75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2.27</c:v>
                      </c:pt>
                      <c:pt idx="1">
                        <c:v>2.52</c:v>
                      </c:pt>
                      <c:pt idx="2">
                        <c:v>2.09</c:v>
                      </c:pt>
                      <c:pt idx="3">
                        <c:v>0.93200000000000005</c:v>
                      </c:pt>
                      <c:pt idx="4">
                        <c:v>1.0900000000000001</c:v>
                      </c:pt>
                      <c:pt idx="5">
                        <c:v>1.3</c:v>
                      </c:pt>
                      <c:pt idx="6">
                        <c:v>1.5</c:v>
                      </c:pt>
                      <c:pt idx="7">
                        <c:v>1.7</c:v>
                      </c:pt>
                      <c:pt idx="8">
                        <c:v>1.85</c:v>
                      </c:pt>
                      <c:pt idx="9">
                        <c:v>2.77</c:v>
                      </c:pt>
                      <c:pt idx="10">
                        <c:v>3</c:v>
                      </c:pt>
                      <c:pt idx="11">
                        <c:v>3.3</c:v>
                      </c:pt>
                      <c:pt idx="12">
                        <c:v>2.61</c:v>
                      </c:pt>
                      <c:pt idx="13">
                        <c:v>2.4</c:v>
                      </c:pt>
                      <c:pt idx="14">
                        <c:v>2.2000000000000002</c:v>
                      </c:pt>
                      <c:pt idx="15">
                        <c:v>1.96</c:v>
                      </c:pt>
                      <c:pt idx="16">
                        <c:v>1.86</c:v>
                      </c:pt>
                      <c:pt idx="17">
                        <c:v>2.69</c:v>
                      </c:pt>
                      <c:pt idx="18">
                        <c:v>3.6</c:v>
                      </c:pt>
                      <c:pt idx="19">
                        <c:v>3.91</c:v>
                      </c:pt>
                      <c:pt idx="20">
                        <c:v>3.63</c:v>
                      </c:pt>
                      <c:pt idx="21">
                        <c:v>3.78</c:v>
                      </c:pt>
                      <c:pt idx="22">
                        <c:v>4.0199999999999996</c:v>
                      </c:pt>
                      <c:pt idx="23">
                        <c:v>4.3</c:v>
                      </c:pt>
                      <c:pt idx="24">
                        <c:v>4.4800000000000004</c:v>
                      </c:pt>
                      <c:pt idx="25">
                        <c:v>4.74</c:v>
                      </c:pt>
                      <c:pt idx="26">
                        <c:v>5.0999999999999996</c:v>
                      </c:pt>
                      <c:pt idx="27">
                        <c:v>5.27</c:v>
                      </c:pt>
                      <c:pt idx="28">
                        <c:v>5.58</c:v>
                      </c:pt>
                      <c:pt idx="29">
                        <c:v>5.89</c:v>
                      </c:pt>
                      <c:pt idx="30">
                        <c:v>6.27</c:v>
                      </c:pt>
                      <c:pt idx="31">
                        <c:v>6.52</c:v>
                      </c:pt>
                      <c:pt idx="32">
                        <c:v>6.89</c:v>
                      </c:pt>
                      <c:pt idx="33">
                        <c:v>7.2</c:v>
                      </c:pt>
                      <c:pt idx="34">
                        <c:v>7.56</c:v>
                      </c:pt>
                      <c:pt idx="35">
                        <c:v>8.06</c:v>
                      </c:pt>
                      <c:pt idx="36">
                        <c:v>8.92</c:v>
                      </c:pt>
                      <c:pt idx="37">
                        <c:v>8.52</c:v>
                      </c:pt>
                      <c:pt idx="38">
                        <c:v>9.1999999999999993</c:v>
                      </c:pt>
                      <c:pt idx="39">
                        <c:v>9.25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Multilayer!$N$36:$N$75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947000000</c:v>
                      </c:pt>
                      <c:pt idx="1">
                        <c:v>957000000</c:v>
                      </c:pt>
                      <c:pt idx="2">
                        <c:v>935000000</c:v>
                      </c:pt>
                      <c:pt idx="3">
                        <c:v>897000000</c:v>
                      </c:pt>
                      <c:pt idx="4">
                        <c:v>890000000</c:v>
                      </c:pt>
                      <c:pt idx="5">
                        <c:v>904000000</c:v>
                      </c:pt>
                      <c:pt idx="6">
                        <c:v>908000000</c:v>
                      </c:pt>
                      <c:pt idx="7">
                        <c:v>918000000</c:v>
                      </c:pt>
                      <c:pt idx="8">
                        <c:v>929000000</c:v>
                      </c:pt>
                      <c:pt idx="9">
                        <c:v>803000000</c:v>
                      </c:pt>
                      <c:pt idx="10">
                        <c:v>806000000</c:v>
                      </c:pt>
                      <c:pt idx="11">
                        <c:v>815000000</c:v>
                      </c:pt>
                      <c:pt idx="12">
                        <c:v>798000000</c:v>
                      </c:pt>
                      <c:pt idx="13">
                        <c:v>788000000</c:v>
                      </c:pt>
                      <c:pt idx="14">
                        <c:v>786000000</c:v>
                      </c:pt>
                      <c:pt idx="15">
                        <c:v>778000000</c:v>
                      </c:pt>
                      <c:pt idx="16">
                        <c:v>920000000</c:v>
                      </c:pt>
                      <c:pt idx="17">
                        <c:v>966000000</c:v>
                      </c:pt>
                      <c:pt idx="18">
                        <c:v>810000000</c:v>
                      </c:pt>
                      <c:pt idx="19">
                        <c:v>797000000</c:v>
                      </c:pt>
                      <c:pt idx="20">
                        <c:v>523000000</c:v>
                      </c:pt>
                      <c:pt idx="21">
                        <c:v>439000000</c:v>
                      </c:pt>
                      <c:pt idx="22">
                        <c:v>398000000</c:v>
                      </c:pt>
                      <c:pt idx="23">
                        <c:v>367000000</c:v>
                      </c:pt>
                      <c:pt idx="24">
                        <c:v>348000000</c:v>
                      </c:pt>
                      <c:pt idx="25">
                        <c:v>325000000</c:v>
                      </c:pt>
                      <c:pt idx="26">
                        <c:v>314000000</c:v>
                      </c:pt>
                      <c:pt idx="27">
                        <c:v>296000000</c:v>
                      </c:pt>
                      <c:pt idx="28">
                        <c:v>281000000</c:v>
                      </c:pt>
                      <c:pt idx="29">
                        <c:v>268000000</c:v>
                      </c:pt>
                      <c:pt idx="30">
                        <c:v>255000000</c:v>
                      </c:pt>
                      <c:pt idx="31">
                        <c:v>245000000</c:v>
                      </c:pt>
                      <c:pt idx="32">
                        <c:v>234000000</c:v>
                      </c:pt>
                      <c:pt idx="33">
                        <c:v>227000000</c:v>
                      </c:pt>
                      <c:pt idx="34">
                        <c:v>216000000</c:v>
                      </c:pt>
                      <c:pt idx="35">
                        <c:v>201000000</c:v>
                      </c:pt>
                      <c:pt idx="36">
                        <c:v>160000000</c:v>
                      </c:pt>
                      <c:pt idx="37">
                        <c:v>189000000</c:v>
                      </c:pt>
                      <c:pt idx="38">
                        <c:v>104000000</c:v>
                      </c:pt>
                      <c:pt idx="39" formatCode="0.00E+00">
                        <c:v>80900000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F338-4BEC-B4EB-4AB3A042359F}"/>
                  </c:ext>
                </c:extLst>
              </c15:ser>
            </c15:filteredScatterSeries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F338-4BEC-B4EB-4AB3A042359F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F338-4BEC-B4EB-4AB3A042359F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338-4BEC-B4EB-4AB3A042359F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6.8576392308571125E-3"/>
              <c:y val="0.378665988100692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+mj-lt"/>
        </a:defRPr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314532315339132E-2"/>
          <c:y val="3.4711481481481482E-2"/>
          <c:w val="0.76713124999999993"/>
          <c:h val="0.84123759259259256"/>
        </c:manualLayout>
      </c:layout>
      <c:scatterChart>
        <c:scatterStyle val="lineMarker"/>
        <c:varyColors val="0"/>
        <c:ser>
          <c:idx val="7"/>
          <c:order val="3"/>
          <c:tx>
            <c:v>Cav 20 100nm +5um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FFFFFF">
                  <a:lumMod val="50000"/>
                </a:srgbClr>
              </a:solidFill>
              <a:ln w="12700">
                <a:noFill/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42-4DCF-80DA-40693DAE973F}"/>
            </c:ext>
          </c:extLst>
        </c:ser>
        <c:ser>
          <c:idx val="10"/>
          <c:order val="4"/>
          <c:tx>
            <c:v>Cav 24 200nm +5um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FFFF">
                  <a:lumMod val="75000"/>
                </a:srgbClr>
              </a:solidFill>
              <a:ln w="9525">
                <a:solidFill>
                  <a:srgbClr val="FFFFFF">
                    <a:lumMod val="50000"/>
                  </a:srgbClr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42-4DCF-80DA-40693DAE973F}"/>
            </c:ext>
          </c:extLst>
        </c:ser>
        <c:ser>
          <c:idx val="9"/>
          <c:order val="5"/>
          <c:tx>
            <c:v>Cav 23 300nm +5um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FFFFFF">
                  <a:lumMod val="50000"/>
                </a:srgbClr>
              </a:solidFill>
              <a:ln w="9525">
                <a:noFill/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42-4DCF-80DA-40693DAE973F}"/>
            </c:ext>
          </c:extLst>
        </c:ser>
        <c:ser>
          <c:idx val="6"/>
          <c:order val="6"/>
          <c:tx>
            <c:v>Cav 18 400nm +5um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.000">
                  <c:v>6.79</c:v>
                </c:pt>
                <c:pt idx="47" formatCode="0.000">
                  <c:v>6.83</c:v>
                </c:pt>
                <c:pt idx="48" formatCode="0.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D42-4DCF-80DA-40693DAE973F}"/>
            </c:ext>
          </c:extLst>
        </c:ser>
        <c:ser>
          <c:idx val="8"/>
          <c:order val="7"/>
          <c:tx>
            <c:v>Cav 21 500nm +5um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FFFF">
                  <a:lumMod val="65000"/>
                </a:srgbClr>
              </a:solidFill>
              <a:ln w="19050">
                <a:noFill/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D42-4DCF-80DA-40693DAE973F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D42-4DCF-80DA-40693DAE973F}"/>
            </c:ext>
          </c:extLst>
        </c:ser>
        <c:ser>
          <c:idx val="12"/>
          <c:order val="12"/>
          <c:tx>
            <c:v>Cav 20 100nm+5um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noFill/>
              <a:ln w="15875">
                <a:solidFill>
                  <a:srgbClr val="92D050"/>
                </a:solidFill>
              </a:ln>
              <a:effectLst/>
            </c:spPr>
          </c:marker>
          <c:xVal>
            <c:numRef>
              <c:f>Multilayer!$W$36:$W$106</c:f>
              <c:numCache>
                <c:formatCode>General</c:formatCode>
                <c:ptCount val="71"/>
                <c:pt idx="0">
                  <c:v>0.155</c:v>
                </c:pt>
                <c:pt idx="1">
                  <c:v>0.18099999999999999</c:v>
                </c:pt>
                <c:pt idx="2">
                  <c:v>0.20899999999999999</c:v>
                </c:pt>
                <c:pt idx="3">
                  <c:v>0.23799999999999999</c:v>
                </c:pt>
                <c:pt idx="4">
                  <c:v>0.27</c:v>
                </c:pt>
                <c:pt idx="5">
                  <c:v>0.30299999999999999</c:v>
                </c:pt>
                <c:pt idx="6">
                  <c:v>0.33900000000000002</c:v>
                </c:pt>
                <c:pt idx="7">
                  <c:v>0.374</c:v>
                </c:pt>
                <c:pt idx="8">
                  <c:v>0.41099999999999998</c:v>
                </c:pt>
                <c:pt idx="9">
                  <c:v>0.44800000000000001</c:v>
                </c:pt>
                <c:pt idx="10">
                  <c:v>0.48399999999999999</c:v>
                </c:pt>
                <c:pt idx="11">
                  <c:v>0.51800000000000002</c:v>
                </c:pt>
                <c:pt idx="12">
                  <c:v>0.56799999999999995</c:v>
                </c:pt>
                <c:pt idx="13">
                  <c:v>0.61299999999999999</c:v>
                </c:pt>
                <c:pt idx="14">
                  <c:v>0.65400000000000003</c:v>
                </c:pt>
                <c:pt idx="15">
                  <c:v>0.69899999999999995</c:v>
                </c:pt>
                <c:pt idx="16">
                  <c:v>0.73699999999999999</c:v>
                </c:pt>
                <c:pt idx="17">
                  <c:v>0.77</c:v>
                </c:pt>
                <c:pt idx="18">
                  <c:v>0.82099999999999995</c:v>
                </c:pt>
                <c:pt idx="19">
                  <c:v>0.86499999999999999</c:v>
                </c:pt>
                <c:pt idx="20">
                  <c:v>0.90200000000000002</c:v>
                </c:pt>
                <c:pt idx="21">
                  <c:v>0.94099999999999995</c:v>
                </c:pt>
                <c:pt idx="22">
                  <c:v>0.99</c:v>
                </c:pt>
                <c:pt idx="23">
                  <c:v>1.03</c:v>
                </c:pt>
                <c:pt idx="24">
                  <c:v>1.07</c:v>
                </c:pt>
                <c:pt idx="25">
                  <c:v>1.1100000000000001</c:v>
                </c:pt>
                <c:pt idx="26">
                  <c:v>1.1599999999999999</c:v>
                </c:pt>
                <c:pt idx="27">
                  <c:v>1.19</c:v>
                </c:pt>
                <c:pt idx="28">
                  <c:v>1.24</c:v>
                </c:pt>
                <c:pt idx="29">
                  <c:v>1.29</c:v>
                </c:pt>
                <c:pt idx="30">
                  <c:v>1.35</c:v>
                </c:pt>
                <c:pt idx="31">
                  <c:v>1.4</c:v>
                </c:pt>
                <c:pt idx="32">
                  <c:v>1.44</c:v>
                </c:pt>
                <c:pt idx="33">
                  <c:v>1.5</c:v>
                </c:pt>
                <c:pt idx="34">
                  <c:v>1.56</c:v>
                </c:pt>
                <c:pt idx="35">
                  <c:v>1.61</c:v>
                </c:pt>
                <c:pt idx="36">
                  <c:v>1.66</c:v>
                </c:pt>
                <c:pt idx="37">
                  <c:v>1.71</c:v>
                </c:pt>
                <c:pt idx="38">
                  <c:v>1.78</c:v>
                </c:pt>
                <c:pt idx="39">
                  <c:v>1.83</c:v>
                </c:pt>
                <c:pt idx="40">
                  <c:v>1.89</c:v>
                </c:pt>
                <c:pt idx="41">
                  <c:v>1.94</c:v>
                </c:pt>
                <c:pt idx="42">
                  <c:v>1.99</c:v>
                </c:pt>
                <c:pt idx="43">
                  <c:v>2.04</c:v>
                </c:pt>
                <c:pt idx="44">
                  <c:v>2.09</c:v>
                </c:pt>
                <c:pt idx="45">
                  <c:v>2.13</c:v>
                </c:pt>
                <c:pt idx="46">
                  <c:v>2.19</c:v>
                </c:pt>
                <c:pt idx="47">
                  <c:v>2.2400000000000002</c:v>
                </c:pt>
                <c:pt idx="48">
                  <c:v>2.2999999999999998</c:v>
                </c:pt>
                <c:pt idx="49">
                  <c:v>2.36</c:v>
                </c:pt>
                <c:pt idx="50">
                  <c:v>2.4</c:v>
                </c:pt>
                <c:pt idx="51">
                  <c:v>2.4500000000000002</c:v>
                </c:pt>
                <c:pt idx="52">
                  <c:v>2.5</c:v>
                </c:pt>
                <c:pt idx="53">
                  <c:v>2.5499999999999998</c:v>
                </c:pt>
                <c:pt idx="54">
                  <c:v>2.61</c:v>
                </c:pt>
                <c:pt idx="55">
                  <c:v>2.67</c:v>
                </c:pt>
                <c:pt idx="56">
                  <c:v>2.74</c:v>
                </c:pt>
                <c:pt idx="57">
                  <c:v>2.76</c:v>
                </c:pt>
                <c:pt idx="58">
                  <c:v>2.81</c:v>
                </c:pt>
                <c:pt idx="59">
                  <c:v>2.86</c:v>
                </c:pt>
                <c:pt idx="60">
                  <c:v>2.91</c:v>
                </c:pt>
                <c:pt idx="61">
                  <c:v>2.97</c:v>
                </c:pt>
                <c:pt idx="62">
                  <c:v>3.03</c:v>
                </c:pt>
                <c:pt idx="63">
                  <c:v>3.08</c:v>
                </c:pt>
                <c:pt idx="64">
                  <c:v>3.16</c:v>
                </c:pt>
                <c:pt idx="65">
                  <c:v>3.24</c:v>
                </c:pt>
                <c:pt idx="66">
                  <c:v>3.27</c:v>
                </c:pt>
                <c:pt idx="67">
                  <c:v>3.37</c:v>
                </c:pt>
                <c:pt idx="68">
                  <c:v>3.47</c:v>
                </c:pt>
                <c:pt idx="69">
                  <c:v>3.53</c:v>
                </c:pt>
                <c:pt idx="70">
                  <c:v>3.66</c:v>
                </c:pt>
              </c:numCache>
              <c:extLst xmlns:c15="http://schemas.microsoft.com/office/drawing/2012/chart"/>
            </c:numRef>
          </c:xVal>
          <c:yVal>
            <c:numRef>
              <c:f>Multilayer!$V$36:$V$106</c:f>
              <c:numCache>
                <c:formatCode>0.00E+00</c:formatCode>
                <c:ptCount val="71"/>
                <c:pt idx="0">
                  <c:v>18500000</c:v>
                </c:pt>
                <c:pt idx="1">
                  <c:v>19100000</c:v>
                </c:pt>
                <c:pt idx="2">
                  <c:v>19200000</c:v>
                </c:pt>
                <c:pt idx="3">
                  <c:v>18600000</c:v>
                </c:pt>
                <c:pt idx="4">
                  <c:v>18700000</c:v>
                </c:pt>
                <c:pt idx="5">
                  <c:v>18700000</c:v>
                </c:pt>
                <c:pt idx="6">
                  <c:v>18600000</c:v>
                </c:pt>
                <c:pt idx="7">
                  <c:v>18800000</c:v>
                </c:pt>
                <c:pt idx="8">
                  <c:v>18800000</c:v>
                </c:pt>
                <c:pt idx="9">
                  <c:v>18800000</c:v>
                </c:pt>
                <c:pt idx="10">
                  <c:v>18800000</c:v>
                </c:pt>
                <c:pt idx="11">
                  <c:v>18600000</c:v>
                </c:pt>
                <c:pt idx="12">
                  <c:v>18700000</c:v>
                </c:pt>
                <c:pt idx="13">
                  <c:v>18700000</c:v>
                </c:pt>
                <c:pt idx="14">
                  <c:v>18600000</c:v>
                </c:pt>
                <c:pt idx="15">
                  <c:v>18600000</c:v>
                </c:pt>
                <c:pt idx="16">
                  <c:v>18600000</c:v>
                </c:pt>
                <c:pt idx="17">
                  <c:v>18600000</c:v>
                </c:pt>
                <c:pt idx="18">
                  <c:v>18600000</c:v>
                </c:pt>
                <c:pt idx="19">
                  <c:v>18500000</c:v>
                </c:pt>
                <c:pt idx="20">
                  <c:v>18500000</c:v>
                </c:pt>
                <c:pt idx="21">
                  <c:v>18500000</c:v>
                </c:pt>
                <c:pt idx="22">
                  <c:v>18400000</c:v>
                </c:pt>
                <c:pt idx="23">
                  <c:v>18200000</c:v>
                </c:pt>
                <c:pt idx="24">
                  <c:v>17400000</c:v>
                </c:pt>
                <c:pt idx="25">
                  <c:v>17400000</c:v>
                </c:pt>
                <c:pt idx="26">
                  <c:v>17400000</c:v>
                </c:pt>
                <c:pt idx="27">
                  <c:v>16800000</c:v>
                </c:pt>
                <c:pt idx="28">
                  <c:v>16800000</c:v>
                </c:pt>
                <c:pt idx="29">
                  <c:v>16800000</c:v>
                </c:pt>
                <c:pt idx="30">
                  <c:v>16800000</c:v>
                </c:pt>
                <c:pt idx="31">
                  <c:v>16800000</c:v>
                </c:pt>
                <c:pt idx="32">
                  <c:v>16800000</c:v>
                </c:pt>
                <c:pt idx="33">
                  <c:v>16800000</c:v>
                </c:pt>
                <c:pt idx="34">
                  <c:v>16800000</c:v>
                </c:pt>
                <c:pt idx="35">
                  <c:v>16800000</c:v>
                </c:pt>
                <c:pt idx="36">
                  <c:v>16900000</c:v>
                </c:pt>
                <c:pt idx="37">
                  <c:v>16900000</c:v>
                </c:pt>
                <c:pt idx="38">
                  <c:v>16900000</c:v>
                </c:pt>
                <c:pt idx="39">
                  <c:v>16900000</c:v>
                </c:pt>
                <c:pt idx="40">
                  <c:v>16900000</c:v>
                </c:pt>
                <c:pt idx="41">
                  <c:v>16800000</c:v>
                </c:pt>
                <c:pt idx="42">
                  <c:v>16800000</c:v>
                </c:pt>
                <c:pt idx="43">
                  <c:v>16700000</c:v>
                </c:pt>
                <c:pt idx="44">
                  <c:v>16700000</c:v>
                </c:pt>
                <c:pt idx="45">
                  <c:v>16600000</c:v>
                </c:pt>
                <c:pt idx="46">
                  <c:v>16500000</c:v>
                </c:pt>
                <c:pt idx="47">
                  <c:v>16500000</c:v>
                </c:pt>
                <c:pt idx="48">
                  <c:v>16400000</c:v>
                </c:pt>
                <c:pt idx="49">
                  <c:v>16300000</c:v>
                </c:pt>
                <c:pt idx="50">
                  <c:v>16300000</c:v>
                </c:pt>
                <c:pt idx="51">
                  <c:v>16100000</c:v>
                </c:pt>
                <c:pt idx="52">
                  <c:v>16000000</c:v>
                </c:pt>
                <c:pt idx="53">
                  <c:v>15800000</c:v>
                </c:pt>
                <c:pt idx="54">
                  <c:v>15700000</c:v>
                </c:pt>
                <c:pt idx="55">
                  <c:v>15600000</c:v>
                </c:pt>
                <c:pt idx="56">
                  <c:v>15500000</c:v>
                </c:pt>
                <c:pt idx="57">
                  <c:v>15300000</c:v>
                </c:pt>
                <c:pt idx="58">
                  <c:v>15200000</c:v>
                </c:pt>
                <c:pt idx="59">
                  <c:v>15200000</c:v>
                </c:pt>
                <c:pt idx="60">
                  <c:v>15100000</c:v>
                </c:pt>
                <c:pt idx="61">
                  <c:v>15000000</c:v>
                </c:pt>
                <c:pt idx="62">
                  <c:v>15000000</c:v>
                </c:pt>
                <c:pt idx="63">
                  <c:v>14700000</c:v>
                </c:pt>
                <c:pt idx="64">
                  <c:v>14700000</c:v>
                </c:pt>
                <c:pt idx="65">
                  <c:v>14600000</c:v>
                </c:pt>
                <c:pt idx="66">
                  <c:v>14800000</c:v>
                </c:pt>
                <c:pt idx="67">
                  <c:v>14700000</c:v>
                </c:pt>
                <c:pt idx="68">
                  <c:v>14500000</c:v>
                </c:pt>
                <c:pt idx="69">
                  <c:v>14100000</c:v>
                </c:pt>
                <c:pt idx="70">
                  <c:v>14100000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0D42-4DCF-80DA-40693DAE973F}"/>
            </c:ext>
          </c:extLst>
        </c:ser>
        <c:ser>
          <c:idx val="15"/>
          <c:order val="13"/>
          <c:tx>
            <c:v>Cav 24 200nm+5um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5875">
                <a:solidFill>
                  <a:srgbClr val="0F6FC6"/>
                </a:solidFill>
              </a:ln>
              <a:effectLst/>
            </c:spPr>
          </c:marker>
          <c:xVal>
            <c:numRef>
              <c:f>Multilayer!$AL$36:$AL$64</c:f>
              <c:numCache>
                <c:formatCode>General</c:formatCode>
                <c:ptCount val="29"/>
                <c:pt idx="0">
                  <c:v>0.19900000000000001</c:v>
                </c:pt>
                <c:pt idx="1">
                  <c:v>0.28999999999999998</c:v>
                </c:pt>
                <c:pt idx="2">
                  <c:v>0.379</c:v>
                </c:pt>
                <c:pt idx="3">
                  <c:v>0.49299999999999999</c:v>
                </c:pt>
                <c:pt idx="4">
                  <c:v>0.59899999999999998</c:v>
                </c:pt>
                <c:pt idx="5">
                  <c:v>0.68799999999999994</c:v>
                </c:pt>
                <c:pt idx="6">
                  <c:v>1.01</c:v>
                </c:pt>
                <c:pt idx="7">
                  <c:v>1.0900000000000001</c:v>
                </c:pt>
                <c:pt idx="8">
                  <c:v>1.25</c:v>
                </c:pt>
                <c:pt idx="9">
                  <c:v>1.47</c:v>
                </c:pt>
                <c:pt idx="10">
                  <c:v>1.63</c:v>
                </c:pt>
                <c:pt idx="11">
                  <c:v>1.78</c:v>
                </c:pt>
                <c:pt idx="12">
                  <c:v>1.9</c:v>
                </c:pt>
                <c:pt idx="13">
                  <c:v>2.0099999999999998</c:v>
                </c:pt>
                <c:pt idx="14">
                  <c:v>2.15</c:v>
                </c:pt>
                <c:pt idx="15">
                  <c:v>2.2999999999999998</c:v>
                </c:pt>
                <c:pt idx="16">
                  <c:v>2.4500000000000002</c:v>
                </c:pt>
                <c:pt idx="17">
                  <c:v>2.59</c:v>
                </c:pt>
                <c:pt idx="18">
                  <c:v>2.72</c:v>
                </c:pt>
                <c:pt idx="19">
                  <c:v>2.84</c:v>
                </c:pt>
                <c:pt idx="20">
                  <c:v>2.93</c:v>
                </c:pt>
                <c:pt idx="21">
                  <c:v>3.02</c:v>
                </c:pt>
                <c:pt idx="22">
                  <c:v>3.38</c:v>
                </c:pt>
                <c:pt idx="23">
                  <c:v>3.54</c:v>
                </c:pt>
                <c:pt idx="24">
                  <c:v>3.68</c:v>
                </c:pt>
                <c:pt idx="25">
                  <c:v>3.79</c:v>
                </c:pt>
                <c:pt idx="26">
                  <c:v>4</c:v>
                </c:pt>
                <c:pt idx="27">
                  <c:v>4.22</c:v>
                </c:pt>
                <c:pt idx="28">
                  <c:v>4.4000000000000004</c:v>
                </c:pt>
              </c:numCache>
              <c:extLst xmlns:c15="http://schemas.microsoft.com/office/drawing/2012/chart"/>
            </c:numRef>
          </c:xVal>
          <c:yVal>
            <c:numRef>
              <c:f>Multilayer!$AK$36:$AK$64</c:f>
              <c:numCache>
                <c:formatCode>0.00E+00</c:formatCode>
                <c:ptCount val="29"/>
                <c:pt idx="0">
                  <c:v>21700000</c:v>
                </c:pt>
                <c:pt idx="1">
                  <c:v>21800000</c:v>
                </c:pt>
                <c:pt idx="2">
                  <c:v>21900000</c:v>
                </c:pt>
                <c:pt idx="3">
                  <c:v>22000000</c:v>
                </c:pt>
                <c:pt idx="4">
                  <c:v>22000000</c:v>
                </c:pt>
                <c:pt idx="5">
                  <c:v>21800000</c:v>
                </c:pt>
                <c:pt idx="6">
                  <c:v>21000000</c:v>
                </c:pt>
                <c:pt idx="7">
                  <c:v>20800000</c:v>
                </c:pt>
                <c:pt idx="8">
                  <c:v>19700000</c:v>
                </c:pt>
                <c:pt idx="9">
                  <c:v>19400000</c:v>
                </c:pt>
                <c:pt idx="10">
                  <c:v>19400000</c:v>
                </c:pt>
                <c:pt idx="11">
                  <c:v>19300000</c:v>
                </c:pt>
                <c:pt idx="12">
                  <c:v>19300000</c:v>
                </c:pt>
                <c:pt idx="13">
                  <c:v>19200000</c:v>
                </c:pt>
                <c:pt idx="14">
                  <c:v>18900000</c:v>
                </c:pt>
                <c:pt idx="15">
                  <c:v>18800000</c:v>
                </c:pt>
                <c:pt idx="16">
                  <c:v>18000000</c:v>
                </c:pt>
                <c:pt idx="17">
                  <c:v>17800000</c:v>
                </c:pt>
                <c:pt idx="18">
                  <c:v>17600000</c:v>
                </c:pt>
                <c:pt idx="19">
                  <c:v>17300000</c:v>
                </c:pt>
                <c:pt idx="20">
                  <c:v>16800000</c:v>
                </c:pt>
                <c:pt idx="21">
                  <c:v>16000000</c:v>
                </c:pt>
                <c:pt idx="22">
                  <c:v>14900000</c:v>
                </c:pt>
                <c:pt idx="23">
                  <c:v>14600000</c:v>
                </c:pt>
                <c:pt idx="24">
                  <c:v>13800000</c:v>
                </c:pt>
                <c:pt idx="25">
                  <c:v>13600000</c:v>
                </c:pt>
                <c:pt idx="26">
                  <c:v>13100000</c:v>
                </c:pt>
                <c:pt idx="27">
                  <c:v>12600000</c:v>
                </c:pt>
                <c:pt idx="28">
                  <c:v>12400000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0D42-4DCF-80DA-40693DAE973F}"/>
            </c:ext>
          </c:extLst>
        </c:ser>
        <c:ser>
          <c:idx val="14"/>
          <c:order val="14"/>
          <c:tx>
            <c:v>Cav 23 300nm+5um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15875">
                <a:solidFill>
                  <a:srgbClr val="FFC000"/>
                </a:solidFill>
              </a:ln>
              <a:effectLst/>
            </c:spPr>
          </c:marker>
          <c:xVal>
            <c:numRef>
              <c:f>Multilayer!$AG$36:$AG$71</c:f>
              <c:numCache>
                <c:formatCode>0.00E+00</c:formatCode>
                <c:ptCount val="36"/>
                <c:pt idx="0">
                  <c:v>264.3</c:v>
                </c:pt>
                <c:pt idx="1">
                  <c:v>0.18</c:v>
                </c:pt>
                <c:pt idx="2">
                  <c:v>0.18099999999999999</c:v>
                </c:pt>
                <c:pt idx="3">
                  <c:v>0.224</c:v>
                </c:pt>
                <c:pt idx="4">
                  <c:v>0.26500000000000001</c:v>
                </c:pt>
                <c:pt idx="5">
                  <c:v>0.56399999999999995</c:v>
                </c:pt>
                <c:pt idx="6">
                  <c:v>0.63600000000000001</c:v>
                </c:pt>
                <c:pt idx="7">
                  <c:v>0.73799999999999999</c:v>
                </c:pt>
                <c:pt idx="8">
                  <c:v>0.85</c:v>
                </c:pt>
                <c:pt idx="9">
                  <c:v>0.97</c:v>
                </c:pt>
                <c:pt idx="10">
                  <c:v>1.0900000000000001</c:v>
                </c:pt>
                <c:pt idx="11">
                  <c:v>1.21</c:v>
                </c:pt>
                <c:pt idx="12">
                  <c:v>1.33</c:v>
                </c:pt>
                <c:pt idx="13">
                  <c:v>1.47</c:v>
                </c:pt>
                <c:pt idx="14">
                  <c:v>1.6</c:v>
                </c:pt>
                <c:pt idx="15">
                  <c:v>1.74</c:v>
                </c:pt>
                <c:pt idx="16">
                  <c:v>1.88</c:v>
                </c:pt>
                <c:pt idx="17">
                  <c:v>2.0499999999999998</c:v>
                </c:pt>
                <c:pt idx="18">
                  <c:v>2.2000000000000002</c:v>
                </c:pt>
                <c:pt idx="19">
                  <c:v>2.34</c:v>
                </c:pt>
                <c:pt idx="20">
                  <c:v>2.5299999999999998</c:v>
                </c:pt>
                <c:pt idx="21">
                  <c:v>2.65</c:v>
                </c:pt>
                <c:pt idx="22">
                  <c:v>2.84</c:v>
                </c:pt>
                <c:pt idx="23">
                  <c:v>3.04</c:v>
                </c:pt>
                <c:pt idx="24">
                  <c:v>3.22</c:v>
                </c:pt>
                <c:pt idx="25">
                  <c:v>3.37</c:v>
                </c:pt>
                <c:pt idx="26">
                  <c:v>3.54</c:v>
                </c:pt>
                <c:pt idx="27">
                  <c:v>3.72</c:v>
                </c:pt>
                <c:pt idx="28">
                  <c:v>3.89</c:v>
                </c:pt>
                <c:pt idx="29">
                  <c:v>4.07</c:v>
                </c:pt>
                <c:pt idx="30">
                  <c:v>4.22</c:v>
                </c:pt>
                <c:pt idx="31">
                  <c:v>4.3099999999999996</c:v>
                </c:pt>
                <c:pt idx="32">
                  <c:v>4.5</c:v>
                </c:pt>
                <c:pt idx="33">
                  <c:v>4.6900000000000004</c:v>
                </c:pt>
                <c:pt idx="34">
                  <c:v>4.87</c:v>
                </c:pt>
                <c:pt idx="35">
                  <c:v>4.99</c:v>
                </c:pt>
              </c:numCache>
              <c:extLst xmlns:c15="http://schemas.microsoft.com/office/drawing/2012/chart"/>
            </c:numRef>
          </c:xVal>
          <c:yVal>
            <c:numRef>
              <c:f>Multilayer!$AF$36:$AF$71</c:f>
              <c:numCache>
                <c:formatCode>0.00E+00</c:formatCode>
                <c:ptCount val="36"/>
                <c:pt idx="0">
                  <c:v>23310000000</c:v>
                </c:pt>
                <c:pt idx="1">
                  <c:v>23500000</c:v>
                </c:pt>
                <c:pt idx="2">
                  <c:v>23500000</c:v>
                </c:pt>
                <c:pt idx="3">
                  <c:v>23600000</c:v>
                </c:pt>
                <c:pt idx="4">
                  <c:v>23100000</c:v>
                </c:pt>
                <c:pt idx="5">
                  <c:v>24200000</c:v>
                </c:pt>
                <c:pt idx="6">
                  <c:v>23000000</c:v>
                </c:pt>
                <c:pt idx="7">
                  <c:v>22900000</c:v>
                </c:pt>
                <c:pt idx="8">
                  <c:v>22400000</c:v>
                </c:pt>
                <c:pt idx="9">
                  <c:v>22300000</c:v>
                </c:pt>
                <c:pt idx="10">
                  <c:v>21700000</c:v>
                </c:pt>
                <c:pt idx="11">
                  <c:v>21400000</c:v>
                </c:pt>
                <c:pt idx="12">
                  <c:v>21400000</c:v>
                </c:pt>
                <c:pt idx="13">
                  <c:v>20300000</c:v>
                </c:pt>
                <c:pt idx="14">
                  <c:v>20200000</c:v>
                </c:pt>
                <c:pt idx="15">
                  <c:v>20000000</c:v>
                </c:pt>
                <c:pt idx="16">
                  <c:v>19700000</c:v>
                </c:pt>
                <c:pt idx="17">
                  <c:v>19400000</c:v>
                </c:pt>
                <c:pt idx="18">
                  <c:v>19000000</c:v>
                </c:pt>
                <c:pt idx="19">
                  <c:v>18600000</c:v>
                </c:pt>
                <c:pt idx="20">
                  <c:v>18500000</c:v>
                </c:pt>
                <c:pt idx="21">
                  <c:v>17800000</c:v>
                </c:pt>
                <c:pt idx="22">
                  <c:v>17600000</c:v>
                </c:pt>
                <c:pt idx="23">
                  <c:v>17400000</c:v>
                </c:pt>
                <c:pt idx="24">
                  <c:v>17100000</c:v>
                </c:pt>
                <c:pt idx="25">
                  <c:v>16900000</c:v>
                </c:pt>
                <c:pt idx="26">
                  <c:v>16800000</c:v>
                </c:pt>
                <c:pt idx="27">
                  <c:v>16900000</c:v>
                </c:pt>
                <c:pt idx="28">
                  <c:v>16600000</c:v>
                </c:pt>
                <c:pt idx="29">
                  <c:v>16800000</c:v>
                </c:pt>
                <c:pt idx="30">
                  <c:v>16600000</c:v>
                </c:pt>
                <c:pt idx="31">
                  <c:v>16600000</c:v>
                </c:pt>
                <c:pt idx="32">
                  <c:v>16400000</c:v>
                </c:pt>
                <c:pt idx="33">
                  <c:v>16400000</c:v>
                </c:pt>
                <c:pt idx="34">
                  <c:v>16100000</c:v>
                </c:pt>
                <c:pt idx="35">
                  <c:v>16100000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8-0D42-4DCF-80DA-40693DAE973F}"/>
            </c:ext>
          </c:extLst>
        </c:ser>
        <c:ser>
          <c:idx val="11"/>
          <c:order val="15"/>
          <c:tx>
            <c:v>Cav 18 400nm+5um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Multilayer!$R$36:$R$286</c:f>
              <c:numCache>
                <c:formatCode>0.00</c:formatCode>
                <c:ptCount val="251"/>
                <c:pt idx="0">
                  <c:v>0.249</c:v>
                </c:pt>
                <c:pt idx="1">
                  <c:v>0.26900000000000002</c:v>
                </c:pt>
                <c:pt idx="2">
                  <c:v>0.30599999999999999</c:v>
                </c:pt>
                <c:pt idx="3">
                  <c:v>0.34300000000000003</c:v>
                </c:pt>
                <c:pt idx="4">
                  <c:v>0.373</c:v>
                </c:pt>
                <c:pt idx="5">
                  <c:v>0.41499999999999998</c:v>
                </c:pt>
                <c:pt idx="6">
                  <c:v>0.46</c:v>
                </c:pt>
                <c:pt idx="7">
                  <c:v>0.495</c:v>
                </c:pt>
                <c:pt idx="8">
                  <c:v>0.52600000000000002</c:v>
                </c:pt>
                <c:pt idx="9">
                  <c:v>0.55400000000000005</c:v>
                </c:pt>
                <c:pt idx="10">
                  <c:v>0.59</c:v>
                </c:pt>
                <c:pt idx="11">
                  <c:v>0.61899999999999999</c:v>
                </c:pt>
                <c:pt idx="12">
                  <c:v>0.64800000000000002</c:v>
                </c:pt>
                <c:pt idx="13" formatCode="0.000">
                  <c:v>0.68</c:v>
                </c:pt>
                <c:pt idx="14" formatCode="0.000">
                  <c:v>0.71299999999999997</c:v>
                </c:pt>
                <c:pt idx="15" formatCode="0.000">
                  <c:v>0.746</c:v>
                </c:pt>
                <c:pt idx="16" formatCode="0.000">
                  <c:v>0.76500000000000001</c:v>
                </c:pt>
                <c:pt idx="17" formatCode="0.000">
                  <c:v>0.79400000000000004</c:v>
                </c:pt>
                <c:pt idx="18" formatCode="0.000">
                  <c:v>0.82799999999999996</c:v>
                </c:pt>
                <c:pt idx="19" formatCode="0.000">
                  <c:v>0.85699999999999998</c:v>
                </c:pt>
                <c:pt idx="20" formatCode="0.000">
                  <c:v>0.88400000000000001</c:v>
                </c:pt>
                <c:pt idx="21" formatCode="0.000">
                  <c:v>0.90500000000000003</c:v>
                </c:pt>
                <c:pt idx="22" formatCode="0.000">
                  <c:v>0.93799999999999994</c:v>
                </c:pt>
                <c:pt idx="23" formatCode="0.000">
                  <c:v>0.96399999999999997</c:v>
                </c:pt>
                <c:pt idx="24" formatCode="0.000">
                  <c:v>0.98099999999999998</c:v>
                </c:pt>
                <c:pt idx="25" formatCode="0.000">
                  <c:v>1</c:v>
                </c:pt>
                <c:pt idx="26" formatCode="General">
                  <c:v>1.04</c:v>
                </c:pt>
                <c:pt idx="27" formatCode="General">
                  <c:v>1.07</c:v>
                </c:pt>
                <c:pt idx="28" formatCode="General">
                  <c:v>1.1000000000000001</c:v>
                </c:pt>
                <c:pt idx="29" formatCode="General">
                  <c:v>1.1299999999999999</c:v>
                </c:pt>
                <c:pt idx="30" formatCode="General">
                  <c:v>1.17</c:v>
                </c:pt>
                <c:pt idx="31" formatCode="General">
                  <c:v>1.19</c:v>
                </c:pt>
                <c:pt idx="32" formatCode="General">
                  <c:v>1.23</c:v>
                </c:pt>
                <c:pt idx="33" formatCode="General">
                  <c:v>1.25</c:v>
                </c:pt>
                <c:pt idx="34" formatCode="General">
                  <c:v>1.28</c:v>
                </c:pt>
                <c:pt idx="35" formatCode="General">
                  <c:v>1.31</c:v>
                </c:pt>
                <c:pt idx="36" formatCode="General">
                  <c:v>1.32</c:v>
                </c:pt>
                <c:pt idx="37" formatCode="General">
                  <c:v>1.36</c:v>
                </c:pt>
                <c:pt idx="38" formatCode="General">
                  <c:v>1.38</c:v>
                </c:pt>
                <c:pt idx="39" formatCode="General">
                  <c:v>1.41</c:v>
                </c:pt>
                <c:pt idx="40" formatCode="General">
                  <c:v>1.43</c:v>
                </c:pt>
                <c:pt idx="41" formatCode="General">
                  <c:v>1.46</c:v>
                </c:pt>
                <c:pt idx="42" formatCode="General">
                  <c:v>1.5</c:v>
                </c:pt>
                <c:pt idx="43" formatCode="General">
                  <c:v>1.52</c:v>
                </c:pt>
                <c:pt idx="44" formatCode="General">
                  <c:v>1.55</c:v>
                </c:pt>
                <c:pt idx="45" formatCode="General">
                  <c:v>1.58</c:v>
                </c:pt>
                <c:pt idx="46" formatCode="General">
                  <c:v>1.61</c:v>
                </c:pt>
                <c:pt idx="47" formatCode="General">
                  <c:v>1.65</c:v>
                </c:pt>
                <c:pt idx="48" formatCode="General">
                  <c:v>1.69</c:v>
                </c:pt>
                <c:pt idx="49" formatCode="General">
                  <c:v>1.71</c:v>
                </c:pt>
                <c:pt idx="50" formatCode="General">
                  <c:v>1.69</c:v>
                </c:pt>
                <c:pt idx="51" formatCode="General">
                  <c:v>1.72</c:v>
                </c:pt>
                <c:pt idx="52" formatCode="General">
                  <c:v>1.75</c:v>
                </c:pt>
                <c:pt idx="53" formatCode="General">
                  <c:v>1.77</c:v>
                </c:pt>
                <c:pt idx="54" formatCode="General">
                  <c:v>1.81</c:v>
                </c:pt>
                <c:pt idx="55" formatCode="General">
                  <c:v>1.85</c:v>
                </c:pt>
                <c:pt idx="56" formatCode="General">
                  <c:v>1.87</c:v>
                </c:pt>
                <c:pt idx="57" formatCode="General">
                  <c:v>1.87</c:v>
                </c:pt>
                <c:pt idx="58" formatCode="General">
                  <c:v>1.9</c:v>
                </c:pt>
                <c:pt idx="59" formatCode="General">
                  <c:v>1.93</c:v>
                </c:pt>
                <c:pt idx="60" formatCode="General">
                  <c:v>1.96</c:v>
                </c:pt>
                <c:pt idx="61" formatCode="General">
                  <c:v>1.99</c:v>
                </c:pt>
                <c:pt idx="62" formatCode="General">
                  <c:v>2.0299999999999998</c:v>
                </c:pt>
                <c:pt idx="63" formatCode="General">
                  <c:v>2.0299999999999998</c:v>
                </c:pt>
                <c:pt idx="64" formatCode="General">
                  <c:v>1.97</c:v>
                </c:pt>
                <c:pt idx="65" formatCode="General">
                  <c:v>2.0699999999999998</c:v>
                </c:pt>
                <c:pt idx="66" formatCode="General">
                  <c:v>2.12</c:v>
                </c:pt>
                <c:pt idx="67" formatCode="General">
                  <c:v>2.14</c:v>
                </c:pt>
                <c:pt idx="68" formatCode="General">
                  <c:v>2.16</c:v>
                </c:pt>
                <c:pt idx="69" formatCode="General">
                  <c:v>2.19</c:v>
                </c:pt>
                <c:pt idx="70" formatCode="General">
                  <c:v>2.2200000000000002</c:v>
                </c:pt>
                <c:pt idx="71" formatCode="General">
                  <c:v>2.25</c:v>
                </c:pt>
                <c:pt idx="72" formatCode="General">
                  <c:v>2.27</c:v>
                </c:pt>
                <c:pt idx="73" formatCode="General">
                  <c:v>2.34</c:v>
                </c:pt>
                <c:pt idx="74" formatCode="General">
                  <c:v>2.31</c:v>
                </c:pt>
                <c:pt idx="75" formatCode="General">
                  <c:v>2.36</c:v>
                </c:pt>
                <c:pt idx="76" formatCode="General">
                  <c:v>2.38</c:v>
                </c:pt>
                <c:pt idx="77" formatCode="General">
                  <c:v>2.41</c:v>
                </c:pt>
                <c:pt idx="78" formatCode="General">
                  <c:v>2.5</c:v>
                </c:pt>
                <c:pt idx="79" formatCode="General">
                  <c:v>2.52</c:v>
                </c:pt>
                <c:pt idx="80" formatCode="General">
                  <c:v>2.46</c:v>
                </c:pt>
                <c:pt idx="81" formatCode="General">
                  <c:v>2.4500000000000002</c:v>
                </c:pt>
                <c:pt idx="82" formatCode="General">
                  <c:v>2.56</c:v>
                </c:pt>
                <c:pt idx="83" formatCode="General">
                  <c:v>2.59</c:v>
                </c:pt>
                <c:pt idx="84" formatCode="General">
                  <c:v>2.62</c:v>
                </c:pt>
                <c:pt idx="85" formatCode="General">
                  <c:v>2.64</c:v>
                </c:pt>
                <c:pt idx="86" formatCode="General">
                  <c:v>2.67</c:v>
                </c:pt>
                <c:pt idx="87" formatCode="General">
                  <c:v>2.68</c:v>
                </c:pt>
                <c:pt idx="88" formatCode="General">
                  <c:v>2.71</c:v>
                </c:pt>
                <c:pt idx="89" formatCode="General">
                  <c:v>2.72</c:v>
                </c:pt>
                <c:pt idx="90" formatCode="General">
                  <c:v>2.76</c:v>
                </c:pt>
                <c:pt idx="91" formatCode="General">
                  <c:v>2.78</c:v>
                </c:pt>
                <c:pt idx="92" formatCode="General">
                  <c:v>2.8</c:v>
                </c:pt>
                <c:pt idx="93" formatCode="General">
                  <c:v>2.83</c:v>
                </c:pt>
                <c:pt idx="94" formatCode="General">
                  <c:v>2.86</c:v>
                </c:pt>
                <c:pt idx="95" formatCode="General">
                  <c:v>2.87</c:v>
                </c:pt>
                <c:pt idx="96" formatCode="General">
                  <c:v>2.89</c:v>
                </c:pt>
                <c:pt idx="97" formatCode="General">
                  <c:v>2.9</c:v>
                </c:pt>
                <c:pt idx="98" formatCode="General">
                  <c:v>2.93</c:v>
                </c:pt>
                <c:pt idx="99" formatCode="General">
                  <c:v>2.96</c:v>
                </c:pt>
                <c:pt idx="100" formatCode="General">
                  <c:v>2.94</c:v>
                </c:pt>
                <c:pt idx="101" formatCode="General">
                  <c:v>3</c:v>
                </c:pt>
                <c:pt idx="102" formatCode="General">
                  <c:v>3.02</c:v>
                </c:pt>
                <c:pt idx="103" formatCode="General">
                  <c:v>2.98</c:v>
                </c:pt>
                <c:pt idx="104" formatCode="General">
                  <c:v>3.06</c:v>
                </c:pt>
                <c:pt idx="105" formatCode="General">
                  <c:v>3.07</c:v>
                </c:pt>
                <c:pt idx="106" formatCode="General">
                  <c:v>3.1</c:v>
                </c:pt>
                <c:pt idx="107" formatCode="General">
                  <c:v>3.12</c:v>
                </c:pt>
                <c:pt idx="108" formatCode="General">
                  <c:v>3.14</c:v>
                </c:pt>
                <c:pt idx="109" formatCode="General">
                  <c:v>3.17</c:v>
                </c:pt>
                <c:pt idx="110" formatCode="General">
                  <c:v>3.2</c:v>
                </c:pt>
                <c:pt idx="111" formatCode="General">
                  <c:v>3.22</c:v>
                </c:pt>
                <c:pt idx="112" formatCode="General">
                  <c:v>3.23</c:v>
                </c:pt>
                <c:pt idx="113" formatCode="General">
                  <c:v>3.28</c:v>
                </c:pt>
                <c:pt idx="114" formatCode="General">
                  <c:v>3.31</c:v>
                </c:pt>
                <c:pt idx="115" formatCode="General">
                  <c:v>3.31</c:v>
                </c:pt>
                <c:pt idx="116" formatCode="General">
                  <c:v>3.32</c:v>
                </c:pt>
                <c:pt idx="117" formatCode="General">
                  <c:v>3.34</c:v>
                </c:pt>
                <c:pt idx="118" formatCode="General">
                  <c:v>3.36</c:v>
                </c:pt>
                <c:pt idx="119" formatCode="General">
                  <c:v>3.38</c:v>
                </c:pt>
                <c:pt idx="120" formatCode="General">
                  <c:v>3.41</c:v>
                </c:pt>
                <c:pt idx="121" formatCode="General">
                  <c:v>3.43</c:v>
                </c:pt>
                <c:pt idx="122" formatCode="General">
                  <c:v>3.46</c:v>
                </c:pt>
                <c:pt idx="123" formatCode="General">
                  <c:v>3.46</c:v>
                </c:pt>
                <c:pt idx="124" formatCode="General">
                  <c:v>3.49</c:v>
                </c:pt>
                <c:pt idx="125" formatCode="General">
                  <c:v>3.52</c:v>
                </c:pt>
                <c:pt idx="126" formatCode="General">
                  <c:v>3.55</c:v>
                </c:pt>
                <c:pt idx="127" formatCode="General">
                  <c:v>3.53</c:v>
                </c:pt>
                <c:pt idx="128" formatCode="General">
                  <c:v>3.57</c:v>
                </c:pt>
                <c:pt idx="129" formatCode="General">
                  <c:v>3.54</c:v>
                </c:pt>
                <c:pt idx="130" formatCode="General">
                  <c:v>3.58</c:v>
                </c:pt>
                <c:pt idx="131" formatCode="General">
                  <c:v>3.6</c:v>
                </c:pt>
                <c:pt idx="132" formatCode="General">
                  <c:v>3.61</c:v>
                </c:pt>
                <c:pt idx="133" formatCode="General">
                  <c:v>3.66</c:v>
                </c:pt>
                <c:pt idx="134" formatCode="General">
                  <c:v>3.65</c:v>
                </c:pt>
                <c:pt idx="135" formatCode="General">
                  <c:v>3.67</c:v>
                </c:pt>
                <c:pt idx="136" formatCode="General">
                  <c:v>3.62</c:v>
                </c:pt>
                <c:pt idx="137" formatCode="General">
                  <c:v>3.65</c:v>
                </c:pt>
                <c:pt idx="138" formatCode="General">
                  <c:v>3.73</c:v>
                </c:pt>
                <c:pt idx="139" formatCode="General">
                  <c:v>3.73</c:v>
                </c:pt>
                <c:pt idx="140" formatCode="General">
                  <c:v>3.77</c:v>
                </c:pt>
                <c:pt idx="141" formatCode="General">
                  <c:v>3.77</c:v>
                </c:pt>
                <c:pt idx="142" formatCode="General">
                  <c:v>3.82</c:v>
                </c:pt>
                <c:pt idx="143" formatCode="General">
                  <c:v>3.87</c:v>
                </c:pt>
                <c:pt idx="144" formatCode="General">
                  <c:v>3.81</c:v>
                </c:pt>
                <c:pt idx="145" formatCode="General">
                  <c:v>3.9</c:v>
                </c:pt>
                <c:pt idx="146" formatCode="General">
                  <c:v>3.91</c:v>
                </c:pt>
                <c:pt idx="147" formatCode="General">
                  <c:v>3.8</c:v>
                </c:pt>
                <c:pt idx="148" formatCode="General">
                  <c:v>3.84</c:v>
                </c:pt>
                <c:pt idx="149" formatCode="General">
                  <c:v>3.82</c:v>
                </c:pt>
                <c:pt idx="150" formatCode="General">
                  <c:v>3.88</c:v>
                </c:pt>
                <c:pt idx="151" formatCode="General">
                  <c:v>3.87</c:v>
                </c:pt>
                <c:pt idx="152" formatCode="General">
                  <c:v>3.96</c:v>
                </c:pt>
                <c:pt idx="153" formatCode="General">
                  <c:v>3.96</c:v>
                </c:pt>
                <c:pt idx="154" formatCode="General">
                  <c:v>3.97</c:v>
                </c:pt>
                <c:pt idx="155" formatCode="General">
                  <c:v>3.97</c:v>
                </c:pt>
                <c:pt idx="156" formatCode="General">
                  <c:v>4.01</c:v>
                </c:pt>
                <c:pt idx="157" formatCode="General">
                  <c:v>3.98</c:v>
                </c:pt>
                <c:pt idx="158" formatCode="General">
                  <c:v>3.97</c:v>
                </c:pt>
                <c:pt idx="159" formatCode="General">
                  <c:v>4.04</c:v>
                </c:pt>
                <c:pt idx="160" formatCode="General">
                  <c:v>4.04</c:v>
                </c:pt>
                <c:pt idx="161" formatCode="General">
                  <c:v>4.07</c:v>
                </c:pt>
                <c:pt idx="162" formatCode="General">
                  <c:v>4.05</c:v>
                </c:pt>
                <c:pt idx="163" formatCode="General">
                  <c:v>4.07</c:v>
                </c:pt>
                <c:pt idx="164" formatCode="General">
                  <c:v>4.0599999999999996</c:v>
                </c:pt>
                <c:pt idx="165" formatCode="General">
                  <c:v>4.1100000000000003</c:v>
                </c:pt>
                <c:pt idx="166" formatCode="General">
                  <c:v>4.0999999999999996</c:v>
                </c:pt>
                <c:pt idx="167" formatCode="General">
                  <c:v>4.12</c:v>
                </c:pt>
                <c:pt idx="168" formatCode="General">
                  <c:v>4.13</c:v>
                </c:pt>
                <c:pt idx="169" formatCode="General">
                  <c:v>4.1500000000000004</c:v>
                </c:pt>
                <c:pt idx="170" formatCode="General">
                  <c:v>4.1399999999999997</c:v>
                </c:pt>
                <c:pt idx="171" formatCode="General">
                  <c:v>4.13</c:v>
                </c:pt>
                <c:pt idx="172" formatCode="General">
                  <c:v>4.17</c:v>
                </c:pt>
                <c:pt idx="173" formatCode="General">
                  <c:v>4.16</c:v>
                </c:pt>
                <c:pt idx="174" formatCode="General">
                  <c:v>4.2</c:v>
                </c:pt>
                <c:pt idx="175" formatCode="General">
                  <c:v>4.16</c:v>
                </c:pt>
                <c:pt idx="176" formatCode="General">
                  <c:v>4.1399999999999997</c:v>
                </c:pt>
                <c:pt idx="177" formatCode="General">
                  <c:v>4.17</c:v>
                </c:pt>
                <c:pt idx="178" formatCode="General">
                  <c:v>4.1900000000000004</c:v>
                </c:pt>
                <c:pt idx="179" formatCode="General">
                  <c:v>4.3</c:v>
                </c:pt>
                <c:pt idx="180" formatCode="General">
                  <c:v>4.3499999999999996</c:v>
                </c:pt>
                <c:pt idx="181" formatCode="General">
                  <c:v>4.3499999999999996</c:v>
                </c:pt>
                <c:pt idx="182" formatCode="General">
                  <c:v>4.3499999999999996</c:v>
                </c:pt>
                <c:pt idx="183" formatCode="General">
                  <c:v>4.38</c:v>
                </c:pt>
                <c:pt idx="184" formatCode="General">
                  <c:v>4.37</c:v>
                </c:pt>
                <c:pt idx="185" formatCode="General">
                  <c:v>4.3600000000000003</c:v>
                </c:pt>
                <c:pt idx="186" formatCode="General">
                  <c:v>4.3600000000000003</c:v>
                </c:pt>
                <c:pt idx="187" formatCode="General">
                  <c:v>4.3899999999999997</c:v>
                </c:pt>
                <c:pt idx="188" formatCode="General">
                  <c:v>4.4000000000000004</c:v>
                </c:pt>
                <c:pt idx="189" formatCode="General">
                  <c:v>4.41</c:v>
                </c:pt>
                <c:pt idx="190" formatCode="General">
                  <c:v>4.3899999999999997</c:v>
                </c:pt>
                <c:pt idx="191" formatCode="General">
                  <c:v>4.47</c:v>
                </c:pt>
                <c:pt idx="192" formatCode="General">
                  <c:v>4.49</c:v>
                </c:pt>
                <c:pt idx="193" formatCode="General">
                  <c:v>4.4800000000000004</c:v>
                </c:pt>
                <c:pt idx="194" formatCode="General">
                  <c:v>4.43</c:v>
                </c:pt>
                <c:pt idx="195" formatCode="General">
                  <c:v>4.4800000000000004</c:v>
                </c:pt>
                <c:pt idx="196" formatCode="General">
                  <c:v>4.49</c:v>
                </c:pt>
                <c:pt idx="197" formatCode="General">
                  <c:v>4.4800000000000004</c:v>
                </c:pt>
                <c:pt idx="198" formatCode="General">
                  <c:v>4.47</c:v>
                </c:pt>
                <c:pt idx="199" formatCode="General">
                  <c:v>4.47</c:v>
                </c:pt>
                <c:pt idx="200" formatCode="General">
                  <c:v>4.5599999999999996</c:v>
                </c:pt>
                <c:pt idx="201" formatCode="General">
                  <c:v>4.55</c:v>
                </c:pt>
                <c:pt idx="202" formatCode="General">
                  <c:v>4.8</c:v>
                </c:pt>
                <c:pt idx="203" formatCode="General">
                  <c:v>4.78</c:v>
                </c:pt>
                <c:pt idx="204" formatCode="General">
                  <c:v>4.6100000000000003</c:v>
                </c:pt>
                <c:pt idx="205" formatCode="General">
                  <c:v>4.62</c:v>
                </c:pt>
                <c:pt idx="206" formatCode="General">
                  <c:v>4.59</c:v>
                </c:pt>
                <c:pt idx="207" formatCode="General">
                  <c:v>4.62</c:v>
                </c:pt>
                <c:pt idx="208" formatCode="General">
                  <c:v>4.8899999999999997</c:v>
                </c:pt>
                <c:pt idx="209" formatCode="General">
                  <c:v>4.87</c:v>
                </c:pt>
                <c:pt idx="210" formatCode="General">
                  <c:v>4.9000000000000004</c:v>
                </c:pt>
                <c:pt idx="211" formatCode="General">
                  <c:v>4.68</c:v>
                </c:pt>
                <c:pt idx="212" formatCode="General">
                  <c:v>4.68</c:v>
                </c:pt>
                <c:pt idx="213" formatCode="General">
                  <c:v>4.78</c:v>
                </c:pt>
                <c:pt idx="214" formatCode="General">
                  <c:v>5.01</c:v>
                </c:pt>
                <c:pt idx="215" formatCode="General">
                  <c:v>5.0199999999999996</c:v>
                </c:pt>
                <c:pt idx="216" formatCode="General">
                  <c:v>5.03</c:v>
                </c:pt>
                <c:pt idx="217" formatCode="General">
                  <c:v>5.13</c:v>
                </c:pt>
                <c:pt idx="218" formatCode="General">
                  <c:v>5.13</c:v>
                </c:pt>
                <c:pt idx="219" formatCode="General">
                  <c:v>5.0199999999999996</c:v>
                </c:pt>
                <c:pt idx="220" formatCode="General">
                  <c:v>4.92</c:v>
                </c:pt>
                <c:pt idx="221" formatCode="General">
                  <c:v>4.83</c:v>
                </c:pt>
                <c:pt idx="222" formatCode="General">
                  <c:v>4.71</c:v>
                </c:pt>
                <c:pt idx="223" formatCode="General">
                  <c:v>4.71</c:v>
                </c:pt>
                <c:pt idx="224" formatCode="General">
                  <c:v>4.92</c:v>
                </c:pt>
                <c:pt idx="225" formatCode="General">
                  <c:v>5.08</c:v>
                </c:pt>
                <c:pt idx="226" formatCode="General">
                  <c:v>5.08</c:v>
                </c:pt>
                <c:pt idx="227" formatCode="General">
                  <c:v>5.2</c:v>
                </c:pt>
                <c:pt idx="228" formatCode="General">
                  <c:v>5.33</c:v>
                </c:pt>
                <c:pt idx="229" formatCode="General">
                  <c:v>5.34</c:v>
                </c:pt>
                <c:pt idx="230" formatCode="General">
                  <c:v>5.43</c:v>
                </c:pt>
                <c:pt idx="231" formatCode="General">
                  <c:v>5.58</c:v>
                </c:pt>
                <c:pt idx="232" formatCode="General">
                  <c:v>5.57</c:v>
                </c:pt>
                <c:pt idx="233" formatCode="General">
                  <c:v>5.43</c:v>
                </c:pt>
                <c:pt idx="234" formatCode="General">
                  <c:v>5.24</c:v>
                </c:pt>
                <c:pt idx="235" formatCode="General">
                  <c:v>5.3</c:v>
                </c:pt>
                <c:pt idx="236" formatCode="General">
                  <c:v>4.92</c:v>
                </c:pt>
                <c:pt idx="237" formatCode="General">
                  <c:v>5.37</c:v>
                </c:pt>
                <c:pt idx="238" formatCode="General">
                  <c:v>5.48</c:v>
                </c:pt>
                <c:pt idx="239" formatCode="General">
                  <c:v>5.48</c:v>
                </c:pt>
                <c:pt idx="240" formatCode="General">
                  <c:v>5.53</c:v>
                </c:pt>
                <c:pt idx="241" formatCode="General">
                  <c:v>5.61</c:v>
                </c:pt>
                <c:pt idx="242" formatCode="General">
                  <c:v>5.65</c:v>
                </c:pt>
                <c:pt idx="243" formatCode="General">
                  <c:v>5.66</c:v>
                </c:pt>
                <c:pt idx="244" formatCode="General">
                  <c:v>5.69</c:v>
                </c:pt>
                <c:pt idx="245" formatCode="General">
                  <c:v>5.72</c:v>
                </c:pt>
                <c:pt idx="246" formatCode="General">
                  <c:v>5.78</c:v>
                </c:pt>
                <c:pt idx="247" formatCode="General">
                  <c:v>5.82</c:v>
                </c:pt>
                <c:pt idx="248" formatCode="General">
                  <c:v>5.81</c:v>
                </c:pt>
                <c:pt idx="249" formatCode="General">
                  <c:v>5.85</c:v>
                </c:pt>
                <c:pt idx="250" formatCode="General">
                  <c:v>5.83</c:v>
                </c:pt>
              </c:numCache>
              <c:extLst xmlns:c15="http://schemas.microsoft.com/office/drawing/2012/chart"/>
            </c:numRef>
          </c:xVal>
          <c:yVal>
            <c:numRef>
              <c:f>Multilayer!$Q$36:$Q$286</c:f>
              <c:numCache>
                <c:formatCode>0.00E+00</c:formatCode>
                <c:ptCount val="251"/>
                <c:pt idx="0">
                  <c:v>35400000</c:v>
                </c:pt>
                <c:pt idx="1">
                  <c:v>35200000</c:v>
                </c:pt>
                <c:pt idx="2">
                  <c:v>35200000</c:v>
                </c:pt>
                <c:pt idx="3">
                  <c:v>34900000</c:v>
                </c:pt>
                <c:pt idx="4">
                  <c:v>34400000</c:v>
                </c:pt>
                <c:pt idx="5">
                  <c:v>33100000</c:v>
                </c:pt>
                <c:pt idx="6">
                  <c:v>32900000</c:v>
                </c:pt>
                <c:pt idx="7">
                  <c:v>32700000</c:v>
                </c:pt>
                <c:pt idx="8">
                  <c:v>32600000</c:v>
                </c:pt>
                <c:pt idx="9">
                  <c:v>32400000</c:v>
                </c:pt>
                <c:pt idx="10">
                  <c:v>32400000</c:v>
                </c:pt>
                <c:pt idx="11">
                  <c:v>32300000</c:v>
                </c:pt>
                <c:pt idx="12">
                  <c:v>32200000</c:v>
                </c:pt>
                <c:pt idx="13">
                  <c:v>31700000</c:v>
                </c:pt>
                <c:pt idx="14">
                  <c:v>31700000</c:v>
                </c:pt>
                <c:pt idx="15">
                  <c:v>31600000</c:v>
                </c:pt>
                <c:pt idx="16">
                  <c:v>31600000</c:v>
                </c:pt>
                <c:pt idx="17">
                  <c:v>31600000</c:v>
                </c:pt>
                <c:pt idx="18">
                  <c:v>31600000</c:v>
                </c:pt>
                <c:pt idx="19">
                  <c:v>31500000</c:v>
                </c:pt>
                <c:pt idx="20">
                  <c:v>31500000</c:v>
                </c:pt>
                <c:pt idx="21">
                  <c:v>31500000</c:v>
                </c:pt>
                <c:pt idx="22">
                  <c:v>31400000</c:v>
                </c:pt>
                <c:pt idx="23">
                  <c:v>31400000</c:v>
                </c:pt>
                <c:pt idx="24">
                  <c:v>31400000</c:v>
                </c:pt>
                <c:pt idx="25">
                  <c:v>30900000</c:v>
                </c:pt>
                <c:pt idx="26">
                  <c:v>31300000</c:v>
                </c:pt>
                <c:pt idx="27">
                  <c:v>31400000</c:v>
                </c:pt>
                <c:pt idx="28">
                  <c:v>31200000</c:v>
                </c:pt>
                <c:pt idx="29">
                  <c:v>31000000</c:v>
                </c:pt>
                <c:pt idx="30">
                  <c:v>31100000</c:v>
                </c:pt>
                <c:pt idx="31">
                  <c:v>30900000</c:v>
                </c:pt>
                <c:pt idx="32">
                  <c:v>30800000</c:v>
                </c:pt>
                <c:pt idx="33">
                  <c:v>31000000</c:v>
                </c:pt>
                <c:pt idx="34">
                  <c:v>30700000</c:v>
                </c:pt>
                <c:pt idx="35">
                  <c:v>30500000</c:v>
                </c:pt>
                <c:pt idx="36">
                  <c:v>29900000</c:v>
                </c:pt>
                <c:pt idx="37">
                  <c:v>29900000</c:v>
                </c:pt>
                <c:pt idx="38">
                  <c:v>29700000</c:v>
                </c:pt>
                <c:pt idx="39">
                  <c:v>29300000</c:v>
                </c:pt>
                <c:pt idx="40">
                  <c:v>29300000</c:v>
                </c:pt>
                <c:pt idx="41">
                  <c:v>29200000</c:v>
                </c:pt>
                <c:pt idx="42">
                  <c:v>29100000</c:v>
                </c:pt>
                <c:pt idx="43">
                  <c:v>29200000</c:v>
                </c:pt>
                <c:pt idx="44">
                  <c:v>29100000</c:v>
                </c:pt>
                <c:pt idx="45">
                  <c:v>29100000</c:v>
                </c:pt>
                <c:pt idx="46">
                  <c:v>29000000</c:v>
                </c:pt>
                <c:pt idx="47">
                  <c:v>28900000</c:v>
                </c:pt>
                <c:pt idx="48">
                  <c:v>28800000</c:v>
                </c:pt>
                <c:pt idx="49">
                  <c:v>29200000</c:v>
                </c:pt>
                <c:pt idx="50">
                  <c:v>28900000</c:v>
                </c:pt>
                <c:pt idx="51">
                  <c:v>28800000</c:v>
                </c:pt>
                <c:pt idx="52">
                  <c:v>28800000</c:v>
                </c:pt>
                <c:pt idx="53">
                  <c:v>28700000</c:v>
                </c:pt>
                <c:pt idx="54">
                  <c:v>28700000</c:v>
                </c:pt>
                <c:pt idx="55">
                  <c:v>28800000</c:v>
                </c:pt>
                <c:pt idx="56">
                  <c:v>28600000</c:v>
                </c:pt>
                <c:pt idx="57">
                  <c:v>28700000</c:v>
                </c:pt>
                <c:pt idx="58">
                  <c:v>28600000</c:v>
                </c:pt>
                <c:pt idx="59">
                  <c:v>28600000</c:v>
                </c:pt>
                <c:pt idx="60">
                  <c:v>28600000</c:v>
                </c:pt>
                <c:pt idx="61">
                  <c:v>28500000</c:v>
                </c:pt>
                <c:pt idx="62">
                  <c:v>28300000</c:v>
                </c:pt>
                <c:pt idx="63">
                  <c:v>28300000</c:v>
                </c:pt>
                <c:pt idx="64">
                  <c:v>28400000</c:v>
                </c:pt>
                <c:pt idx="65">
                  <c:v>28200000</c:v>
                </c:pt>
                <c:pt idx="66">
                  <c:v>28500000</c:v>
                </c:pt>
                <c:pt idx="67">
                  <c:v>27900000</c:v>
                </c:pt>
                <c:pt idx="68">
                  <c:v>28100000</c:v>
                </c:pt>
                <c:pt idx="69">
                  <c:v>28000000</c:v>
                </c:pt>
                <c:pt idx="70">
                  <c:v>28000000</c:v>
                </c:pt>
                <c:pt idx="71">
                  <c:v>27900000</c:v>
                </c:pt>
                <c:pt idx="72">
                  <c:v>28000000</c:v>
                </c:pt>
                <c:pt idx="73">
                  <c:v>27700000</c:v>
                </c:pt>
                <c:pt idx="74">
                  <c:v>27700000</c:v>
                </c:pt>
                <c:pt idx="75">
                  <c:v>27700000</c:v>
                </c:pt>
                <c:pt idx="76">
                  <c:v>27800000</c:v>
                </c:pt>
                <c:pt idx="77">
                  <c:v>27700000</c:v>
                </c:pt>
                <c:pt idx="78">
                  <c:v>27600000</c:v>
                </c:pt>
                <c:pt idx="79">
                  <c:v>27500000</c:v>
                </c:pt>
                <c:pt idx="80">
                  <c:v>27600000</c:v>
                </c:pt>
                <c:pt idx="81">
                  <c:v>27600000</c:v>
                </c:pt>
                <c:pt idx="82">
                  <c:v>27400000</c:v>
                </c:pt>
                <c:pt idx="83">
                  <c:v>27400000</c:v>
                </c:pt>
                <c:pt idx="84">
                  <c:v>27400000</c:v>
                </c:pt>
                <c:pt idx="85">
                  <c:v>27400000</c:v>
                </c:pt>
                <c:pt idx="86">
                  <c:v>27300000</c:v>
                </c:pt>
                <c:pt idx="87">
                  <c:v>27300000</c:v>
                </c:pt>
                <c:pt idx="88">
                  <c:v>27300000</c:v>
                </c:pt>
                <c:pt idx="89">
                  <c:v>27200000</c:v>
                </c:pt>
                <c:pt idx="90">
                  <c:v>27300000</c:v>
                </c:pt>
                <c:pt idx="91">
                  <c:v>27200000</c:v>
                </c:pt>
                <c:pt idx="92">
                  <c:v>27200000</c:v>
                </c:pt>
                <c:pt idx="93">
                  <c:v>27200000</c:v>
                </c:pt>
                <c:pt idx="94">
                  <c:v>27200000</c:v>
                </c:pt>
                <c:pt idx="95">
                  <c:v>27200000</c:v>
                </c:pt>
                <c:pt idx="96">
                  <c:v>27100000</c:v>
                </c:pt>
                <c:pt idx="97">
                  <c:v>27100000</c:v>
                </c:pt>
                <c:pt idx="98">
                  <c:v>27000000</c:v>
                </c:pt>
                <c:pt idx="99">
                  <c:v>26900000</c:v>
                </c:pt>
                <c:pt idx="100">
                  <c:v>26900000</c:v>
                </c:pt>
                <c:pt idx="101">
                  <c:v>26900000</c:v>
                </c:pt>
                <c:pt idx="102">
                  <c:v>26800000</c:v>
                </c:pt>
                <c:pt idx="103">
                  <c:v>26800000</c:v>
                </c:pt>
                <c:pt idx="104">
                  <c:v>26800000</c:v>
                </c:pt>
                <c:pt idx="105">
                  <c:v>26900000</c:v>
                </c:pt>
                <c:pt idx="106">
                  <c:v>26800000</c:v>
                </c:pt>
                <c:pt idx="107">
                  <c:v>26700000</c:v>
                </c:pt>
                <c:pt idx="108">
                  <c:v>26700000</c:v>
                </c:pt>
                <c:pt idx="109">
                  <c:v>26600000</c:v>
                </c:pt>
                <c:pt idx="110">
                  <c:v>26500000</c:v>
                </c:pt>
                <c:pt idx="111">
                  <c:v>26500000</c:v>
                </c:pt>
                <c:pt idx="112">
                  <c:v>26500000</c:v>
                </c:pt>
                <c:pt idx="113">
                  <c:v>26400000</c:v>
                </c:pt>
                <c:pt idx="114">
                  <c:v>26400000</c:v>
                </c:pt>
                <c:pt idx="115">
                  <c:v>26400000</c:v>
                </c:pt>
                <c:pt idx="116">
                  <c:v>26400000</c:v>
                </c:pt>
                <c:pt idx="117">
                  <c:v>26400000</c:v>
                </c:pt>
                <c:pt idx="118">
                  <c:v>26300000</c:v>
                </c:pt>
                <c:pt idx="119">
                  <c:v>26400000</c:v>
                </c:pt>
                <c:pt idx="120">
                  <c:v>26300000</c:v>
                </c:pt>
                <c:pt idx="121">
                  <c:v>26300000</c:v>
                </c:pt>
                <c:pt idx="122">
                  <c:v>26200000</c:v>
                </c:pt>
                <c:pt idx="123">
                  <c:v>26200000</c:v>
                </c:pt>
                <c:pt idx="124">
                  <c:v>26200000</c:v>
                </c:pt>
                <c:pt idx="125">
                  <c:v>26200000</c:v>
                </c:pt>
                <c:pt idx="126">
                  <c:v>26100000</c:v>
                </c:pt>
                <c:pt idx="127">
                  <c:v>26100000</c:v>
                </c:pt>
                <c:pt idx="128">
                  <c:v>26100000</c:v>
                </c:pt>
                <c:pt idx="129">
                  <c:v>26200000</c:v>
                </c:pt>
                <c:pt idx="130">
                  <c:v>26100000</c:v>
                </c:pt>
                <c:pt idx="131">
                  <c:v>26100000</c:v>
                </c:pt>
                <c:pt idx="132">
                  <c:v>26100000</c:v>
                </c:pt>
                <c:pt idx="133">
                  <c:v>26000000</c:v>
                </c:pt>
                <c:pt idx="134">
                  <c:v>26000000</c:v>
                </c:pt>
                <c:pt idx="135">
                  <c:v>26000000</c:v>
                </c:pt>
                <c:pt idx="136">
                  <c:v>26100000</c:v>
                </c:pt>
                <c:pt idx="137">
                  <c:v>26100000</c:v>
                </c:pt>
                <c:pt idx="138">
                  <c:v>26000000</c:v>
                </c:pt>
                <c:pt idx="139">
                  <c:v>25900000</c:v>
                </c:pt>
                <c:pt idx="140">
                  <c:v>25800000</c:v>
                </c:pt>
                <c:pt idx="141">
                  <c:v>25900000</c:v>
                </c:pt>
                <c:pt idx="142">
                  <c:v>25800000</c:v>
                </c:pt>
                <c:pt idx="143">
                  <c:v>25100000</c:v>
                </c:pt>
                <c:pt idx="144">
                  <c:v>25300000</c:v>
                </c:pt>
                <c:pt idx="145">
                  <c:v>25300000</c:v>
                </c:pt>
                <c:pt idx="146">
                  <c:v>25400000</c:v>
                </c:pt>
                <c:pt idx="147">
                  <c:v>25600000</c:v>
                </c:pt>
                <c:pt idx="148">
                  <c:v>25600000</c:v>
                </c:pt>
                <c:pt idx="149">
                  <c:v>25500000</c:v>
                </c:pt>
                <c:pt idx="150">
                  <c:v>25500000</c:v>
                </c:pt>
                <c:pt idx="151">
                  <c:v>25500000</c:v>
                </c:pt>
                <c:pt idx="152">
                  <c:v>25400000</c:v>
                </c:pt>
                <c:pt idx="153">
                  <c:v>25300000</c:v>
                </c:pt>
                <c:pt idx="154">
                  <c:v>25200000</c:v>
                </c:pt>
                <c:pt idx="155">
                  <c:v>25300000</c:v>
                </c:pt>
                <c:pt idx="156">
                  <c:v>25500000</c:v>
                </c:pt>
                <c:pt idx="157">
                  <c:v>25200000</c:v>
                </c:pt>
                <c:pt idx="158">
                  <c:v>25300000</c:v>
                </c:pt>
                <c:pt idx="159">
                  <c:v>25200000</c:v>
                </c:pt>
                <c:pt idx="160">
                  <c:v>25200000</c:v>
                </c:pt>
                <c:pt idx="161">
                  <c:v>25100000</c:v>
                </c:pt>
                <c:pt idx="162">
                  <c:v>25200000</c:v>
                </c:pt>
                <c:pt idx="163">
                  <c:v>25200000</c:v>
                </c:pt>
                <c:pt idx="164">
                  <c:v>25200000</c:v>
                </c:pt>
                <c:pt idx="165">
                  <c:v>25100000</c:v>
                </c:pt>
                <c:pt idx="166">
                  <c:v>25200000</c:v>
                </c:pt>
                <c:pt idx="167">
                  <c:v>25000000</c:v>
                </c:pt>
                <c:pt idx="168">
                  <c:v>25000000</c:v>
                </c:pt>
                <c:pt idx="169">
                  <c:v>25000000</c:v>
                </c:pt>
                <c:pt idx="170">
                  <c:v>25100000</c:v>
                </c:pt>
                <c:pt idx="171">
                  <c:v>25100000</c:v>
                </c:pt>
                <c:pt idx="172">
                  <c:v>24900000</c:v>
                </c:pt>
                <c:pt idx="173">
                  <c:v>25000000</c:v>
                </c:pt>
                <c:pt idx="174">
                  <c:v>24900000</c:v>
                </c:pt>
                <c:pt idx="175">
                  <c:v>25000000</c:v>
                </c:pt>
                <c:pt idx="176">
                  <c:v>25300000</c:v>
                </c:pt>
                <c:pt idx="177">
                  <c:v>25300000</c:v>
                </c:pt>
                <c:pt idx="178">
                  <c:v>25200000</c:v>
                </c:pt>
                <c:pt idx="179">
                  <c:v>24700000</c:v>
                </c:pt>
                <c:pt idx="180">
                  <c:v>24600000</c:v>
                </c:pt>
                <c:pt idx="181">
                  <c:v>24700000</c:v>
                </c:pt>
                <c:pt idx="182">
                  <c:v>24700000</c:v>
                </c:pt>
                <c:pt idx="183">
                  <c:v>24600000</c:v>
                </c:pt>
                <c:pt idx="184">
                  <c:v>24700000</c:v>
                </c:pt>
                <c:pt idx="185">
                  <c:v>24600000</c:v>
                </c:pt>
                <c:pt idx="186">
                  <c:v>24600000</c:v>
                </c:pt>
                <c:pt idx="187">
                  <c:v>24500000</c:v>
                </c:pt>
                <c:pt idx="188">
                  <c:v>24100000</c:v>
                </c:pt>
                <c:pt idx="189">
                  <c:v>24100000</c:v>
                </c:pt>
                <c:pt idx="190">
                  <c:v>24000000</c:v>
                </c:pt>
                <c:pt idx="191">
                  <c:v>23900000</c:v>
                </c:pt>
                <c:pt idx="192">
                  <c:v>23800000</c:v>
                </c:pt>
                <c:pt idx="193">
                  <c:v>23800000</c:v>
                </c:pt>
                <c:pt idx="194">
                  <c:v>23900000</c:v>
                </c:pt>
                <c:pt idx="195">
                  <c:v>23800000</c:v>
                </c:pt>
                <c:pt idx="196">
                  <c:v>23800000</c:v>
                </c:pt>
                <c:pt idx="197">
                  <c:v>23800000</c:v>
                </c:pt>
                <c:pt idx="198">
                  <c:v>23800000</c:v>
                </c:pt>
                <c:pt idx="199">
                  <c:v>23900000</c:v>
                </c:pt>
                <c:pt idx="200">
                  <c:v>23800000</c:v>
                </c:pt>
                <c:pt idx="201">
                  <c:v>23700000</c:v>
                </c:pt>
                <c:pt idx="202">
                  <c:v>23300000</c:v>
                </c:pt>
                <c:pt idx="203">
                  <c:v>23300000</c:v>
                </c:pt>
                <c:pt idx="204">
                  <c:v>23600000</c:v>
                </c:pt>
                <c:pt idx="205">
                  <c:v>23600000</c:v>
                </c:pt>
                <c:pt idx="206">
                  <c:v>23600000</c:v>
                </c:pt>
                <c:pt idx="207">
                  <c:v>23600000</c:v>
                </c:pt>
                <c:pt idx="208">
                  <c:v>23100000</c:v>
                </c:pt>
                <c:pt idx="209">
                  <c:v>23100000</c:v>
                </c:pt>
                <c:pt idx="210">
                  <c:v>23000000</c:v>
                </c:pt>
                <c:pt idx="211">
                  <c:v>23600000</c:v>
                </c:pt>
                <c:pt idx="212">
                  <c:v>23500000</c:v>
                </c:pt>
                <c:pt idx="213">
                  <c:v>23400000</c:v>
                </c:pt>
                <c:pt idx="214">
                  <c:v>22900000</c:v>
                </c:pt>
                <c:pt idx="215">
                  <c:v>22900000</c:v>
                </c:pt>
                <c:pt idx="216">
                  <c:v>22900000</c:v>
                </c:pt>
                <c:pt idx="217">
                  <c:v>22600000</c:v>
                </c:pt>
                <c:pt idx="218">
                  <c:v>22600000</c:v>
                </c:pt>
                <c:pt idx="219">
                  <c:v>23000000</c:v>
                </c:pt>
                <c:pt idx="220">
                  <c:v>23200000</c:v>
                </c:pt>
                <c:pt idx="221">
                  <c:v>23500000</c:v>
                </c:pt>
                <c:pt idx="222">
                  <c:v>23600000</c:v>
                </c:pt>
                <c:pt idx="223">
                  <c:v>23600000</c:v>
                </c:pt>
                <c:pt idx="224">
                  <c:v>23200000</c:v>
                </c:pt>
                <c:pt idx="225">
                  <c:v>22900000</c:v>
                </c:pt>
                <c:pt idx="226">
                  <c:v>22900000</c:v>
                </c:pt>
                <c:pt idx="227">
                  <c:v>22700000</c:v>
                </c:pt>
                <c:pt idx="228">
                  <c:v>22400000</c:v>
                </c:pt>
                <c:pt idx="229">
                  <c:v>22400000</c:v>
                </c:pt>
                <c:pt idx="230">
                  <c:v>22300000</c:v>
                </c:pt>
                <c:pt idx="231">
                  <c:v>22000000</c:v>
                </c:pt>
                <c:pt idx="232">
                  <c:v>22000000</c:v>
                </c:pt>
                <c:pt idx="233">
                  <c:v>22300000</c:v>
                </c:pt>
                <c:pt idx="234">
                  <c:v>22600000</c:v>
                </c:pt>
                <c:pt idx="235">
                  <c:v>22600000</c:v>
                </c:pt>
                <c:pt idx="236">
                  <c:v>23300000</c:v>
                </c:pt>
                <c:pt idx="237">
                  <c:v>22400000</c:v>
                </c:pt>
                <c:pt idx="238">
                  <c:v>22200000</c:v>
                </c:pt>
                <c:pt idx="239">
                  <c:v>22200000</c:v>
                </c:pt>
                <c:pt idx="240">
                  <c:v>22100000</c:v>
                </c:pt>
                <c:pt idx="241">
                  <c:v>22000000</c:v>
                </c:pt>
                <c:pt idx="242">
                  <c:v>22000000</c:v>
                </c:pt>
                <c:pt idx="243">
                  <c:v>22000000</c:v>
                </c:pt>
                <c:pt idx="244">
                  <c:v>21900000</c:v>
                </c:pt>
                <c:pt idx="245">
                  <c:v>21900000</c:v>
                </c:pt>
                <c:pt idx="246">
                  <c:v>21800000</c:v>
                </c:pt>
                <c:pt idx="247">
                  <c:v>21800000</c:v>
                </c:pt>
                <c:pt idx="248">
                  <c:v>21800000</c:v>
                </c:pt>
                <c:pt idx="249">
                  <c:v>21800000</c:v>
                </c:pt>
                <c:pt idx="250">
                  <c:v>21700000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0D42-4DCF-80DA-40693DAE973F}"/>
            </c:ext>
          </c:extLst>
        </c:ser>
        <c:ser>
          <c:idx val="13"/>
          <c:order val="16"/>
          <c:tx>
            <c:v>Cav 21 500nm+5um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xVal>
            <c:numRef>
              <c:f>Multilayer!$AB$36:$AB$85</c:f>
              <c:numCache>
                <c:formatCode>0.00E+00</c:formatCode>
                <c:ptCount val="50"/>
                <c:pt idx="0">
                  <c:v>0.56699999999999995</c:v>
                </c:pt>
                <c:pt idx="1">
                  <c:v>0.51700000000000002</c:v>
                </c:pt>
                <c:pt idx="2">
                  <c:v>0.499</c:v>
                </c:pt>
                <c:pt idx="3">
                  <c:v>0.46700000000000003</c:v>
                </c:pt>
                <c:pt idx="4">
                  <c:v>0.42899999999999999</c:v>
                </c:pt>
                <c:pt idx="5">
                  <c:v>0.40699999999999997</c:v>
                </c:pt>
                <c:pt idx="6">
                  <c:v>0.374</c:v>
                </c:pt>
                <c:pt idx="7">
                  <c:v>0.34599999999999997</c:v>
                </c:pt>
                <c:pt idx="8">
                  <c:v>0.33300000000000002</c:v>
                </c:pt>
                <c:pt idx="9">
                  <c:v>0.312</c:v>
                </c:pt>
                <c:pt idx="10">
                  <c:v>0.59899999999999998</c:v>
                </c:pt>
                <c:pt idx="11">
                  <c:v>0.63800000000000001</c:v>
                </c:pt>
                <c:pt idx="12">
                  <c:v>0.66500000000000004</c:v>
                </c:pt>
                <c:pt idx="13">
                  <c:v>0.69899999999999995</c:v>
                </c:pt>
                <c:pt idx="14">
                  <c:v>0.73699999999999999</c:v>
                </c:pt>
                <c:pt idx="15">
                  <c:v>0.76700000000000002</c:v>
                </c:pt>
                <c:pt idx="16">
                  <c:v>0.81</c:v>
                </c:pt>
                <c:pt idx="17">
                  <c:v>0.84499999999999997</c:v>
                </c:pt>
                <c:pt idx="18">
                  <c:v>0.88500000000000001</c:v>
                </c:pt>
                <c:pt idx="19">
                  <c:v>0.91</c:v>
                </c:pt>
                <c:pt idx="20">
                  <c:v>0.94699999999999995</c:v>
                </c:pt>
                <c:pt idx="21">
                  <c:v>0.96899999999999997</c:v>
                </c:pt>
                <c:pt idx="22">
                  <c:v>0.99099999999999999</c:v>
                </c:pt>
                <c:pt idx="23">
                  <c:v>1.04</c:v>
                </c:pt>
                <c:pt idx="24">
                  <c:v>1.06</c:v>
                </c:pt>
                <c:pt idx="25">
                  <c:v>1.1000000000000001</c:v>
                </c:pt>
                <c:pt idx="26">
                  <c:v>1.1299999999999999</c:v>
                </c:pt>
                <c:pt idx="27">
                  <c:v>1.22</c:v>
                </c:pt>
                <c:pt idx="28">
                  <c:v>1.27</c:v>
                </c:pt>
                <c:pt idx="29">
                  <c:v>1.31</c:v>
                </c:pt>
                <c:pt idx="30">
                  <c:v>1.38</c:v>
                </c:pt>
                <c:pt idx="31">
                  <c:v>1.45</c:v>
                </c:pt>
                <c:pt idx="32">
                  <c:v>1.53</c:v>
                </c:pt>
                <c:pt idx="33">
                  <c:v>1.57</c:v>
                </c:pt>
                <c:pt idx="34">
                  <c:v>1.63</c:v>
                </c:pt>
                <c:pt idx="35">
                  <c:v>1.68</c:v>
                </c:pt>
                <c:pt idx="36">
                  <c:v>1.74</c:v>
                </c:pt>
                <c:pt idx="37">
                  <c:v>1.79</c:v>
                </c:pt>
                <c:pt idx="38">
                  <c:v>1.88</c:v>
                </c:pt>
                <c:pt idx="39">
                  <c:v>2.08</c:v>
                </c:pt>
                <c:pt idx="40">
                  <c:v>2.17</c:v>
                </c:pt>
                <c:pt idx="41">
                  <c:v>2.2200000000000002</c:v>
                </c:pt>
                <c:pt idx="42">
                  <c:v>1.97</c:v>
                </c:pt>
                <c:pt idx="43">
                  <c:v>2.2799999999999998</c:v>
                </c:pt>
                <c:pt idx="44">
                  <c:v>2.34</c:v>
                </c:pt>
                <c:pt idx="45">
                  <c:v>2.41</c:v>
                </c:pt>
                <c:pt idx="46">
                  <c:v>2.4700000000000002</c:v>
                </c:pt>
                <c:pt idx="47">
                  <c:v>2.52</c:v>
                </c:pt>
                <c:pt idx="48">
                  <c:v>2.6</c:v>
                </c:pt>
                <c:pt idx="49">
                  <c:v>2.68</c:v>
                </c:pt>
              </c:numCache>
              <c:extLst xmlns:c15="http://schemas.microsoft.com/office/drawing/2012/chart"/>
            </c:numRef>
          </c:xVal>
          <c:yVal>
            <c:numRef>
              <c:f>Multilayer!$AA$36:$AA$85</c:f>
              <c:numCache>
                <c:formatCode>0.00E+00</c:formatCode>
                <c:ptCount val="50"/>
                <c:pt idx="0">
                  <c:v>24200000</c:v>
                </c:pt>
                <c:pt idx="1">
                  <c:v>24200000</c:v>
                </c:pt>
                <c:pt idx="2">
                  <c:v>24800000</c:v>
                </c:pt>
                <c:pt idx="3">
                  <c:v>24500000</c:v>
                </c:pt>
                <c:pt idx="4">
                  <c:v>24800000</c:v>
                </c:pt>
                <c:pt idx="5">
                  <c:v>25000000</c:v>
                </c:pt>
                <c:pt idx="6">
                  <c:v>24700000</c:v>
                </c:pt>
                <c:pt idx="7">
                  <c:v>25700000</c:v>
                </c:pt>
                <c:pt idx="8">
                  <c:v>28000000</c:v>
                </c:pt>
                <c:pt idx="9">
                  <c:v>28500000</c:v>
                </c:pt>
                <c:pt idx="10">
                  <c:v>24700000</c:v>
                </c:pt>
                <c:pt idx="11">
                  <c:v>24100000</c:v>
                </c:pt>
                <c:pt idx="12">
                  <c:v>24000000</c:v>
                </c:pt>
                <c:pt idx="13">
                  <c:v>23900000</c:v>
                </c:pt>
                <c:pt idx="14">
                  <c:v>23700000</c:v>
                </c:pt>
                <c:pt idx="15">
                  <c:v>23700000</c:v>
                </c:pt>
                <c:pt idx="16">
                  <c:v>23800000</c:v>
                </c:pt>
                <c:pt idx="17">
                  <c:v>23500000</c:v>
                </c:pt>
                <c:pt idx="18">
                  <c:v>23400000</c:v>
                </c:pt>
                <c:pt idx="19">
                  <c:v>23400000</c:v>
                </c:pt>
                <c:pt idx="20">
                  <c:v>23400000</c:v>
                </c:pt>
                <c:pt idx="21">
                  <c:v>23600000</c:v>
                </c:pt>
                <c:pt idx="22">
                  <c:v>23500000</c:v>
                </c:pt>
                <c:pt idx="23">
                  <c:v>22300000</c:v>
                </c:pt>
                <c:pt idx="24">
                  <c:v>23200000</c:v>
                </c:pt>
                <c:pt idx="25">
                  <c:v>23400000</c:v>
                </c:pt>
                <c:pt idx="26">
                  <c:v>23400000</c:v>
                </c:pt>
                <c:pt idx="27">
                  <c:v>23300000</c:v>
                </c:pt>
                <c:pt idx="28">
                  <c:v>23200000</c:v>
                </c:pt>
                <c:pt idx="29">
                  <c:v>23200000</c:v>
                </c:pt>
                <c:pt idx="30">
                  <c:v>23200000</c:v>
                </c:pt>
                <c:pt idx="31">
                  <c:v>23200000</c:v>
                </c:pt>
                <c:pt idx="32">
                  <c:v>23100000</c:v>
                </c:pt>
                <c:pt idx="33">
                  <c:v>23000000</c:v>
                </c:pt>
                <c:pt idx="34">
                  <c:v>23000000</c:v>
                </c:pt>
                <c:pt idx="35">
                  <c:v>22900000</c:v>
                </c:pt>
                <c:pt idx="36">
                  <c:v>22800000</c:v>
                </c:pt>
                <c:pt idx="37">
                  <c:v>22700000</c:v>
                </c:pt>
                <c:pt idx="38">
                  <c:v>22600000</c:v>
                </c:pt>
                <c:pt idx="39">
                  <c:v>20800000</c:v>
                </c:pt>
                <c:pt idx="40">
                  <c:v>20600000</c:v>
                </c:pt>
                <c:pt idx="41">
                  <c:v>20400000</c:v>
                </c:pt>
                <c:pt idx="42">
                  <c:v>21200000</c:v>
                </c:pt>
                <c:pt idx="43">
                  <c:v>20300000</c:v>
                </c:pt>
                <c:pt idx="44">
                  <c:v>20000000</c:v>
                </c:pt>
                <c:pt idx="45">
                  <c:v>19800000</c:v>
                </c:pt>
                <c:pt idx="46">
                  <c:v>19700000</c:v>
                </c:pt>
                <c:pt idx="47">
                  <c:v>19300000</c:v>
                </c:pt>
                <c:pt idx="48">
                  <c:v>19200000</c:v>
                </c:pt>
                <c:pt idx="49">
                  <c:v>19000000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A-0D42-4DCF-80DA-40693DAE973F}"/>
            </c:ext>
          </c:extLst>
        </c:ser>
        <c:ser>
          <c:idx val="17"/>
          <c:order val="17"/>
          <c:tx>
            <c:v>Nb Bulk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Multilayer!$AQ$35:$AQ$52</c:f>
              <c:numCache>
                <c:formatCode>0.00</c:formatCode>
                <c:ptCount val="18"/>
                <c:pt idx="0">
                  <c:v>0.67860509999999996</c:v>
                </c:pt>
                <c:pt idx="1">
                  <c:v>0.84825634999999999</c:v>
                </c:pt>
                <c:pt idx="2">
                  <c:v>1.0179076</c:v>
                </c:pt>
                <c:pt idx="3">
                  <c:v>1.1592836</c:v>
                </c:pt>
                <c:pt idx="4">
                  <c:v>1.3572101999999999</c:v>
                </c:pt>
                <c:pt idx="5">
                  <c:v>1.5551367</c:v>
                </c:pt>
                <c:pt idx="6">
                  <c:v>1.6682376000000001</c:v>
                </c:pt>
                <c:pt idx="7">
                  <c:v>1.8661639999999999</c:v>
                </c:pt>
                <c:pt idx="8">
                  <c:v>1.9509896</c:v>
                </c:pt>
                <c:pt idx="9">
                  <c:v>2.0923657000000002</c:v>
                </c:pt>
                <c:pt idx="10">
                  <c:v>2.2620170000000002</c:v>
                </c:pt>
                <c:pt idx="11">
                  <c:v>2.4033929999999999</c:v>
                </c:pt>
                <c:pt idx="12">
                  <c:v>2.5730442999999998</c:v>
                </c:pt>
                <c:pt idx="13">
                  <c:v>2.6861449999999998</c:v>
                </c:pt>
                <c:pt idx="14">
                  <c:v>2.8275212999999999</c:v>
                </c:pt>
                <c:pt idx="15">
                  <c:v>2.9688973000000001</c:v>
                </c:pt>
                <c:pt idx="16">
                  <c:v>3.081998</c:v>
                </c:pt>
                <c:pt idx="17">
                  <c:v>3.2233741</c:v>
                </c:pt>
              </c:numCache>
              <c:extLst xmlns:c15="http://schemas.microsoft.com/office/drawing/2012/chart"/>
            </c:numRef>
          </c:xVal>
          <c:yVal>
            <c:numRef>
              <c:f>Multilayer!$AP$35:$AP$52</c:f>
              <c:numCache>
                <c:formatCode>0.00E+00</c:formatCode>
                <c:ptCount val="18"/>
                <c:pt idx="0">
                  <c:v>20745196</c:v>
                </c:pt>
                <c:pt idx="1">
                  <c:v>20272608</c:v>
                </c:pt>
                <c:pt idx="2">
                  <c:v>20117484</c:v>
                </c:pt>
                <c:pt idx="3">
                  <c:v>19659196</c:v>
                </c:pt>
                <c:pt idx="4">
                  <c:v>19508764</c:v>
                </c:pt>
                <c:pt idx="5">
                  <c:v>19359484</c:v>
                </c:pt>
                <c:pt idx="6">
                  <c:v>19211348</c:v>
                </c:pt>
                <c:pt idx="7">
                  <c:v>19064344</c:v>
                </c:pt>
                <c:pt idx="8">
                  <c:v>18918464</c:v>
                </c:pt>
                <c:pt idx="9">
                  <c:v>18630046</c:v>
                </c:pt>
                <c:pt idx="10">
                  <c:v>18487490</c:v>
                </c:pt>
                <c:pt idx="11">
                  <c:v>18487490</c:v>
                </c:pt>
                <c:pt idx="12">
                  <c:v>18066334</c:v>
                </c:pt>
                <c:pt idx="13">
                  <c:v>17928092</c:v>
                </c:pt>
                <c:pt idx="14">
                  <c:v>17790906</c:v>
                </c:pt>
                <c:pt idx="15">
                  <c:v>17519678</c:v>
                </c:pt>
                <c:pt idx="16">
                  <c:v>17385618</c:v>
                </c:pt>
                <c:pt idx="17">
                  <c:v>17385618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B-0D42-4DCF-80DA-40693DAE9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Cav 8.1 100nm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5"/>
                  <c:spPr>
                    <a:noFill/>
                    <a:ln w="19050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Multilayer!$E$36:$E$70</c15:sqref>
                        </c15:formulaRef>
                      </c:ext>
                    </c:extLst>
                    <c:numCache>
                      <c:formatCode>0.00</c:formatCode>
                      <c:ptCount val="35"/>
                      <c:pt idx="0">
                        <c:v>0.68100000000000005</c:v>
                      </c:pt>
                      <c:pt idx="1">
                        <c:v>0.72599999999999998</c:v>
                      </c:pt>
                      <c:pt idx="2">
                        <c:v>0.81100000000000005</c:v>
                      </c:pt>
                      <c:pt idx="3">
                        <c:v>0.86499999999999999</c:v>
                      </c:pt>
                      <c:pt idx="4">
                        <c:v>0.98699999999999999</c:v>
                      </c:pt>
                      <c:pt idx="5">
                        <c:v>1.08</c:v>
                      </c:pt>
                      <c:pt idx="6">
                        <c:v>1.17</c:v>
                      </c:pt>
                      <c:pt idx="7">
                        <c:v>1.29</c:v>
                      </c:pt>
                      <c:pt idx="8">
                        <c:v>1.41</c:v>
                      </c:pt>
                      <c:pt idx="9">
                        <c:v>1.54</c:v>
                      </c:pt>
                      <c:pt idx="10">
                        <c:v>1.64</c:v>
                      </c:pt>
                      <c:pt idx="11">
                        <c:v>1.77</c:v>
                      </c:pt>
                      <c:pt idx="12">
                        <c:v>1.96</c:v>
                      </c:pt>
                      <c:pt idx="13">
                        <c:v>2.16</c:v>
                      </c:pt>
                      <c:pt idx="14">
                        <c:v>2.31</c:v>
                      </c:pt>
                      <c:pt idx="15">
                        <c:v>2.44</c:v>
                      </c:pt>
                      <c:pt idx="16">
                        <c:v>2.5499999999999998</c:v>
                      </c:pt>
                      <c:pt idx="17" formatCode="General">
                        <c:v>2.72</c:v>
                      </c:pt>
                      <c:pt idx="18" formatCode="General">
                        <c:v>2.83</c:v>
                      </c:pt>
                      <c:pt idx="19" formatCode="General">
                        <c:v>3</c:v>
                      </c:pt>
                      <c:pt idx="20" formatCode="General">
                        <c:v>3.17</c:v>
                      </c:pt>
                      <c:pt idx="21" formatCode="General">
                        <c:v>3.35</c:v>
                      </c:pt>
                      <c:pt idx="22" formatCode="General">
                        <c:v>3.46</c:v>
                      </c:pt>
                      <c:pt idx="23" formatCode="General">
                        <c:v>3.69</c:v>
                      </c:pt>
                      <c:pt idx="24" formatCode="General">
                        <c:v>3.88</c:v>
                      </c:pt>
                      <c:pt idx="25" formatCode="General">
                        <c:v>4.07</c:v>
                      </c:pt>
                      <c:pt idx="26" formatCode="General">
                        <c:v>4.32</c:v>
                      </c:pt>
                      <c:pt idx="27" formatCode="General">
                        <c:v>4.54</c:v>
                      </c:pt>
                      <c:pt idx="28" formatCode="General">
                        <c:v>4.76</c:v>
                      </c:pt>
                      <c:pt idx="29" formatCode="General">
                        <c:v>4.97</c:v>
                      </c:pt>
                      <c:pt idx="30" formatCode="General">
                        <c:v>5.22</c:v>
                      </c:pt>
                      <c:pt idx="31" formatCode="General">
                        <c:v>5.48</c:v>
                      </c:pt>
                      <c:pt idx="32" formatCode="General">
                        <c:v>5.7</c:v>
                      </c:pt>
                      <c:pt idx="33" formatCode="General">
                        <c:v>5.91</c:v>
                      </c:pt>
                      <c:pt idx="34" formatCode="General">
                        <c:v>5.94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Multilayer!$D$36:$D$70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300000000</c:v>
                      </c:pt>
                      <c:pt idx="1">
                        <c:v>301000000</c:v>
                      </c:pt>
                      <c:pt idx="2">
                        <c:v>300000000</c:v>
                      </c:pt>
                      <c:pt idx="3">
                        <c:v>287000000</c:v>
                      </c:pt>
                      <c:pt idx="4">
                        <c:v>284000000</c:v>
                      </c:pt>
                      <c:pt idx="5">
                        <c:v>256000000</c:v>
                      </c:pt>
                      <c:pt idx="6">
                        <c:v>218000000</c:v>
                      </c:pt>
                      <c:pt idx="7">
                        <c:v>187000000</c:v>
                      </c:pt>
                      <c:pt idx="8">
                        <c:v>172000000</c:v>
                      </c:pt>
                      <c:pt idx="9">
                        <c:v>162000000</c:v>
                      </c:pt>
                      <c:pt idx="10">
                        <c:v>183000000</c:v>
                      </c:pt>
                      <c:pt idx="11">
                        <c:v>176000000</c:v>
                      </c:pt>
                      <c:pt idx="12">
                        <c:v>166000000</c:v>
                      </c:pt>
                      <c:pt idx="13">
                        <c:v>155000000</c:v>
                      </c:pt>
                      <c:pt idx="14">
                        <c:v>148000000</c:v>
                      </c:pt>
                      <c:pt idx="15">
                        <c:v>131000000</c:v>
                      </c:pt>
                      <c:pt idx="16">
                        <c:v>121000000</c:v>
                      </c:pt>
                      <c:pt idx="17">
                        <c:v>115000000</c:v>
                      </c:pt>
                      <c:pt idx="18">
                        <c:v>110000000</c:v>
                      </c:pt>
                      <c:pt idx="19">
                        <c:v>105000000</c:v>
                      </c:pt>
                      <c:pt idx="20">
                        <c:v>95900000</c:v>
                      </c:pt>
                      <c:pt idx="21">
                        <c:v>93100000</c:v>
                      </c:pt>
                      <c:pt idx="22">
                        <c:v>91000000</c:v>
                      </c:pt>
                      <c:pt idx="23">
                        <c:v>88100000</c:v>
                      </c:pt>
                      <c:pt idx="24">
                        <c:v>85000000</c:v>
                      </c:pt>
                      <c:pt idx="25">
                        <c:v>82000000</c:v>
                      </c:pt>
                      <c:pt idx="26">
                        <c:v>77700000</c:v>
                      </c:pt>
                      <c:pt idx="27">
                        <c:v>72500000</c:v>
                      </c:pt>
                      <c:pt idx="28">
                        <c:v>67900000</c:v>
                      </c:pt>
                      <c:pt idx="29">
                        <c:v>61200000</c:v>
                      </c:pt>
                      <c:pt idx="30">
                        <c:v>57700000</c:v>
                      </c:pt>
                      <c:pt idx="31">
                        <c:v>52100000</c:v>
                      </c:pt>
                      <c:pt idx="32">
                        <c:v>47900000</c:v>
                      </c:pt>
                      <c:pt idx="33">
                        <c:v>43800000</c:v>
                      </c:pt>
                      <c:pt idx="34">
                        <c:v>43600000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C-0D42-4DCF-80DA-40693DAE973F}"/>
                  </c:ext>
                </c:extLst>
              </c15:ser>
            </c15:filteredScatterSeries>
            <c15:filteredScatterSeries>
              <c15:ser>
                <c:idx val="3"/>
                <c:order val="1"/>
                <c:tx>
                  <c:v>Cav 12 500nm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5"/>
                  <c:spPr>
                    <a:noFill/>
                    <a:ln w="15875">
                      <a:solidFill>
                        <a:srgbClr val="4472C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Multilayer!$J$36:$J$102</c15:sqref>
                        </c15:formulaRef>
                      </c:ext>
                    </c:extLst>
                    <c:numCache>
                      <c:formatCode>General</c:formatCode>
                      <c:ptCount val="67"/>
                      <c:pt idx="0" formatCode="0.00E+00">
                        <c:v>1.21</c:v>
                      </c:pt>
                      <c:pt idx="1">
                        <c:v>1.3</c:v>
                      </c:pt>
                      <c:pt idx="2">
                        <c:v>1.46</c:v>
                      </c:pt>
                      <c:pt idx="3">
                        <c:v>1.63</c:v>
                      </c:pt>
                      <c:pt idx="4">
                        <c:v>1.76</c:v>
                      </c:pt>
                      <c:pt idx="5">
                        <c:v>1.97</c:v>
                      </c:pt>
                      <c:pt idx="6">
                        <c:v>2.1800000000000002</c:v>
                      </c:pt>
                      <c:pt idx="7">
                        <c:v>2.44</c:v>
                      </c:pt>
                      <c:pt idx="8">
                        <c:v>2.66</c:v>
                      </c:pt>
                      <c:pt idx="9">
                        <c:v>2.5</c:v>
                      </c:pt>
                      <c:pt idx="10">
                        <c:v>2.83</c:v>
                      </c:pt>
                      <c:pt idx="11">
                        <c:v>2.96</c:v>
                      </c:pt>
                      <c:pt idx="12">
                        <c:v>3.14</c:v>
                      </c:pt>
                      <c:pt idx="13">
                        <c:v>3.32</c:v>
                      </c:pt>
                      <c:pt idx="14">
                        <c:v>3.5</c:v>
                      </c:pt>
                      <c:pt idx="15">
                        <c:v>3.75</c:v>
                      </c:pt>
                      <c:pt idx="16">
                        <c:v>3.92</c:v>
                      </c:pt>
                      <c:pt idx="17">
                        <c:v>4.0199999999999996</c:v>
                      </c:pt>
                      <c:pt idx="18">
                        <c:v>4.2300000000000004</c:v>
                      </c:pt>
                      <c:pt idx="19">
                        <c:v>4.47</c:v>
                      </c:pt>
                      <c:pt idx="20">
                        <c:v>4.71</c:v>
                      </c:pt>
                      <c:pt idx="21">
                        <c:v>4.8600000000000003</c:v>
                      </c:pt>
                      <c:pt idx="22">
                        <c:v>5.05</c:v>
                      </c:pt>
                      <c:pt idx="23">
                        <c:v>5.26</c:v>
                      </c:pt>
                      <c:pt idx="24">
                        <c:v>5.41</c:v>
                      </c:pt>
                      <c:pt idx="25">
                        <c:v>5.68</c:v>
                      </c:pt>
                      <c:pt idx="26">
                        <c:v>5.82</c:v>
                      </c:pt>
                      <c:pt idx="27">
                        <c:v>5.92</c:v>
                      </c:pt>
                      <c:pt idx="28">
                        <c:v>6.09</c:v>
                      </c:pt>
                      <c:pt idx="29">
                        <c:v>6.14</c:v>
                      </c:pt>
                      <c:pt idx="30">
                        <c:v>6.41</c:v>
                      </c:pt>
                      <c:pt idx="31">
                        <c:v>6.46</c:v>
                      </c:pt>
                      <c:pt idx="32">
                        <c:v>6.64</c:v>
                      </c:pt>
                      <c:pt idx="33">
                        <c:v>6.69</c:v>
                      </c:pt>
                      <c:pt idx="34">
                        <c:v>7.04</c:v>
                      </c:pt>
                      <c:pt idx="35">
                        <c:v>7.11</c:v>
                      </c:pt>
                      <c:pt idx="36">
                        <c:v>7.27</c:v>
                      </c:pt>
                      <c:pt idx="37">
                        <c:v>7.37</c:v>
                      </c:pt>
                      <c:pt idx="38">
                        <c:v>7.45</c:v>
                      </c:pt>
                      <c:pt idx="39">
                        <c:v>7.76</c:v>
                      </c:pt>
                      <c:pt idx="40">
                        <c:v>7.6</c:v>
                      </c:pt>
                      <c:pt idx="41">
                        <c:v>7.94</c:v>
                      </c:pt>
                      <c:pt idx="42">
                        <c:v>8.33</c:v>
                      </c:pt>
                      <c:pt idx="43">
                        <c:v>8.57</c:v>
                      </c:pt>
                      <c:pt idx="44">
                        <c:v>8.3800000000000008</c:v>
                      </c:pt>
                      <c:pt idx="45">
                        <c:v>8.89</c:v>
                      </c:pt>
                      <c:pt idx="46">
                        <c:v>8.81</c:v>
                      </c:pt>
                      <c:pt idx="47">
                        <c:v>9.27</c:v>
                      </c:pt>
                      <c:pt idx="48">
                        <c:v>8.86</c:v>
                      </c:pt>
                      <c:pt idx="49">
                        <c:v>9.4499999999999993</c:v>
                      </c:pt>
                      <c:pt idx="50">
                        <c:v>9.73</c:v>
                      </c:pt>
                      <c:pt idx="51">
                        <c:v>9.86</c:v>
                      </c:pt>
                      <c:pt idx="52">
                        <c:v>10.199999999999999</c:v>
                      </c:pt>
                      <c:pt idx="53">
                        <c:v>10.4</c:v>
                      </c:pt>
                      <c:pt idx="54">
                        <c:v>10.4</c:v>
                      </c:pt>
                      <c:pt idx="55">
                        <c:v>10.7</c:v>
                      </c:pt>
                      <c:pt idx="56">
                        <c:v>10.9</c:v>
                      </c:pt>
                      <c:pt idx="57">
                        <c:v>11.1</c:v>
                      </c:pt>
                      <c:pt idx="58">
                        <c:v>11.7</c:v>
                      </c:pt>
                      <c:pt idx="59">
                        <c:v>11.2</c:v>
                      </c:pt>
                      <c:pt idx="60">
                        <c:v>12</c:v>
                      </c:pt>
                      <c:pt idx="61">
                        <c:v>12.6</c:v>
                      </c:pt>
                      <c:pt idx="62">
                        <c:v>12.6</c:v>
                      </c:pt>
                      <c:pt idx="63">
                        <c:v>12.7</c:v>
                      </c:pt>
                      <c:pt idx="64">
                        <c:v>13</c:v>
                      </c:pt>
                      <c:pt idx="65">
                        <c:v>13.1</c:v>
                      </c:pt>
                      <c:pt idx="66">
                        <c:v>13.2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Multilayer!$I$36:$I$102</c15:sqref>
                        </c15:formulaRef>
                      </c:ext>
                    </c:extLst>
                    <c:numCache>
                      <c:formatCode>0.00E+00</c:formatCode>
                      <c:ptCount val="67"/>
                      <c:pt idx="0">
                        <c:v>1070000000</c:v>
                      </c:pt>
                      <c:pt idx="1">
                        <c:v>1120000000</c:v>
                      </c:pt>
                      <c:pt idx="2">
                        <c:v>1130000000</c:v>
                      </c:pt>
                      <c:pt idx="3">
                        <c:v>1140000000</c:v>
                      </c:pt>
                      <c:pt idx="4">
                        <c:v>1060000000</c:v>
                      </c:pt>
                      <c:pt idx="5">
                        <c:v>1050000000</c:v>
                      </c:pt>
                      <c:pt idx="6">
                        <c:v>1030000000</c:v>
                      </c:pt>
                      <c:pt idx="7">
                        <c:v>1010000000</c:v>
                      </c:pt>
                      <c:pt idx="8">
                        <c:v>888000000</c:v>
                      </c:pt>
                      <c:pt idx="9">
                        <c:v>912000000</c:v>
                      </c:pt>
                      <c:pt idx="10">
                        <c:v>879000000</c:v>
                      </c:pt>
                      <c:pt idx="11">
                        <c:v>829000000</c:v>
                      </c:pt>
                      <c:pt idx="12">
                        <c:v>746000000</c:v>
                      </c:pt>
                      <c:pt idx="13">
                        <c:v>726000000</c:v>
                      </c:pt>
                      <c:pt idx="14">
                        <c:v>703000000</c:v>
                      </c:pt>
                      <c:pt idx="15">
                        <c:v>678000000</c:v>
                      </c:pt>
                      <c:pt idx="16">
                        <c:v>632000000</c:v>
                      </c:pt>
                      <c:pt idx="17">
                        <c:v>626000000</c:v>
                      </c:pt>
                      <c:pt idx="18">
                        <c:v>590000000</c:v>
                      </c:pt>
                      <c:pt idx="19">
                        <c:v>577000000</c:v>
                      </c:pt>
                      <c:pt idx="20">
                        <c:v>518000000</c:v>
                      </c:pt>
                      <c:pt idx="21">
                        <c:v>502000000</c:v>
                      </c:pt>
                      <c:pt idx="22">
                        <c:v>431000000</c:v>
                      </c:pt>
                      <c:pt idx="23">
                        <c:v>390000000</c:v>
                      </c:pt>
                      <c:pt idx="24">
                        <c:v>365000000</c:v>
                      </c:pt>
                      <c:pt idx="25">
                        <c:v>337000000</c:v>
                      </c:pt>
                      <c:pt idx="26">
                        <c:v>329000000</c:v>
                      </c:pt>
                      <c:pt idx="27">
                        <c:v>323000000</c:v>
                      </c:pt>
                      <c:pt idx="28">
                        <c:v>313000000</c:v>
                      </c:pt>
                      <c:pt idx="29">
                        <c:v>309000000</c:v>
                      </c:pt>
                      <c:pt idx="30">
                        <c:v>305000000</c:v>
                      </c:pt>
                      <c:pt idx="31">
                        <c:v>304000000</c:v>
                      </c:pt>
                      <c:pt idx="32">
                        <c:v>285000000</c:v>
                      </c:pt>
                      <c:pt idx="33">
                        <c:v>283000000</c:v>
                      </c:pt>
                      <c:pt idx="34">
                        <c:v>274000000</c:v>
                      </c:pt>
                      <c:pt idx="35">
                        <c:v>278000000</c:v>
                      </c:pt>
                      <c:pt idx="36">
                        <c:v>270000000</c:v>
                      </c:pt>
                      <c:pt idx="37">
                        <c:v>267000000</c:v>
                      </c:pt>
                      <c:pt idx="38">
                        <c:v>261000000</c:v>
                      </c:pt>
                      <c:pt idx="39">
                        <c:v>255000000</c:v>
                      </c:pt>
                      <c:pt idx="40">
                        <c:v>258000000</c:v>
                      </c:pt>
                      <c:pt idx="41">
                        <c:v>248000000</c:v>
                      </c:pt>
                      <c:pt idx="42">
                        <c:v>244000000</c:v>
                      </c:pt>
                      <c:pt idx="43">
                        <c:v>240000000</c:v>
                      </c:pt>
                      <c:pt idx="44">
                        <c:v>245000000</c:v>
                      </c:pt>
                      <c:pt idx="45">
                        <c:v>235000000</c:v>
                      </c:pt>
                      <c:pt idx="46">
                        <c:v>237000000</c:v>
                      </c:pt>
                      <c:pt idx="47">
                        <c:v>230000000</c:v>
                      </c:pt>
                      <c:pt idx="48">
                        <c:v>234000000</c:v>
                      </c:pt>
                      <c:pt idx="49">
                        <c:v>226000000</c:v>
                      </c:pt>
                      <c:pt idx="50">
                        <c:v>220000000</c:v>
                      </c:pt>
                      <c:pt idx="51">
                        <c:v>217000000</c:v>
                      </c:pt>
                      <c:pt idx="52">
                        <c:v>216000000</c:v>
                      </c:pt>
                      <c:pt idx="53">
                        <c:v>202000000</c:v>
                      </c:pt>
                      <c:pt idx="54">
                        <c:v>202000000</c:v>
                      </c:pt>
                      <c:pt idx="55">
                        <c:v>201000000</c:v>
                      </c:pt>
                      <c:pt idx="56">
                        <c:v>194000000</c:v>
                      </c:pt>
                      <c:pt idx="57">
                        <c:v>190000000</c:v>
                      </c:pt>
                      <c:pt idx="58">
                        <c:v>172000000</c:v>
                      </c:pt>
                      <c:pt idx="59">
                        <c:v>182000000</c:v>
                      </c:pt>
                      <c:pt idx="60">
                        <c:v>160000000</c:v>
                      </c:pt>
                      <c:pt idx="61">
                        <c:v>150000000</c:v>
                      </c:pt>
                      <c:pt idx="62">
                        <c:v>148000000</c:v>
                      </c:pt>
                      <c:pt idx="63">
                        <c:v>146000000</c:v>
                      </c:pt>
                      <c:pt idx="64">
                        <c:v>137000000</c:v>
                      </c:pt>
                      <c:pt idx="65">
                        <c:v>136000000</c:v>
                      </c:pt>
                      <c:pt idx="66">
                        <c:v>132000000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0D42-4DCF-80DA-40693DAE973F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Cav 16 500nm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ED7D31"/>
                    </a:solidFill>
                    <a:ln w="9525">
                      <a:solidFill>
                        <a:srgbClr val="ED7D3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Multilayer!$O$36:$O$75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2.27</c:v>
                      </c:pt>
                      <c:pt idx="1">
                        <c:v>2.52</c:v>
                      </c:pt>
                      <c:pt idx="2">
                        <c:v>2.09</c:v>
                      </c:pt>
                      <c:pt idx="3">
                        <c:v>0.93200000000000005</c:v>
                      </c:pt>
                      <c:pt idx="4">
                        <c:v>1.0900000000000001</c:v>
                      </c:pt>
                      <c:pt idx="5">
                        <c:v>1.3</c:v>
                      </c:pt>
                      <c:pt idx="6">
                        <c:v>1.5</c:v>
                      </c:pt>
                      <c:pt idx="7">
                        <c:v>1.7</c:v>
                      </c:pt>
                      <c:pt idx="8">
                        <c:v>1.85</c:v>
                      </c:pt>
                      <c:pt idx="9">
                        <c:v>2.77</c:v>
                      </c:pt>
                      <c:pt idx="10">
                        <c:v>3</c:v>
                      </c:pt>
                      <c:pt idx="11">
                        <c:v>3.3</c:v>
                      </c:pt>
                      <c:pt idx="12">
                        <c:v>2.61</c:v>
                      </c:pt>
                      <c:pt idx="13">
                        <c:v>2.4</c:v>
                      </c:pt>
                      <c:pt idx="14">
                        <c:v>2.2000000000000002</c:v>
                      </c:pt>
                      <c:pt idx="15">
                        <c:v>1.96</c:v>
                      </c:pt>
                      <c:pt idx="16">
                        <c:v>1.86</c:v>
                      </c:pt>
                      <c:pt idx="17">
                        <c:v>2.69</c:v>
                      </c:pt>
                      <c:pt idx="18">
                        <c:v>3.6</c:v>
                      </c:pt>
                      <c:pt idx="19">
                        <c:v>3.91</c:v>
                      </c:pt>
                      <c:pt idx="20">
                        <c:v>3.63</c:v>
                      </c:pt>
                      <c:pt idx="21">
                        <c:v>3.78</c:v>
                      </c:pt>
                      <c:pt idx="22">
                        <c:v>4.0199999999999996</c:v>
                      </c:pt>
                      <c:pt idx="23">
                        <c:v>4.3</c:v>
                      </c:pt>
                      <c:pt idx="24">
                        <c:v>4.4800000000000004</c:v>
                      </c:pt>
                      <c:pt idx="25">
                        <c:v>4.74</c:v>
                      </c:pt>
                      <c:pt idx="26">
                        <c:v>5.0999999999999996</c:v>
                      </c:pt>
                      <c:pt idx="27">
                        <c:v>5.27</c:v>
                      </c:pt>
                      <c:pt idx="28">
                        <c:v>5.58</c:v>
                      </c:pt>
                      <c:pt idx="29">
                        <c:v>5.89</c:v>
                      </c:pt>
                      <c:pt idx="30">
                        <c:v>6.27</c:v>
                      </c:pt>
                      <c:pt idx="31">
                        <c:v>6.52</c:v>
                      </c:pt>
                      <c:pt idx="32">
                        <c:v>6.89</c:v>
                      </c:pt>
                      <c:pt idx="33">
                        <c:v>7.2</c:v>
                      </c:pt>
                      <c:pt idx="34">
                        <c:v>7.56</c:v>
                      </c:pt>
                      <c:pt idx="35">
                        <c:v>8.06</c:v>
                      </c:pt>
                      <c:pt idx="36">
                        <c:v>8.92</c:v>
                      </c:pt>
                      <c:pt idx="37">
                        <c:v>8.52</c:v>
                      </c:pt>
                      <c:pt idx="38">
                        <c:v>9.1999999999999993</c:v>
                      </c:pt>
                      <c:pt idx="39">
                        <c:v>9.25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Multilayer!$N$36:$N$75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947000000</c:v>
                      </c:pt>
                      <c:pt idx="1">
                        <c:v>957000000</c:v>
                      </c:pt>
                      <c:pt idx="2">
                        <c:v>935000000</c:v>
                      </c:pt>
                      <c:pt idx="3">
                        <c:v>897000000</c:v>
                      </c:pt>
                      <c:pt idx="4">
                        <c:v>890000000</c:v>
                      </c:pt>
                      <c:pt idx="5">
                        <c:v>904000000</c:v>
                      </c:pt>
                      <c:pt idx="6">
                        <c:v>908000000</c:v>
                      </c:pt>
                      <c:pt idx="7">
                        <c:v>918000000</c:v>
                      </c:pt>
                      <c:pt idx="8">
                        <c:v>929000000</c:v>
                      </c:pt>
                      <c:pt idx="9">
                        <c:v>803000000</c:v>
                      </c:pt>
                      <c:pt idx="10">
                        <c:v>806000000</c:v>
                      </c:pt>
                      <c:pt idx="11">
                        <c:v>815000000</c:v>
                      </c:pt>
                      <c:pt idx="12">
                        <c:v>798000000</c:v>
                      </c:pt>
                      <c:pt idx="13">
                        <c:v>788000000</c:v>
                      </c:pt>
                      <c:pt idx="14">
                        <c:v>786000000</c:v>
                      </c:pt>
                      <c:pt idx="15">
                        <c:v>778000000</c:v>
                      </c:pt>
                      <c:pt idx="16">
                        <c:v>920000000</c:v>
                      </c:pt>
                      <c:pt idx="17">
                        <c:v>966000000</c:v>
                      </c:pt>
                      <c:pt idx="18">
                        <c:v>810000000</c:v>
                      </c:pt>
                      <c:pt idx="19">
                        <c:v>797000000</c:v>
                      </c:pt>
                      <c:pt idx="20">
                        <c:v>523000000</c:v>
                      </c:pt>
                      <c:pt idx="21">
                        <c:v>439000000</c:v>
                      </c:pt>
                      <c:pt idx="22">
                        <c:v>398000000</c:v>
                      </c:pt>
                      <c:pt idx="23">
                        <c:v>367000000</c:v>
                      </c:pt>
                      <c:pt idx="24">
                        <c:v>348000000</c:v>
                      </c:pt>
                      <c:pt idx="25">
                        <c:v>325000000</c:v>
                      </c:pt>
                      <c:pt idx="26">
                        <c:v>314000000</c:v>
                      </c:pt>
                      <c:pt idx="27">
                        <c:v>296000000</c:v>
                      </c:pt>
                      <c:pt idx="28">
                        <c:v>281000000</c:v>
                      </c:pt>
                      <c:pt idx="29">
                        <c:v>268000000</c:v>
                      </c:pt>
                      <c:pt idx="30">
                        <c:v>255000000</c:v>
                      </c:pt>
                      <c:pt idx="31">
                        <c:v>245000000</c:v>
                      </c:pt>
                      <c:pt idx="32">
                        <c:v>234000000</c:v>
                      </c:pt>
                      <c:pt idx="33">
                        <c:v>227000000</c:v>
                      </c:pt>
                      <c:pt idx="34">
                        <c:v>216000000</c:v>
                      </c:pt>
                      <c:pt idx="35">
                        <c:v>201000000</c:v>
                      </c:pt>
                      <c:pt idx="36">
                        <c:v>160000000</c:v>
                      </c:pt>
                      <c:pt idx="37">
                        <c:v>189000000</c:v>
                      </c:pt>
                      <c:pt idx="38">
                        <c:v>104000000</c:v>
                      </c:pt>
                      <c:pt idx="39" formatCode="0.00E+00">
                        <c:v>80900000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0D42-4DCF-80DA-40693DAE973F}"/>
                  </c:ext>
                </c:extLst>
              </c15:ser>
            </c15:filteredScatterSeries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0D42-4DCF-80DA-40693DAE973F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0D42-4DCF-80DA-40693DAE973F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0D42-4DCF-80DA-40693DAE973F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1.3111506223012446E-2"/>
              <c:y val="0.41956484749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+mj-lt"/>
        </a:defRPr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568632431382522E-2"/>
          <c:y val="2.8333423839261473E-2"/>
          <c:w val="0.76222165777664885"/>
          <c:h val="0.85116825052040912"/>
        </c:manualLayout>
      </c:layout>
      <c:scatterChart>
        <c:scatterStyle val="lineMarker"/>
        <c:varyColors val="0"/>
        <c:ser>
          <c:idx val="7"/>
          <c:order val="3"/>
          <c:tx>
            <c:v>Cav 20 100nm +5um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70AD47"/>
              </a:solidFill>
              <a:ln w="12700">
                <a:solidFill>
                  <a:srgbClr val="70AD47"/>
                </a:solidFill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BF-4F1F-B850-B6530D1887CD}"/>
            </c:ext>
          </c:extLst>
        </c:ser>
        <c:ser>
          <c:idx val="10"/>
          <c:order val="4"/>
          <c:tx>
            <c:v>Cav 24 200nm +5um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0F6FC6"/>
              </a:solidFill>
              <a:ln w="9525">
                <a:solidFill>
                  <a:srgbClr val="0F6FC6"/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BF-4F1F-B850-B6530D1887CD}"/>
            </c:ext>
          </c:extLst>
        </c:ser>
        <c:ser>
          <c:idx val="9"/>
          <c:order val="5"/>
          <c:tx>
            <c:v>Cav 23 300nm +5um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CBF-4F1F-B850-B6530D1887CD}"/>
            </c:ext>
          </c:extLst>
        </c:ser>
        <c:ser>
          <c:idx val="6"/>
          <c:order val="6"/>
          <c:tx>
            <c:v>Cav 18 400nm +5um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rgbClr val="7030A0"/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.000">
                  <c:v>6.79</c:v>
                </c:pt>
                <c:pt idx="47" formatCode="0.000">
                  <c:v>6.83</c:v>
                </c:pt>
                <c:pt idx="48" formatCode="0.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CBF-4F1F-B850-B6530D1887CD}"/>
            </c:ext>
          </c:extLst>
        </c:ser>
        <c:ser>
          <c:idx val="8"/>
          <c:order val="7"/>
          <c:tx>
            <c:v>Cav 21 500nm +5um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CBF-4F1F-B850-B6530D1887CD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CBF-4F1F-B850-B6530D1887CD}"/>
            </c:ext>
          </c:extLst>
        </c:ser>
        <c:ser>
          <c:idx val="12"/>
          <c:order val="12"/>
          <c:tx>
            <c:v>Cav 20 4.2K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noFill/>
              <a:ln w="15875">
                <a:solidFill>
                  <a:srgbClr val="FFFFFF">
                    <a:lumMod val="65000"/>
                  </a:srgbClr>
                </a:solidFill>
              </a:ln>
              <a:effectLst/>
            </c:spPr>
          </c:marker>
          <c:xVal>
            <c:numRef>
              <c:f>Multilayer!$W$36:$W$106</c:f>
              <c:numCache>
                <c:formatCode>General</c:formatCode>
                <c:ptCount val="71"/>
                <c:pt idx="0">
                  <c:v>0.155</c:v>
                </c:pt>
                <c:pt idx="1">
                  <c:v>0.18099999999999999</c:v>
                </c:pt>
                <c:pt idx="2">
                  <c:v>0.20899999999999999</c:v>
                </c:pt>
                <c:pt idx="3">
                  <c:v>0.23799999999999999</c:v>
                </c:pt>
                <c:pt idx="4">
                  <c:v>0.27</c:v>
                </c:pt>
                <c:pt idx="5">
                  <c:v>0.30299999999999999</c:v>
                </c:pt>
                <c:pt idx="6">
                  <c:v>0.33900000000000002</c:v>
                </c:pt>
                <c:pt idx="7">
                  <c:v>0.374</c:v>
                </c:pt>
                <c:pt idx="8">
                  <c:v>0.41099999999999998</c:v>
                </c:pt>
                <c:pt idx="9">
                  <c:v>0.44800000000000001</c:v>
                </c:pt>
                <c:pt idx="10">
                  <c:v>0.48399999999999999</c:v>
                </c:pt>
                <c:pt idx="11">
                  <c:v>0.51800000000000002</c:v>
                </c:pt>
                <c:pt idx="12">
                  <c:v>0.56799999999999995</c:v>
                </c:pt>
                <c:pt idx="13">
                  <c:v>0.61299999999999999</c:v>
                </c:pt>
                <c:pt idx="14">
                  <c:v>0.65400000000000003</c:v>
                </c:pt>
                <c:pt idx="15">
                  <c:v>0.69899999999999995</c:v>
                </c:pt>
                <c:pt idx="16">
                  <c:v>0.73699999999999999</c:v>
                </c:pt>
                <c:pt idx="17">
                  <c:v>0.77</c:v>
                </c:pt>
                <c:pt idx="18">
                  <c:v>0.82099999999999995</c:v>
                </c:pt>
                <c:pt idx="19">
                  <c:v>0.86499999999999999</c:v>
                </c:pt>
                <c:pt idx="20">
                  <c:v>0.90200000000000002</c:v>
                </c:pt>
                <c:pt idx="21">
                  <c:v>0.94099999999999995</c:v>
                </c:pt>
                <c:pt idx="22">
                  <c:v>0.99</c:v>
                </c:pt>
                <c:pt idx="23">
                  <c:v>1.03</c:v>
                </c:pt>
                <c:pt idx="24">
                  <c:v>1.07</c:v>
                </c:pt>
                <c:pt idx="25">
                  <c:v>1.1100000000000001</c:v>
                </c:pt>
                <c:pt idx="26">
                  <c:v>1.1599999999999999</c:v>
                </c:pt>
                <c:pt idx="27">
                  <c:v>1.19</c:v>
                </c:pt>
                <c:pt idx="28">
                  <c:v>1.24</c:v>
                </c:pt>
                <c:pt idx="29">
                  <c:v>1.29</c:v>
                </c:pt>
                <c:pt idx="30">
                  <c:v>1.35</c:v>
                </c:pt>
                <c:pt idx="31">
                  <c:v>1.4</c:v>
                </c:pt>
                <c:pt idx="32">
                  <c:v>1.44</c:v>
                </c:pt>
                <c:pt idx="33">
                  <c:v>1.5</c:v>
                </c:pt>
                <c:pt idx="34">
                  <c:v>1.56</c:v>
                </c:pt>
                <c:pt idx="35">
                  <c:v>1.61</c:v>
                </c:pt>
                <c:pt idx="36">
                  <c:v>1.66</c:v>
                </c:pt>
                <c:pt idx="37">
                  <c:v>1.71</c:v>
                </c:pt>
                <c:pt idx="38">
                  <c:v>1.78</c:v>
                </c:pt>
                <c:pt idx="39">
                  <c:v>1.83</c:v>
                </c:pt>
                <c:pt idx="40">
                  <c:v>1.89</c:v>
                </c:pt>
                <c:pt idx="41">
                  <c:v>1.94</c:v>
                </c:pt>
                <c:pt idx="42">
                  <c:v>1.99</c:v>
                </c:pt>
                <c:pt idx="43">
                  <c:v>2.04</c:v>
                </c:pt>
                <c:pt idx="44">
                  <c:v>2.09</c:v>
                </c:pt>
                <c:pt idx="45">
                  <c:v>2.13</c:v>
                </c:pt>
                <c:pt idx="46">
                  <c:v>2.19</c:v>
                </c:pt>
                <c:pt idx="47">
                  <c:v>2.2400000000000002</c:v>
                </c:pt>
                <c:pt idx="48">
                  <c:v>2.2999999999999998</c:v>
                </c:pt>
                <c:pt idx="49">
                  <c:v>2.36</c:v>
                </c:pt>
                <c:pt idx="50">
                  <c:v>2.4</c:v>
                </c:pt>
                <c:pt idx="51">
                  <c:v>2.4500000000000002</c:v>
                </c:pt>
                <c:pt idx="52">
                  <c:v>2.5</c:v>
                </c:pt>
                <c:pt idx="53">
                  <c:v>2.5499999999999998</c:v>
                </c:pt>
                <c:pt idx="54">
                  <c:v>2.61</c:v>
                </c:pt>
                <c:pt idx="55">
                  <c:v>2.67</c:v>
                </c:pt>
                <c:pt idx="56">
                  <c:v>2.74</c:v>
                </c:pt>
                <c:pt idx="57">
                  <c:v>2.76</c:v>
                </c:pt>
                <c:pt idx="58">
                  <c:v>2.81</c:v>
                </c:pt>
                <c:pt idx="59">
                  <c:v>2.86</c:v>
                </c:pt>
                <c:pt idx="60">
                  <c:v>2.91</c:v>
                </c:pt>
                <c:pt idx="61">
                  <c:v>2.97</c:v>
                </c:pt>
                <c:pt idx="62">
                  <c:v>3.03</c:v>
                </c:pt>
                <c:pt idx="63">
                  <c:v>3.08</c:v>
                </c:pt>
                <c:pt idx="64">
                  <c:v>3.16</c:v>
                </c:pt>
                <c:pt idx="65">
                  <c:v>3.24</c:v>
                </c:pt>
                <c:pt idx="66">
                  <c:v>3.27</c:v>
                </c:pt>
                <c:pt idx="67">
                  <c:v>3.37</c:v>
                </c:pt>
                <c:pt idx="68">
                  <c:v>3.47</c:v>
                </c:pt>
                <c:pt idx="69">
                  <c:v>3.53</c:v>
                </c:pt>
                <c:pt idx="70">
                  <c:v>3.66</c:v>
                </c:pt>
              </c:numCache>
              <c:extLst xmlns:c15="http://schemas.microsoft.com/office/drawing/2012/chart"/>
            </c:numRef>
          </c:xVal>
          <c:yVal>
            <c:numRef>
              <c:f>Multilayer!$V$36:$V$106</c:f>
              <c:numCache>
                <c:formatCode>0.00E+00</c:formatCode>
                <c:ptCount val="71"/>
                <c:pt idx="0">
                  <c:v>18500000</c:v>
                </c:pt>
                <c:pt idx="1">
                  <c:v>19100000</c:v>
                </c:pt>
                <c:pt idx="2">
                  <c:v>19200000</c:v>
                </c:pt>
                <c:pt idx="3">
                  <c:v>18600000</c:v>
                </c:pt>
                <c:pt idx="4">
                  <c:v>18700000</c:v>
                </c:pt>
                <c:pt idx="5">
                  <c:v>18700000</c:v>
                </c:pt>
                <c:pt idx="6">
                  <c:v>18600000</c:v>
                </c:pt>
                <c:pt idx="7">
                  <c:v>18800000</c:v>
                </c:pt>
                <c:pt idx="8">
                  <c:v>18800000</c:v>
                </c:pt>
                <c:pt idx="9">
                  <c:v>18800000</c:v>
                </c:pt>
                <c:pt idx="10">
                  <c:v>18800000</c:v>
                </c:pt>
                <c:pt idx="11">
                  <c:v>18600000</c:v>
                </c:pt>
                <c:pt idx="12">
                  <c:v>18700000</c:v>
                </c:pt>
                <c:pt idx="13">
                  <c:v>18700000</c:v>
                </c:pt>
                <c:pt idx="14">
                  <c:v>18600000</c:v>
                </c:pt>
                <c:pt idx="15">
                  <c:v>18600000</c:v>
                </c:pt>
                <c:pt idx="16">
                  <c:v>18600000</c:v>
                </c:pt>
                <c:pt idx="17">
                  <c:v>18600000</c:v>
                </c:pt>
                <c:pt idx="18">
                  <c:v>18600000</c:v>
                </c:pt>
                <c:pt idx="19">
                  <c:v>18500000</c:v>
                </c:pt>
                <c:pt idx="20">
                  <c:v>18500000</c:v>
                </c:pt>
                <c:pt idx="21">
                  <c:v>18500000</c:v>
                </c:pt>
                <c:pt idx="22">
                  <c:v>18400000</c:v>
                </c:pt>
                <c:pt idx="23">
                  <c:v>18200000</c:v>
                </c:pt>
                <c:pt idx="24">
                  <c:v>17400000</c:v>
                </c:pt>
                <c:pt idx="25">
                  <c:v>17400000</c:v>
                </c:pt>
                <c:pt idx="26">
                  <c:v>17400000</c:v>
                </c:pt>
                <c:pt idx="27">
                  <c:v>16800000</c:v>
                </c:pt>
                <c:pt idx="28">
                  <c:v>16800000</c:v>
                </c:pt>
                <c:pt idx="29">
                  <c:v>16800000</c:v>
                </c:pt>
                <c:pt idx="30">
                  <c:v>16800000</c:v>
                </c:pt>
                <c:pt idx="31">
                  <c:v>16800000</c:v>
                </c:pt>
                <c:pt idx="32">
                  <c:v>16800000</c:v>
                </c:pt>
                <c:pt idx="33">
                  <c:v>16800000</c:v>
                </c:pt>
                <c:pt idx="34">
                  <c:v>16800000</c:v>
                </c:pt>
                <c:pt idx="35">
                  <c:v>16800000</c:v>
                </c:pt>
                <c:pt idx="36">
                  <c:v>16900000</c:v>
                </c:pt>
                <c:pt idx="37">
                  <c:v>16900000</c:v>
                </c:pt>
                <c:pt idx="38">
                  <c:v>16900000</c:v>
                </c:pt>
                <c:pt idx="39">
                  <c:v>16900000</c:v>
                </c:pt>
                <c:pt idx="40">
                  <c:v>16900000</c:v>
                </c:pt>
                <c:pt idx="41">
                  <c:v>16800000</c:v>
                </c:pt>
                <c:pt idx="42">
                  <c:v>16800000</c:v>
                </c:pt>
                <c:pt idx="43">
                  <c:v>16700000</c:v>
                </c:pt>
                <c:pt idx="44">
                  <c:v>16700000</c:v>
                </c:pt>
                <c:pt idx="45">
                  <c:v>16600000</c:v>
                </c:pt>
                <c:pt idx="46">
                  <c:v>16500000</c:v>
                </c:pt>
                <c:pt idx="47">
                  <c:v>16500000</c:v>
                </c:pt>
                <c:pt idx="48">
                  <c:v>16400000</c:v>
                </c:pt>
                <c:pt idx="49">
                  <c:v>16300000</c:v>
                </c:pt>
                <c:pt idx="50">
                  <c:v>16300000</c:v>
                </c:pt>
                <c:pt idx="51">
                  <c:v>16100000</c:v>
                </c:pt>
                <c:pt idx="52">
                  <c:v>16000000</c:v>
                </c:pt>
                <c:pt idx="53">
                  <c:v>15800000</c:v>
                </c:pt>
                <c:pt idx="54">
                  <c:v>15700000</c:v>
                </c:pt>
                <c:pt idx="55">
                  <c:v>15600000</c:v>
                </c:pt>
                <c:pt idx="56">
                  <c:v>15500000</c:v>
                </c:pt>
                <c:pt idx="57">
                  <c:v>15300000</c:v>
                </c:pt>
                <c:pt idx="58">
                  <c:v>15200000</c:v>
                </c:pt>
                <c:pt idx="59">
                  <c:v>15200000</c:v>
                </c:pt>
                <c:pt idx="60">
                  <c:v>15100000</c:v>
                </c:pt>
                <c:pt idx="61">
                  <c:v>15000000</c:v>
                </c:pt>
                <c:pt idx="62">
                  <c:v>15000000</c:v>
                </c:pt>
                <c:pt idx="63">
                  <c:v>14700000</c:v>
                </c:pt>
                <c:pt idx="64">
                  <c:v>14700000</c:v>
                </c:pt>
                <c:pt idx="65">
                  <c:v>14600000</c:v>
                </c:pt>
                <c:pt idx="66">
                  <c:v>14800000</c:v>
                </c:pt>
                <c:pt idx="67">
                  <c:v>14700000</c:v>
                </c:pt>
                <c:pt idx="68">
                  <c:v>14500000</c:v>
                </c:pt>
                <c:pt idx="69">
                  <c:v>14100000</c:v>
                </c:pt>
                <c:pt idx="70">
                  <c:v>14100000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3CBF-4F1F-B850-B6530D1887CD}"/>
            </c:ext>
          </c:extLst>
        </c:ser>
        <c:ser>
          <c:idx val="15"/>
          <c:order val="13"/>
          <c:tx>
            <c:v>Cav 24 4.2K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587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Multilayer!$AL$36:$AL$64</c:f>
              <c:numCache>
                <c:formatCode>General</c:formatCode>
                <c:ptCount val="29"/>
                <c:pt idx="0">
                  <c:v>0.19900000000000001</c:v>
                </c:pt>
                <c:pt idx="1">
                  <c:v>0.28999999999999998</c:v>
                </c:pt>
                <c:pt idx="2">
                  <c:v>0.379</c:v>
                </c:pt>
                <c:pt idx="3">
                  <c:v>0.49299999999999999</c:v>
                </c:pt>
                <c:pt idx="4">
                  <c:v>0.59899999999999998</c:v>
                </c:pt>
                <c:pt idx="5">
                  <c:v>0.68799999999999994</c:v>
                </c:pt>
                <c:pt idx="6">
                  <c:v>1.01</c:v>
                </c:pt>
                <c:pt idx="7">
                  <c:v>1.0900000000000001</c:v>
                </c:pt>
                <c:pt idx="8">
                  <c:v>1.25</c:v>
                </c:pt>
                <c:pt idx="9">
                  <c:v>1.47</c:v>
                </c:pt>
                <c:pt idx="10">
                  <c:v>1.63</c:v>
                </c:pt>
                <c:pt idx="11">
                  <c:v>1.78</c:v>
                </c:pt>
                <c:pt idx="12">
                  <c:v>1.9</c:v>
                </c:pt>
                <c:pt idx="13">
                  <c:v>2.0099999999999998</c:v>
                </c:pt>
                <c:pt idx="14">
                  <c:v>2.15</c:v>
                </c:pt>
                <c:pt idx="15">
                  <c:v>2.2999999999999998</c:v>
                </c:pt>
                <c:pt idx="16">
                  <c:v>2.4500000000000002</c:v>
                </c:pt>
                <c:pt idx="17">
                  <c:v>2.59</c:v>
                </c:pt>
                <c:pt idx="18">
                  <c:v>2.72</c:v>
                </c:pt>
                <c:pt idx="19">
                  <c:v>2.84</c:v>
                </c:pt>
                <c:pt idx="20">
                  <c:v>2.93</c:v>
                </c:pt>
                <c:pt idx="21">
                  <c:v>3.02</c:v>
                </c:pt>
                <c:pt idx="22">
                  <c:v>3.38</c:v>
                </c:pt>
                <c:pt idx="23">
                  <c:v>3.54</c:v>
                </c:pt>
                <c:pt idx="24">
                  <c:v>3.68</c:v>
                </c:pt>
                <c:pt idx="25">
                  <c:v>3.79</c:v>
                </c:pt>
                <c:pt idx="26">
                  <c:v>4</c:v>
                </c:pt>
                <c:pt idx="27">
                  <c:v>4.22</c:v>
                </c:pt>
                <c:pt idx="28">
                  <c:v>4.4000000000000004</c:v>
                </c:pt>
              </c:numCache>
              <c:extLst xmlns:c15="http://schemas.microsoft.com/office/drawing/2012/chart"/>
            </c:numRef>
          </c:xVal>
          <c:yVal>
            <c:numRef>
              <c:f>Multilayer!$AK$36:$AK$64</c:f>
              <c:numCache>
                <c:formatCode>0.00E+00</c:formatCode>
                <c:ptCount val="29"/>
                <c:pt idx="0">
                  <c:v>21700000</c:v>
                </c:pt>
                <c:pt idx="1">
                  <c:v>21800000</c:v>
                </c:pt>
                <c:pt idx="2">
                  <c:v>21900000</c:v>
                </c:pt>
                <c:pt idx="3">
                  <c:v>22000000</c:v>
                </c:pt>
                <c:pt idx="4">
                  <c:v>22000000</c:v>
                </c:pt>
                <c:pt idx="5">
                  <c:v>21800000</c:v>
                </c:pt>
                <c:pt idx="6">
                  <c:v>21000000</c:v>
                </c:pt>
                <c:pt idx="7">
                  <c:v>20800000</c:v>
                </c:pt>
                <c:pt idx="8">
                  <c:v>19700000</c:v>
                </c:pt>
                <c:pt idx="9">
                  <c:v>19400000</c:v>
                </c:pt>
                <c:pt idx="10">
                  <c:v>19400000</c:v>
                </c:pt>
                <c:pt idx="11">
                  <c:v>19300000</c:v>
                </c:pt>
                <c:pt idx="12">
                  <c:v>19300000</c:v>
                </c:pt>
                <c:pt idx="13">
                  <c:v>19200000</c:v>
                </c:pt>
                <c:pt idx="14">
                  <c:v>18900000</c:v>
                </c:pt>
                <c:pt idx="15">
                  <c:v>18800000</c:v>
                </c:pt>
                <c:pt idx="16">
                  <c:v>18000000</c:v>
                </c:pt>
                <c:pt idx="17">
                  <c:v>17800000</c:v>
                </c:pt>
                <c:pt idx="18">
                  <c:v>17600000</c:v>
                </c:pt>
                <c:pt idx="19">
                  <c:v>17300000</c:v>
                </c:pt>
                <c:pt idx="20">
                  <c:v>16800000</c:v>
                </c:pt>
                <c:pt idx="21">
                  <c:v>16000000</c:v>
                </c:pt>
                <c:pt idx="22">
                  <c:v>14900000</c:v>
                </c:pt>
                <c:pt idx="23">
                  <c:v>14600000</c:v>
                </c:pt>
                <c:pt idx="24">
                  <c:v>13800000</c:v>
                </c:pt>
                <c:pt idx="25">
                  <c:v>13600000</c:v>
                </c:pt>
                <c:pt idx="26">
                  <c:v>13100000</c:v>
                </c:pt>
                <c:pt idx="27">
                  <c:v>12600000</c:v>
                </c:pt>
                <c:pt idx="28">
                  <c:v>12400000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3CBF-4F1F-B850-B6530D1887CD}"/>
            </c:ext>
          </c:extLst>
        </c:ser>
        <c:ser>
          <c:idx val="14"/>
          <c:order val="14"/>
          <c:tx>
            <c:v>Cav 23 4.2K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15875">
                <a:solidFill>
                  <a:srgbClr val="FFFFFF">
                    <a:lumMod val="50000"/>
                  </a:srgbClr>
                </a:solidFill>
              </a:ln>
              <a:effectLst/>
            </c:spPr>
          </c:marker>
          <c:xVal>
            <c:numRef>
              <c:f>Multilayer!$AG$36:$AG$71</c:f>
              <c:numCache>
                <c:formatCode>0.00E+00</c:formatCode>
                <c:ptCount val="36"/>
                <c:pt idx="0">
                  <c:v>264.3</c:v>
                </c:pt>
                <c:pt idx="1">
                  <c:v>0.18</c:v>
                </c:pt>
                <c:pt idx="2">
                  <c:v>0.18099999999999999</c:v>
                </c:pt>
                <c:pt idx="3">
                  <c:v>0.224</c:v>
                </c:pt>
                <c:pt idx="4">
                  <c:v>0.26500000000000001</c:v>
                </c:pt>
                <c:pt idx="5">
                  <c:v>0.56399999999999995</c:v>
                </c:pt>
                <c:pt idx="6">
                  <c:v>0.63600000000000001</c:v>
                </c:pt>
                <c:pt idx="7">
                  <c:v>0.73799999999999999</c:v>
                </c:pt>
                <c:pt idx="8">
                  <c:v>0.85</c:v>
                </c:pt>
                <c:pt idx="9">
                  <c:v>0.97</c:v>
                </c:pt>
                <c:pt idx="10">
                  <c:v>1.0900000000000001</c:v>
                </c:pt>
                <c:pt idx="11">
                  <c:v>1.21</c:v>
                </c:pt>
                <c:pt idx="12">
                  <c:v>1.33</c:v>
                </c:pt>
                <c:pt idx="13">
                  <c:v>1.47</c:v>
                </c:pt>
                <c:pt idx="14">
                  <c:v>1.6</c:v>
                </c:pt>
                <c:pt idx="15">
                  <c:v>1.74</c:v>
                </c:pt>
                <c:pt idx="16">
                  <c:v>1.88</c:v>
                </c:pt>
                <c:pt idx="17">
                  <c:v>2.0499999999999998</c:v>
                </c:pt>
                <c:pt idx="18">
                  <c:v>2.2000000000000002</c:v>
                </c:pt>
                <c:pt idx="19">
                  <c:v>2.34</c:v>
                </c:pt>
                <c:pt idx="20">
                  <c:v>2.5299999999999998</c:v>
                </c:pt>
                <c:pt idx="21">
                  <c:v>2.65</c:v>
                </c:pt>
                <c:pt idx="22">
                  <c:v>2.84</c:v>
                </c:pt>
                <c:pt idx="23">
                  <c:v>3.04</c:v>
                </c:pt>
                <c:pt idx="24">
                  <c:v>3.22</c:v>
                </c:pt>
                <c:pt idx="25">
                  <c:v>3.37</c:v>
                </c:pt>
                <c:pt idx="26">
                  <c:v>3.54</c:v>
                </c:pt>
                <c:pt idx="27">
                  <c:v>3.72</c:v>
                </c:pt>
                <c:pt idx="28">
                  <c:v>3.89</c:v>
                </c:pt>
                <c:pt idx="29">
                  <c:v>4.07</c:v>
                </c:pt>
                <c:pt idx="30">
                  <c:v>4.22</c:v>
                </c:pt>
                <c:pt idx="31">
                  <c:v>4.3099999999999996</c:v>
                </c:pt>
                <c:pt idx="32">
                  <c:v>4.5</c:v>
                </c:pt>
                <c:pt idx="33">
                  <c:v>4.6900000000000004</c:v>
                </c:pt>
                <c:pt idx="34">
                  <c:v>4.87</c:v>
                </c:pt>
                <c:pt idx="35">
                  <c:v>4.99</c:v>
                </c:pt>
              </c:numCache>
              <c:extLst xmlns:c15="http://schemas.microsoft.com/office/drawing/2012/chart"/>
            </c:numRef>
          </c:xVal>
          <c:yVal>
            <c:numRef>
              <c:f>Multilayer!$AF$36:$AF$71</c:f>
              <c:numCache>
                <c:formatCode>0.00E+00</c:formatCode>
                <c:ptCount val="36"/>
                <c:pt idx="0">
                  <c:v>23310000000</c:v>
                </c:pt>
                <c:pt idx="1">
                  <c:v>23500000</c:v>
                </c:pt>
                <c:pt idx="2">
                  <c:v>23500000</c:v>
                </c:pt>
                <c:pt idx="3">
                  <c:v>23600000</c:v>
                </c:pt>
                <c:pt idx="4">
                  <c:v>23100000</c:v>
                </c:pt>
                <c:pt idx="5">
                  <c:v>24200000</c:v>
                </c:pt>
                <c:pt idx="6">
                  <c:v>23000000</c:v>
                </c:pt>
                <c:pt idx="7">
                  <c:v>22900000</c:v>
                </c:pt>
                <c:pt idx="8">
                  <c:v>22400000</c:v>
                </c:pt>
                <c:pt idx="9">
                  <c:v>22300000</c:v>
                </c:pt>
                <c:pt idx="10">
                  <c:v>21700000</c:v>
                </c:pt>
                <c:pt idx="11">
                  <c:v>21400000</c:v>
                </c:pt>
                <c:pt idx="12">
                  <c:v>21400000</c:v>
                </c:pt>
                <c:pt idx="13">
                  <c:v>20300000</c:v>
                </c:pt>
                <c:pt idx="14">
                  <c:v>20200000</c:v>
                </c:pt>
                <c:pt idx="15">
                  <c:v>20000000</c:v>
                </c:pt>
                <c:pt idx="16">
                  <c:v>19700000</c:v>
                </c:pt>
                <c:pt idx="17">
                  <c:v>19400000</c:v>
                </c:pt>
                <c:pt idx="18">
                  <c:v>19000000</c:v>
                </c:pt>
                <c:pt idx="19">
                  <c:v>18600000</c:v>
                </c:pt>
                <c:pt idx="20">
                  <c:v>18500000</c:v>
                </c:pt>
                <c:pt idx="21">
                  <c:v>17800000</c:v>
                </c:pt>
                <c:pt idx="22">
                  <c:v>17600000</c:v>
                </c:pt>
                <c:pt idx="23">
                  <c:v>17400000</c:v>
                </c:pt>
                <c:pt idx="24">
                  <c:v>17100000</c:v>
                </c:pt>
                <c:pt idx="25">
                  <c:v>16900000</c:v>
                </c:pt>
                <c:pt idx="26">
                  <c:v>16800000</c:v>
                </c:pt>
                <c:pt idx="27">
                  <c:v>16900000</c:v>
                </c:pt>
                <c:pt idx="28">
                  <c:v>16600000</c:v>
                </c:pt>
                <c:pt idx="29">
                  <c:v>16800000</c:v>
                </c:pt>
                <c:pt idx="30">
                  <c:v>16600000</c:v>
                </c:pt>
                <c:pt idx="31">
                  <c:v>16600000</c:v>
                </c:pt>
                <c:pt idx="32">
                  <c:v>16400000</c:v>
                </c:pt>
                <c:pt idx="33">
                  <c:v>16400000</c:v>
                </c:pt>
                <c:pt idx="34">
                  <c:v>16100000</c:v>
                </c:pt>
                <c:pt idx="35">
                  <c:v>16100000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8-3CBF-4F1F-B850-B6530D1887CD}"/>
            </c:ext>
          </c:extLst>
        </c:ser>
        <c:ser>
          <c:idx val="11"/>
          <c:order val="15"/>
          <c:tx>
            <c:v>Cav 18 4.2K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Multilayer!$R$36:$R$286</c:f>
              <c:numCache>
                <c:formatCode>0.00</c:formatCode>
                <c:ptCount val="251"/>
                <c:pt idx="0">
                  <c:v>0.249</c:v>
                </c:pt>
                <c:pt idx="1">
                  <c:v>0.26900000000000002</c:v>
                </c:pt>
                <c:pt idx="2">
                  <c:v>0.30599999999999999</c:v>
                </c:pt>
                <c:pt idx="3">
                  <c:v>0.34300000000000003</c:v>
                </c:pt>
                <c:pt idx="4">
                  <c:v>0.373</c:v>
                </c:pt>
                <c:pt idx="5">
                  <c:v>0.41499999999999998</c:v>
                </c:pt>
                <c:pt idx="6">
                  <c:v>0.46</c:v>
                </c:pt>
                <c:pt idx="7">
                  <c:v>0.495</c:v>
                </c:pt>
                <c:pt idx="8">
                  <c:v>0.52600000000000002</c:v>
                </c:pt>
                <c:pt idx="9">
                  <c:v>0.55400000000000005</c:v>
                </c:pt>
                <c:pt idx="10">
                  <c:v>0.59</c:v>
                </c:pt>
                <c:pt idx="11">
                  <c:v>0.61899999999999999</c:v>
                </c:pt>
                <c:pt idx="12">
                  <c:v>0.64800000000000002</c:v>
                </c:pt>
                <c:pt idx="13" formatCode="0.000">
                  <c:v>0.68</c:v>
                </c:pt>
                <c:pt idx="14" formatCode="0.000">
                  <c:v>0.71299999999999997</c:v>
                </c:pt>
                <c:pt idx="15" formatCode="0.000">
                  <c:v>0.746</c:v>
                </c:pt>
                <c:pt idx="16" formatCode="0.000">
                  <c:v>0.76500000000000001</c:v>
                </c:pt>
                <c:pt idx="17" formatCode="0.000">
                  <c:v>0.79400000000000004</c:v>
                </c:pt>
                <c:pt idx="18" formatCode="0.000">
                  <c:v>0.82799999999999996</c:v>
                </c:pt>
                <c:pt idx="19" formatCode="0.000">
                  <c:v>0.85699999999999998</c:v>
                </c:pt>
                <c:pt idx="20" formatCode="0.000">
                  <c:v>0.88400000000000001</c:v>
                </c:pt>
                <c:pt idx="21" formatCode="0.000">
                  <c:v>0.90500000000000003</c:v>
                </c:pt>
                <c:pt idx="22" formatCode="0.000">
                  <c:v>0.93799999999999994</c:v>
                </c:pt>
                <c:pt idx="23" formatCode="0.000">
                  <c:v>0.96399999999999997</c:v>
                </c:pt>
                <c:pt idx="24" formatCode="0.000">
                  <c:v>0.98099999999999998</c:v>
                </c:pt>
                <c:pt idx="25" formatCode="0.000">
                  <c:v>1</c:v>
                </c:pt>
                <c:pt idx="26" formatCode="General">
                  <c:v>1.04</c:v>
                </c:pt>
                <c:pt idx="27" formatCode="General">
                  <c:v>1.07</c:v>
                </c:pt>
                <c:pt idx="28" formatCode="General">
                  <c:v>1.1000000000000001</c:v>
                </c:pt>
                <c:pt idx="29" formatCode="General">
                  <c:v>1.1299999999999999</c:v>
                </c:pt>
                <c:pt idx="30" formatCode="General">
                  <c:v>1.17</c:v>
                </c:pt>
                <c:pt idx="31" formatCode="General">
                  <c:v>1.19</c:v>
                </c:pt>
                <c:pt idx="32" formatCode="General">
                  <c:v>1.23</c:v>
                </c:pt>
                <c:pt idx="33" formatCode="General">
                  <c:v>1.25</c:v>
                </c:pt>
                <c:pt idx="34" formatCode="General">
                  <c:v>1.28</c:v>
                </c:pt>
                <c:pt idx="35" formatCode="General">
                  <c:v>1.31</c:v>
                </c:pt>
                <c:pt idx="36" formatCode="General">
                  <c:v>1.32</c:v>
                </c:pt>
                <c:pt idx="37" formatCode="General">
                  <c:v>1.36</c:v>
                </c:pt>
                <c:pt idx="38" formatCode="General">
                  <c:v>1.38</c:v>
                </c:pt>
                <c:pt idx="39" formatCode="General">
                  <c:v>1.41</c:v>
                </c:pt>
                <c:pt idx="40" formatCode="General">
                  <c:v>1.43</c:v>
                </c:pt>
                <c:pt idx="41" formatCode="General">
                  <c:v>1.46</c:v>
                </c:pt>
                <c:pt idx="42" formatCode="General">
                  <c:v>1.5</c:v>
                </c:pt>
                <c:pt idx="43" formatCode="General">
                  <c:v>1.52</c:v>
                </c:pt>
                <c:pt idx="44" formatCode="General">
                  <c:v>1.55</c:v>
                </c:pt>
                <c:pt idx="45" formatCode="General">
                  <c:v>1.58</c:v>
                </c:pt>
                <c:pt idx="46" formatCode="General">
                  <c:v>1.61</c:v>
                </c:pt>
                <c:pt idx="47" formatCode="General">
                  <c:v>1.65</c:v>
                </c:pt>
                <c:pt idx="48" formatCode="General">
                  <c:v>1.69</c:v>
                </c:pt>
                <c:pt idx="49" formatCode="General">
                  <c:v>1.71</c:v>
                </c:pt>
                <c:pt idx="50" formatCode="General">
                  <c:v>1.69</c:v>
                </c:pt>
                <c:pt idx="51" formatCode="General">
                  <c:v>1.72</c:v>
                </c:pt>
                <c:pt idx="52" formatCode="General">
                  <c:v>1.75</c:v>
                </c:pt>
                <c:pt idx="53" formatCode="General">
                  <c:v>1.77</c:v>
                </c:pt>
                <c:pt idx="54" formatCode="General">
                  <c:v>1.81</c:v>
                </c:pt>
                <c:pt idx="55" formatCode="General">
                  <c:v>1.85</c:v>
                </c:pt>
                <c:pt idx="56" formatCode="General">
                  <c:v>1.87</c:v>
                </c:pt>
                <c:pt idx="57" formatCode="General">
                  <c:v>1.87</c:v>
                </c:pt>
                <c:pt idx="58" formatCode="General">
                  <c:v>1.9</c:v>
                </c:pt>
                <c:pt idx="59" formatCode="General">
                  <c:v>1.93</c:v>
                </c:pt>
                <c:pt idx="60" formatCode="General">
                  <c:v>1.96</c:v>
                </c:pt>
                <c:pt idx="61" formatCode="General">
                  <c:v>1.99</c:v>
                </c:pt>
                <c:pt idx="62" formatCode="General">
                  <c:v>2.0299999999999998</c:v>
                </c:pt>
                <c:pt idx="63" formatCode="General">
                  <c:v>2.0299999999999998</c:v>
                </c:pt>
                <c:pt idx="64" formatCode="General">
                  <c:v>1.97</c:v>
                </c:pt>
                <c:pt idx="65" formatCode="General">
                  <c:v>2.0699999999999998</c:v>
                </c:pt>
                <c:pt idx="66" formatCode="General">
                  <c:v>2.12</c:v>
                </c:pt>
                <c:pt idx="67" formatCode="General">
                  <c:v>2.14</c:v>
                </c:pt>
                <c:pt idx="68" formatCode="General">
                  <c:v>2.16</c:v>
                </c:pt>
                <c:pt idx="69" formatCode="General">
                  <c:v>2.19</c:v>
                </c:pt>
                <c:pt idx="70" formatCode="General">
                  <c:v>2.2200000000000002</c:v>
                </c:pt>
                <c:pt idx="71" formatCode="General">
                  <c:v>2.25</c:v>
                </c:pt>
                <c:pt idx="72" formatCode="General">
                  <c:v>2.27</c:v>
                </c:pt>
                <c:pt idx="73" formatCode="General">
                  <c:v>2.34</c:v>
                </c:pt>
                <c:pt idx="74" formatCode="General">
                  <c:v>2.31</c:v>
                </c:pt>
                <c:pt idx="75" formatCode="General">
                  <c:v>2.36</c:v>
                </c:pt>
                <c:pt idx="76" formatCode="General">
                  <c:v>2.38</c:v>
                </c:pt>
                <c:pt idx="77" formatCode="General">
                  <c:v>2.41</c:v>
                </c:pt>
                <c:pt idx="78" formatCode="General">
                  <c:v>2.5</c:v>
                </c:pt>
                <c:pt idx="79" formatCode="General">
                  <c:v>2.52</c:v>
                </c:pt>
                <c:pt idx="80" formatCode="General">
                  <c:v>2.46</c:v>
                </c:pt>
                <c:pt idx="81" formatCode="General">
                  <c:v>2.4500000000000002</c:v>
                </c:pt>
                <c:pt idx="82" formatCode="General">
                  <c:v>2.56</c:v>
                </c:pt>
                <c:pt idx="83" formatCode="General">
                  <c:v>2.59</c:v>
                </c:pt>
                <c:pt idx="84" formatCode="General">
                  <c:v>2.62</c:v>
                </c:pt>
                <c:pt idx="85" formatCode="General">
                  <c:v>2.64</c:v>
                </c:pt>
                <c:pt idx="86" formatCode="General">
                  <c:v>2.67</c:v>
                </c:pt>
                <c:pt idx="87" formatCode="General">
                  <c:v>2.68</c:v>
                </c:pt>
                <c:pt idx="88" formatCode="General">
                  <c:v>2.71</c:v>
                </c:pt>
                <c:pt idx="89" formatCode="General">
                  <c:v>2.72</c:v>
                </c:pt>
                <c:pt idx="90" formatCode="General">
                  <c:v>2.76</c:v>
                </c:pt>
                <c:pt idx="91" formatCode="General">
                  <c:v>2.78</c:v>
                </c:pt>
                <c:pt idx="92" formatCode="General">
                  <c:v>2.8</c:v>
                </c:pt>
                <c:pt idx="93" formatCode="General">
                  <c:v>2.83</c:v>
                </c:pt>
                <c:pt idx="94" formatCode="General">
                  <c:v>2.86</c:v>
                </c:pt>
                <c:pt idx="95" formatCode="General">
                  <c:v>2.87</c:v>
                </c:pt>
                <c:pt idx="96" formatCode="General">
                  <c:v>2.89</c:v>
                </c:pt>
                <c:pt idx="97" formatCode="General">
                  <c:v>2.9</c:v>
                </c:pt>
                <c:pt idx="98" formatCode="General">
                  <c:v>2.93</c:v>
                </c:pt>
                <c:pt idx="99" formatCode="General">
                  <c:v>2.96</c:v>
                </c:pt>
                <c:pt idx="100" formatCode="General">
                  <c:v>2.94</c:v>
                </c:pt>
                <c:pt idx="101" formatCode="General">
                  <c:v>3</c:v>
                </c:pt>
                <c:pt idx="102" formatCode="General">
                  <c:v>3.02</c:v>
                </c:pt>
                <c:pt idx="103" formatCode="General">
                  <c:v>2.98</c:v>
                </c:pt>
                <c:pt idx="104" formatCode="General">
                  <c:v>3.06</c:v>
                </c:pt>
                <c:pt idx="105" formatCode="General">
                  <c:v>3.07</c:v>
                </c:pt>
                <c:pt idx="106" formatCode="General">
                  <c:v>3.1</c:v>
                </c:pt>
                <c:pt idx="107" formatCode="General">
                  <c:v>3.12</c:v>
                </c:pt>
                <c:pt idx="108" formatCode="General">
                  <c:v>3.14</c:v>
                </c:pt>
                <c:pt idx="109" formatCode="General">
                  <c:v>3.17</c:v>
                </c:pt>
                <c:pt idx="110" formatCode="General">
                  <c:v>3.2</c:v>
                </c:pt>
                <c:pt idx="111" formatCode="General">
                  <c:v>3.22</c:v>
                </c:pt>
                <c:pt idx="112" formatCode="General">
                  <c:v>3.23</c:v>
                </c:pt>
                <c:pt idx="113" formatCode="General">
                  <c:v>3.28</c:v>
                </c:pt>
                <c:pt idx="114" formatCode="General">
                  <c:v>3.31</c:v>
                </c:pt>
                <c:pt idx="115" formatCode="General">
                  <c:v>3.31</c:v>
                </c:pt>
                <c:pt idx="116" formatCode="General">
                  <c:v>3.32</c:v>
                </c:pt>
                <c:pt idx="117" formatCode="General">
                  <c:v>3.34</c:v>
                </c:pt>
                <c:pt idx="118" formatCode="General">
                  <c:v>3.36</c:v>
                </c:pt>
                <c:pt idx="119" formatCode="General">
                  <c:v>3.38</c:v>
                </c:pt>
                <c:pt idx="120" formatCode="General">
                  <c:v>3.41</c:v>
                </c:pt>
                <c:pt idx="121" formatCode="General">
                  <c:v>3.43</c:v>
                </c:pt>
                <c:pt idx="122" formatCode="General">
                  <c:v>3.46</c:v>
                </c:pt>
                <c:pt idx="123" formatCode="General">
                  <c:v>3.46</c:v>
                </c:pt>
                <c:pt idx="124" formatCode="General">
                  <c:v>3.49</c:v>
                </c:pt>
                <c:pt idx="125" formatCode="General">
                  <c:v>3.52</c:v>
                </c:pt>
                <c:pt idx="126" formatCode="General">
                  <c:v>3.55</c:v>
                </c:pt>
                <c:pt idx="127" formatCode="General">
                  <c:v>3.53</c:v>
                </c:pt>
                <c:pt idx="128" formatCode="General">
                  <c:v>3.57</c:v>
                </c:pt>
                <c:pt idx="129" formatCode="General">
                  <c:v>3.54</c:v>
                </c:pt>
                <c:pt idx="130" formatCode="General">
                  <c:v>3.58</c:v>
                </c:pt>
                <c:pt idx="131" formatCode="General">
                  <c:v>3.6</c:v>
                </c:pt>
                <c:pt idx="132" formatCode="General">
                  <c:v>3.61</c:v>
                </c:pt>
                <c:pt idx="133" formatCode="General">
                  <c:v>3.66</c:v>
                </c:pt>
                <c:pt idx="134" formatCode="General">
                  <c:v>3.65</c:v>
                </c:pt>
                <c:pt idx="135" formatCode="General">
                  <c:v>3.67</c:v>
                </c:pt>
                <c:pt idx="136" formatCode="General">
                  <c:v>3.62</c:v>
                </c:pt>
                <c:pt idx="137" formatCode="General">
                  <c:v>3.65</c:v>
                </c:pt>
                <c:pt idx="138" formatCode="General">
                  <c:v>3.73</c:v>
                </c:pt>
                <c:pt idx="139" formatCode="General">
                  <c:v>3.73</c:v>
                </c:pt>
                <c:pt idx="140" formatCode="General">
                  <c:v>3.77</c:v>
                </c:pt>
                <c:pt idx="141" formatCode="General">
                  <c:v>3.77</c:v>
                </c:pt>
                <c:pt idx="142" formatCode="General">
                  <c:v>3.82</c:v>
                </c:pt>
                <c:pt idx="143" formatCode="General">
                  <c:v>3.87</c:v>
                </c:pt>
                <c:pt idx="144" formatCode="General">
                  <c:v>3.81</c:v>
                </c:pt>
                <c:pt idx="145" formatCode="General">
                  <c:v>3.9</c:v>
                </c:pt>
                <c:pt idx="146" formatCode="General">
                  <c:v>3.91</c:v>
                </c:pt>
                <c:pt idx="147" formatCode="General">
                  <c:v>3.8</c:v>
                </c:pt>
                <c:pt idx="148" formatCode="General">
                  <c:v>3.84</c:v>
                </c:pt>
                <c:pt idx="149" formatCode="General">
                  <c:v>3.82</c:v>
                </c:pt>
                <c:pt idx="150" formatCode="General">
                  <c:v>3.88</c:v>
                </c:pt>
                <c:pt idx="151" formatCode="General">
                  <c:v>3.87</c:v>
                </c:pt>
                <c:pt idx="152" formatCode="General">
                  <c:v>3.96</c:v>
                </c:pt>
                <c:pt idx="153" formatCode="General">
                  <c:v>3.96</c:v>
                </c:pt>
                <c:pt idx="154" formatCode="General">
                  <c:v>3.97</c:v>
                </c:pt>
                <c:pt idx="155" formatCode="General">
                  <c:v>3.97</c:v>
                </c:pt>
                <c:pt idx="156" formatCode="General">
                  <c:v>4.01</c:v>
                </c:pt>
                <c:pt idx="157" formatCode="General">
                  <c:v>3.98</c:v>
                </c:pt>
                <c:pt idx="158" formatCode="General">
                  <c:v>3.97</c:v>
                </c:pt>
                <c:pt idx="159" formatCode="General">
                  <c:v>4.04</c:v>
                </c:pt>
                <c:pt idx="160" formatCode="General">
                  <c:v>4.04</c:v>
                </c:pt>
                <c:pt idx="161" formatCode="General">
                  <c:v>4.07</c:v>
                </c:pt>
                <c:pt idx="162" formatCode="General">
                  <c:v>4.05</c:v>
                </c:pt>
                <c:pt idx="163" formatCode="General">
                  <c:v>4.07</c:v>
                </c:pt>
                <c:pt idx="164" formatCode="General">
                  <c:v>4.0599999999999996</c:v>
                </c:pt>
                <c:pt idx="165" formatCode="General">
                  <c:v>4.1100000000000003</c:v>
                </c:pt>
                <c:pt idx="166" formatCode="General">
                  <c:v>4.0999999999999996</c:v>
                </c:pt>
                <c:pt idx="167" formatCode="General">
                  <c:v>4.12</c:v>
                </c:pt>
                <c:pt idx="168" formatCode="General">
                  <c:v>4.13</c:v>
                </c:pt>
                <c:pt idx="169" formatCode="General">
                  <c:v>4.1500000000000004</c:v>
                </c:pt>
                <c:pt idx="170" formatCode="General">
                  <c:v>4.1399999999999997</c:v>
                </c:pt>
                <c:pt idx="171" formatCode="General">
                  <c:v>4.13</c:v>
                </c:pt>
                <c:pt idx="172" formatCode="General">
                  <c:v>4.17</c:v>
                </c:pt>
                <c:pt idx="173" formatCode="General">
                  <c:v>4.16</c:v>
                </c:pt>
                <c:pt idx="174" formatCode="General">
                  <c:v>4.2</c:v>
                </c:pt>
                <c:pt idx="175" formatCode="General">
                  <c:v>4.16</c:v>
                </c:pt>
                <c:pt idx="176" formatCode="General">
                  <c:v>4.1399999999999997</c:v>
                </c:pt>
                <c:pt idx="177" formatCode="General">
                  <c:v>4.17</c:v>
                </c:pt>
                <c:pt idx="178" formatCode="General">
                  <c:v>4.1900000000000004</c:v>
                </c:pt>
                <c:pt idx="179" formatCode="General">
                  <c:v>4.3</c:v>
                </c:pt>
                <c:pt idx="180" formatCode="General">
                  <c:v>4.3499999999999996</c:v>
                </c:pt>
                <c:pt idx="181" formatCode="General">
                  <c:v>4.3499999999999996</c:v>
                </c:pt>
                <c:pt idx="182" formatCode="General">
                  <c:v>4.3499999999999996</c:v>
                </c:pt>
                <c:pt idx="183" formatCode="General">
                  <c:v>4.38</c:v>
                </c:pt>
                <c:pt idx="184" formatCode="General">
                  <c:v>4.37</c:v>
                </c:pt>
                <c:pt idx="185" formatCode="General">
                  <c:v>4.3600000000000003</c:v>
                </c:pt>
                <c:pt idx="186" formatCode="General">
                  <c:v>4.3600000000000003</c:v>
                </c:pt>
                <c:pt idx="187" formatCode="General">
                  <c:v>4.3899999999999997</c:v>
                </c:pt>
                <c:pt idx="188" formatCode="General">
                  <c:v>4.4000000000000004</c:v>
                </c:pt>
                <c:pt idx="189" formatCode="General">
                  <c:v>4.41</c:v>
                </c:pt>
                <c:pt idx="190" formatCode="General">
                  <c:v>4.3899999999999997</c:v>
                </c:pt>
                <c:pt idx="191" formatCode="General">
                  <c:v>4.47</c:v>
                </c:pt>
                <c:pt idx="192" formatCode="General">
                  <c:v>4.49</c:v>
                </c:pt>
                <c:pt idx="193" formatCode="General">
                  <c:v>4.4800000000000004</c:v>
                </c:pt>
                <c:pt idx="194" formatCode="General">
                  <c:v>4.43</c:v>
                </c:pt>
                <c:pt idx="195" formatCode="General">
                  <c:v>4.4800000000000004</c:v>
                </c:pt>
                <c:pt idx="196" formatCode="General">
                  <c:v>4.49</c:v>
                </c:pt>
                <c:pt idx="197" formatCode="General">
                  <c:v>4.4800000000000004</c:v>
                </c:pt>
                <c:pt idx="198" formatCode="General">
                  <c:v>4.47</c:v>
                </c:pt>
                <c:pt idx="199" formatCode="General">
                  <c:v>4.47</c:v>
                </c:pt>
                <c:pt idx="200" formatCode="General">
                  <c:v>4.5599999999999996</c:v>
                </c:pt>
                <c:pt idx="201" formatCode="General">
                  <c:v>4.55</c:v>
                </c:pt>
                <c:pt idx="202" formatCode="General">
                  <c:v>4.8</c:v>
                </c:pt>
                <c:pt idx="203" formatCode="General">
                  <c:v>4.78</c:v>
                </c:pt>
                <c:pt idx="204" formatCode="General">
                  <c:v>4.6100000000000003</c:v>
                </c:pt>
                <c:pt idx="205" formatCode="General">
                  <c:v>4.62</c:v>
                </c:pt>
                <c:pt idx="206" formatCode="General">
                  <c:v>4.59</c:v>
                </c:pt>
                <c:pt idx="207" formatCode="General">
                  <c:v>4.62</c:v>
                </c:pt>
                <c:pt idx="208" formatCode="General">
                  <c:v>4.8899999999999997</c:v>
                </c:pt>
                <c:pt idx="209" formatCode="General">
                  <c:v>4.87</c:v>
                </c:pt>
                <c:pt idx="210" formatCode="General">
                  <c:v>4.9000000000000004</c:v>
                </c:pt>
                <c:pt idx="211" formatCode="General">
                  <c:v>4.68</c:v>
                </c:pt>
                <c:pt idx="212" formatCode="General">
                  <c:v>4.68</c:v>
                </c:pt>
                <c:pt idx="213" formatCode="General">
                  <c:v>4.78</c:v>
                </c:pt>
                <c:pt idx="214" formatCode="General">
                  <c:v>5.01</c:v>
                </c:pt>
                <c:pt idx="215" formatCode="General">
                  <c:v>5.0199999999999996</c:v>
                </c:pt>
                <c:pt idx="216" formatCode="General">
                  <c:v>5.03</c:v>
                </c:pt>
                <c:pt idx="217" formatCode="General">
                  <c:v>5.13</c:v>
                </c:pt>
                <c:pt idx="218" formatCode="General">
                  <c:v>5.13</c:v>
                </c:pt>
                <c:pt idx="219" formatCode="General">
                  <c:v>5.0199999999999996</c:v>
                </c:pt>
                <c:pt idx="220" formatCode="General">
                  <c:v>4.92</c:v>
                </c:pt>
                <c:pt idx="221" formatCode="General">
                  <c:v>4.83</c:v>
                </c:pt>
                <c:pt idx="222" formatCode="General">
                  <c:v>4.71</c:v>
                </c:pt>
                <c:pt idx="223" formatCode="General">
                  <c:v>4.71</c:v>
                </c:pt>
                <c:pt idx="224" formatCode="General">
                  <c:v>4.92</c:v>
                </c:pt>
                <c:pt idx="225" formatCode="General">
                  <c:v>5.08</c:v>
                </c:pt>
                <c:pt idx="226" formatCode="General">
                  <c:v>5.08</c:v>
                </c:pt>
                <c:pt idx="227" formatCode="General">
                  <c:v>5.2</c:v>
                </c:pt>
                <c:pt idx="228" formatCode="General">
                  <c:v>5.33</c:v>
                </c:pt>
                <c:pt idx="229" formatCode="General">
                  <c:v>5.34</c:v>
                </c:pt>
                <c:pt idx="230" formatCode="General">
                  <c:v>5.43</c:v>
                </c:pt>
                <c:pt idx="231" formatCode="General">
                  <c:v>5.58</c:v>
                </c:pt>
                <c:pt idx="232" formatCode="General">
                  <c:v>5.57</c:v>
                </c:pt>
                <c:pt idx="233" formatCode="General">
                  <c:v>5.43</c:v>
                </c:pt>
                <c:pt idx="234" formatCode="General">
                  <c:v>5.24</c:v>
                </c:pt>
                <c:pt idx="235" formatCode="General">
                  <c:v>5.3</c:v>
                </c:pt>
                <c:pt idx="236" formatCode="General">
                  <c:v>4.92</c:v>
                </c:pt>
                <c:pt idx="237" formatCode="General">
                  <c:v>5.37</c:v>
                </c:pt>
                <c:pt idx="238" formatCode="General">
                  <c:v>5.48</c:v>
                </c:pt>
                <c:pt idx="239" formatCode="General">
                  <c:v>5.48</c:v>
                </c:pt>
                <c:pt idx="240" formatCode="General">
                  <c:v>5.53</c:v>
                </c:pt>
                <c:pt idx="241" formatCode="General">
                  <c:v>5.61</c:v>
                </c:pt>
                <c:pt idx="242" formatCode="General">
                  <c:v>5.65</c:v>
                </c:pt>
                <c:pt idx="243" formatCode="General">
                  <c:v>5.66</c:v>
                </c:pt>
                <c:pt idx="244" formatCode="General">
                  <c:v>5.69</c:v>
                </c:pt>
                <c:pt idx="245" formatCode="General">
                  <c:v>5.72</c:v>
                </c:pt>
                <c:pt idx="246" formatCode="General">
                  <c:v>5.78</c:v>
                </c:pt>
                <c:pt idx="247" formatCode="General">
                  <c:v>5.82</c:v>
                </c:pt>
                <c:pt idx="248" formatCode="General">
                  <c:v>5.81</c:v>
                </c:pt>
                <c:pt idx="249" formatCode="General">
                  <c:v>5.85</c:v>
                </c:pt>
                <c:pt idx="250" formatCode="General">
                  <c:v>5.83</c:v>
                </c:pt>
              </c:numCache>
              <c:extLst xmlns:c15="http://schemas.microsoft.com/office/drawing/2012/chart"/>
            </c:numRef>
          </c:xVal>
          <c:yVal>
            <c:numRef>
              <c:f>Multilayer!$Q$36:$Q$286</c:f>
              <c:numCache>
                <c:formatCode>0.00E+00</c:formatCode>
                <c:ptCount val="251"/>
                <c:pt idx="0">
                  <c:v>35400000</c:v>
                </c:pt>
                <c:pt idx="1">
                  <c:v>35200000</c:v>
                </c:pt>
                <c:pt idx="2">
                  <c:v>35200000</c:v>
                </c:pt>
                <c:pt idx="3">
                  <c:v>34900000</c:v>
                </c:pt>
                <c:pt idx="4">
                  <c:v>34400000</c:v>
                </c:pt>
                <c:pt idx="5">
                  <c:v>33100000</c:v>
                </c:pt>
                <c:pt idx="6">
                  <c:v>32900000</c:v>
                </c:pt>
                <c:pt idx="7">
                  <c:v>32700000</c:v>
                </c:pt>
                <c:pt idx="8">
                  <c:v>32600000</c:v>
                </c:pt>
                <c:pt idx="9">
                  <c:v>32400000</c:v>
                </c:pt>
                <c:pt idx="10">
                  <c:v>32400000</c:v>
                </c:pt>
                <c:pt idx="11">
                  <c:v>32300000</c:v>
                </c:pt>
                <c:pt idx="12">
                  <c:v>32200000</c:v>
                </c:pt>
                <c:pt idx="13">
                  <c:v>31700000</c:v>
                </c:pt>
                <c:pt idx="14">
                  <c:v>31700000</c:v>
                </c:pt>
                <c:pt idx="15">
                  <c:v>31600000</c:v>
                </c:pt>
                <c:pt idx="16">
                  <c:v>31600000</c:v>
                </c:pt>
                <c:pt idx="17">
                  <c:v>31600000</c:v>
                </c:pt>
                <c:pt idx="18">
                  <c:v>31600000</c:v>
                </c:pt>
                <c:pt idx="19">
                  <c:v>31500000</c:v>
                </c:pt>
                <c:pt idx="20">
                  <c:v>31500000</c:v>
                </c:pt>
                <c:pt idx="21">
                  <c:v>31500000</c:v>
                </c:pt>
                <c:pt idx="22">
                  <c:v>31400000</c:v>
                </c:pt>
                <c:pt idx="23">
                  <c:v>31400000</c:v>
                </c:pt>
                <c:pt idx="24">
                  <c:v>31400000</c:v>
                </c:pt>
                <c:pt idx="25">
                  <c:v>30900000</c:v>
                </c:pt>
                <c:pt idx="26">
                  <c:v>31300000</c:v>
                </c:pt>
                <c:pt idx="27">
                  <c:v>31400000</c:v>
                </c:pt>
                <c:pt idx="28">
                  <c:v>31200000</c:v>
                </c:pt>
                <c:pt idx="29">
                  <c:v>31000000</c:v>
                </c:pt>
                <c:pt idx="30">
                  <c:v>31100000</c:v>
                </c:pt>
                <c:pt idx="31">
                  <c:v>30900000</c:v>
                </c:pt>
                <c:pt idx="32">
                  <c:v>30800000</c:v>
                </c:pt>
                <c:pt idx="33">
                  <c:v>31000000</c:v>
                </c:pt>
                <c:pt idx="34">
                  <c:v>30700000</c:v>
                </c:pt>
                <c:pt idx="35">
                  <c:v>30500000</c:v>
                </c:pt>
                <c:pt idx="36">
                  <c:v>29900000</c:v>
                </c:pt>
                <c:pt idx="37">
                  <c:v>29900000</c:v>
                </c:pt>
                <c:pt idx="38">
                  <c:v>29700000</c:v>
                </c:pt>
                <c:pt idx="39">
                  <c:v>29300000</c:v>
                </c:pt>
                <c:pt idx="40">
                  <c:v>29300000</c:v>
                </c:pt>
                <c:pt idx="41">
                  <c:v>29200000</c:v>
                </c:pt>
                <c:pt idx="42">
                  <c:v>29100000</c:v>
                </c:pt>
                <c:pt idx="43">
                  <c:v>29200000</c:v>
                </c:pt>
                <c:pt idx="44">
                  <c:v>29100000</c:v>
                </c:pt>
                <c:pt idx="45">
                  <c:v>29100000</c:v>
                </c:pt>
                <c:pt idx="46">
                  <c:v>29000000</c:v>
                </c:pt>
                <c:pt idx="47">
                  <c:v>28900000</c:v>
                </c:pt>
                <c:pt idx="48">
                  <c:v>28800000</c:v>
                </c:pt>
                <c:pt idx="49">
                  <c:v>29200000</c:v>
                </c:pt>
                <c:pt idx="50">
                  <c:v>28900000</c:v>
                </c:pt>
                <c:pt idx="51">
                  <c:v>28800000</c:v>
                </c:pt>
                <c:pt idx="52">
                  <c:v>28800000</c:v>
                </c:pt>
                <c:pt idx="53">
                  <c:v>28700000</c:v>
                </c:pt>
                <c:pt idx="54">
                  <c:v>28700000</c:v>
                </c:pt>
                <c:pt idx="55">
                  <c:v>28800000</c:v>
                </c:pt>
                <c:pt idx="56">
                  <c:v>28600000</c:v>
                </c:pt>
                <c:pt idx="57">
                  <c:v>28700000</c:v>
                </c:pt>
                <c:pt idx="58">
                  <c:v>28600000</c:v>
                </c:pt>
                <c:pt idx="59">
                  <c:v>28600000</c:v>
                </c:pt>
                <c:pt idx="60">
                  <c:v>28600000</c:v>
                </c:pt>
                <c:pt idx="61">
                  <c:v>28500000</c:v>
                </c:pt>
                <c:pt idx="62">
                  <c:v>28300000</c:v>
                </c:pt>
                <c:pt idx="63">
                  <c:v>28300000</c:v>
                </c:pt>
                <c:pt idx="64">
                  <c:v>28400000</c:v>
                </c:pt>
                <c:pt idx="65">
                  <c:v>28200000</c:v>
                </c:pt>
                <c:pt idx="66">
                  <c:v>28500000</c:v>
                </c:pt>
                <c:pt idx="67">
                  <c:v>27900000</c:v>
                </c:pt>
                <c:pt idx="68">
                  <c:v>28100000</c:v>
                </c:pt>
                <c:pt idx="69">
                  <c:v>28000000</c:v>
                </c:pt>
                <c:pt idx="70">
                  <c:v>28000000</c:v>
                </c:pt>
                <c:pt idx="71">
                  <c:v>27900000</c:v>
                </c:pt>
                <c:pt idx="72">
                  <c:v>28000000</c:v>
                </c:pt>
                <c:pt idx="73">
                  <c:v>27700000</c:v>
                </c:pt>
                <c:pt idx="74">
                  <c:v>27700000</c:v>
                </c:pt>
                <c:pt idx="75">
                  <c:v>27700000</c:v>
                </c:pt>
                <c:pt idx="76">
                  <c:v>27800000</c:v>
                </c:pt>
                <c:pt idx="77">
                  <c:v>27700000</c:v>
                </c:pt>
                <c:pt idx="78">
                  <c:v>27600000</c:v>
                </c:pt>
                <c:pt idx="79">
                  <c:v>27500000</c:v>
                </c:pt>
                <c:pt idx="80">
                  <c:v>27600000</c:v>
                </c:pt>
                <c:pt idx="81">
                  <c:v>27600000</c:v>
                </c:pt>
                <c:pt idx="82">
                  <c:v>27400000</c:v>
                </c:pt>
                <c:pt idx="83">
                  <c:v>27400000</c:v>
                </c:pt>
                <c:pt idx="84">
                  <c:v>27400000</c:v>
                </c:pt>
                <c:pt idx="85">
                  <c:v>27400000</c:v>
                </c:pt>
                <c:pt idx="86">
                  <c:v>27300000</c:v>
                </c:pt>
                <c:pt idx="87">
                  <c:v>27300000</c:v>
                </c:pt>
                <c:pt idx="88">
                  <c:v>27300000</c:v>
                </c:pt>
                <c:pt idx="89">
                  <c:v>27200000</c:v>
                </c:pt>
                <c:pt idx="90">
                  <c:v>27300000</c:v>
                </c:pt>
                <c:pt idx="91">
                  <c:v>27200000</c:v>
                </c:pt>
                <c:pt idx="92">
                  <c:v>27200000</c:v>
                </c:pt>
                <c:pt idx="93">
                  <c:v>27200000</c:v>
                </c:pt>
                <c:pt idx="94">
                  <c:v>27200000</c:v>
                </c:pt>
                <c:pt idx="95">
                  <c:v>27200000</c:v>
                </c:pt>
                <c:pt idx="96">
                  <c:v>27100000</c:v>
                </c:pt>
                <c:pt idx="97">
                  <c:v>27100000</c:v>
                </c:pt>
                <c:pt idx="98">
                  <c:v>27000000</c:v>
                </c:pt>
                <c:pt idx="99">
                  <c:v>26900000</c:v>
                </c:pt>
                <c:pt idx="100">
                  <c:v>26900000</c:v>
                </c:pt>
                <c:pt idx="101">
                  <c:v>26900000</c:v>
                </c:pt>
                <c:pt idx="102">
                  <c:v>26800000</c:v>
                </c:pt>
                <c:pt idx="103">
                  <c:v>26800000</c:v>
                </c:pt>
                <c:pt idx="104">
                  <c:v>26800000</c:v>
                </c:pt>
                <c:pt idx="105">
                  <c:v>26900000</c:v>
                </c:pt>
                <c:pt idx="106">
                  <c:v>26800000</c:v>
                </c:pt>
                <c:pt idx="107">
                  <c:v>26700000</c:v>
                </c:pt>
                <c:pt idx="108">
                  <c:v>26700000</c:v>
                </c:pt>
                <c:pt idx="109">
                  <c:v>26600000</c:v>
                </c:pt>
                <c:pt idx="110">
                  <c:v>26500000</c:v>
                </c:pt>
                <c:pt idx="111">
                  <c:v>26500000</c:v>
                </c:pt>
                <c:pt idx="112">
                  <c:v>26500000</c:v>
                </c:pt>
                <c:pt idx="113">
                  <c:v>26400000</c:v>
                </c:pt>
                <c:pt idx="114">
                  <c:v>26400000</c:v>
                </c:pt>
                <c:pt idx="115">
                  <c:v>26400000</c:v>
                </c:pt>
                <c:pt idx="116">
                  <c:v>26400000</c:v>
                </c:pt>
                <c:pt idx="117">
                  <c:v>26400000</c:v>
                </c:pt>
                <c:pt idx="118">
                  <c:v>26300000</c:v>
                </c:pt>
                <c:pt idx="119">
                  <c:v>26400000</c:v>
                </c:pt>
                <c:pt idx="120">
                  <c:v>26300000</c:v>
                </c:pt>
                <c:pt idx="121">
                  <c:v>26300000</c:v>
                </c:pt>
                <c:pt idx="122">
                  <c:v>26200000</c:v>
                </c:pt>
                <c:pt idx="123">
                  <c:v>26200000</c:v>
                </c:pt>
                <c:pt idx="124">
                  <c:v>26200000</c:v>
                </c:pt>
                <c:pt idx="125">
                  <c:v>26200000</c:v>
                </c:pt>
                <c:pt idx="126">
                  <c:v>26100000</c:v>
                </c:pt>
                <c:pt idx="127">
                  <c:v>26100000</c:v>
                </c:pt>
                <c:pt idx="128">
                  <c:v>26100000</c:v>
                </c:pt>
                <c:pt idx="129">
                  <c:v>26200000</c:v>
                </c:pt>
                <c:pt idx="130">
                  <c:v>26100000</c:v>
                </c:pt>
                <c:pt idx="131">
                  <c:v>26100000</c:v>
                </c:pt>
                <c:pt idx="132">
                  <c:v>26100000</c:v>
                </c:pt>
                <c:pt idx="133">
                  <c:v>26000000</c:v>
                </c:pt>
                <c:pt idx="134">
                  <c:v>26000000</c:v>
                </c:pt>
                <c:pt idx="135">
                  <c:v>26000000</c:v>
                </c:pt>
                <c:pt idx="136">
                  <c:v>26100000</c:v>
                </c:pt>
                <c:pt idx="137">
                  <c:v>26100000</c:v>
                </c:pt>
                <c:pt idx="138">
                  <c:v>26000000</c:v>
                </c:pt>
                <c:pt idx="139">
                  <c:v>25900000</c:v>
                </c:pt>
                <c:pt idx="140">
                  <c:v>25800000</c:v>
                </c:pt>
                <c:pt idx="141">
                  <c:v>25900000</c:v>
                </c:pt>
                <c:pt idx="142">
                  <c:v>25800000</c:v>
                </c:pt>
                <c:pt idx="143">
                  <c:v>25100000</c:v>
                </c:pt>
                <c:pt idx="144">
                  <c:v>25300000</c:v>
                </c:pt>
                <c:pt idx="145">
                  <c:v>25300000</c:v>
                </c:pt>
                <c:pt idx="146">
                  <c:v>25400000</c:v>
                </c:pt>
                <c:pt idx="147">
                  <c:v>25600000</c:v>
                </c:pt>
                <c:pt idx="148">
                  <c:v>25600000</c:v>
                </c:pt>
                <c:pt idx="149">
                  <c:v>25500000</c:v>
                </c:pt>
                <c:pt idx="150">
                  <c:v>25500000</c:v>
                </c:pt>
                <c:pt idx="151">
                  <c:v>25500000</c:v>
                </c:pt>
                <c:pt idx="152">
                  <c:v>25400000</c:v>
                </c:pt>
                <c:pt idx="153">
                  <c:v>25300000</c:v>
                </c:pt>
                <c:pt idx="154">
                  <c:v>25200000</c:v>
                </c:pt>
                <c:pt idx="155">
                  <c:v>25300000</c:v>
                </c:pt>
                <c:pt idx="156">
                  <c:v>25500000</c:v>
                </c:pt>
                <c:pt idx="157">
                  <c:v>25200000</c:v>
                </c:pt>
                <c:pt idx="158">
                  <c:v>25300000</c:v>
                </c:pt>
                <c:pt idx="159">
                  <c:v>25200000</c:v>
                </c:pt>
                <c:pt idx="160">
                  <c:v>25200000</c:v>
                </c:pt>
                <c:pt idx="161">
                  <c:v>25100000</c:v>
                </c:pt>
                <c:pt idx="162">
                  <c:v>25200000</c:v>
                </c:pt>
                <c:pt idx="163">
                  <c:v>25200000</c:v>
                </c:pt>
                <c:pt idx="164">
                  <c:v>25200000</c:v>
                </c:pt>
                <c:pt idx="165">
                  <c:v>25100000</c:v>
                </c:pt>
                <c:pt idx="166">
                  <c:v>25200000</c:v>
                </c:pt>
                <c:pt idx="167">
                  <c:v>25000000</c:v>
                </c:pt>
                <c:pt idx="168">
                  <c:v>25000000</c:v>
                </c:pt>
                <c:pt idx="169">
                  <c:v>25000000</c:v>
                </c:pt>
                <c:pt idx="170">
                  <c:v>25100000</c:v>
                </c:pt>
                <c:pt idx="171">
                  <c:v>25100000</c:v>
                </c:pt>
                <c:pt idx="172">
                  <c:v>24900000</c:v>
                </c:pt>
                <c:pt idx="173">
                  <c:v>25000000</c:v>
                </c:pt>
                <c:pt idx="174">
                  <c:v>24900000</c:v>
                </c:pt>
                <c:pt idx="175">
                  <c:v>25000000</c:v>
                </c:pt>
                <c:pt idx="176">
                  <c:v>25300000</c:v>
                </c:pt>
                <c:pt idx="177">
                  <c:v>25300000</c:v>
                </c:pt>
                <c:pt idx="178">
                  <c:v>25200000</c:v>
                </c:pt>
                <c:pt idx="179">
                  <c:v>24700000</c:v>
                </c:pt>
                <c:pt idx="180">
                  <c:v>24600000</c:v>
                </c:pt>
                <c:pt idx="181">
                  <c:v>24700000</c:v>
                </c:pt>
                <c:pt idx="182">
                  <c:v>24700000</c:v>
                </c:pt>
                <c:pt idx="183">
                  <c:v>24600000</c:v>
                </c:pt>
                <c:pt idx="184">
                  <c:v>24700000</c:v>
                </c:pt>
                <c:pt idx="185">
                  <c:v>24600000</c:v>
                </c:pt>
                <c:pt idx="186">
                  <c:v>24600000</c:v>
                </c:pt>
                <c:pt idx="187">
                  <c:v>24500000</c:v>
                </c:pt>
                <c:pt idx="188">
                  <c:v>24100000</c:v>
                </c:pt>
                <c:pt idx="189">
                  <c:v>24100000</c:v>
                </c:pt>
                <c:pt idx="190">
                  <c:v>24000000</c:v>
                </c:pt>
                <c:pt idx="191">
                  <c:v>23900000</c:v>
                </c:pt>
                <c:pt idx="192">
                  <c:v>23800000</c:v>
                </c:pt>
                <c:pt idx="193">
                  <c:v>23800000</c:v>
                </c:pt>
                <c:pt idx="194">
                  <c:v>23900000</c:v>
                </c:pt>
                <c:pt idx="195">
                  <c:v>23800000</c:v>
                </c:pt>
                <c:pt idx="196">
                  <c:v>23800000</c:v>
                </c:pt>
                <c:pt idx="197">
                  <c:v>23800000</c:v>
                </c:pt>
                <c:pt idx="198">
                  <c:v>23800000</c:v>
                </c:pt>
                <c:pt idx="199">
                  <c:v>23900000</c:v>
                </c:pt>
                <c:pt idx="200">
                  <c:v>23800000</c:v>
                </c:pt>
                <c:pt idx="201">
                  <c:v>23700000</c:v>
                </c:pt>
                <c:pt idx="202">
                  <c:v>23300000</c:v>
                </c:pt>
                <c:pt idx="203">
                  <c:v>23300000</c:v>
                </c:pt>
                <c:pt idx="204">
                  <c:v>23600000</c:v>
                </c:pt>
                <c:pt idx="205">
                  <c:v>23600000</c:v>
                </c:pt>
                <c:pt idx="206">
                  <c:v>23600000</c:v>
                </c:pt>
                <c:pt idx="207">
                  <c:v>23600000</c:v>
                </c:pt>
                <c:pt idx="208">
                  <c:v>23100000</c:v>
                </c:pt>
                <c:pt idx="209">
                  <c:v>23100000</c:v>
                </c:pt>
                <c:pt idx="210">
                  <c:v>23000000</c:v>
                </c:pt>
                <c:pt idx="211">
                  <c:v>23600000</c:v>
                </c:pt>
                <c:pt idx="212">
                  <c:v>23500000</c:v>
                </c:pt>
                <c:pt idx="213">
                  <c:v>23400000</c:v>
                </c:pt>
                <c:pt idx="214">
                  <c:v>22900000</c:v>
                </c:pt>
                <c:pt idx="215">
                  <c:v>22900000</c:v>
                </c:pt>
                <c:pt idx="216">
                  <c:v>22900000</c:v>
                </c:pt>
                <c:pt idx="217">
                  <c:v>22600000</c:v>
                </c:pt>
                <c:pt idx="218">
                  <c:v>22600000</c:v>
                </c:pt>
                <c:pt idx="219">
                  <c:v>23000000</c:v>
                </c:pt>
                <c:pt idx="220">
                  <c:v>23200000</c:v>
                </c:pt>
                <c:pt idx="221">
                  <c:v>23500000</c:v>
                </c:pt>
                <c:pt idx="222">
                  <c:v>23600000</c:v>
                </c:pt>
                <c:pt idx="223">
                  <c:v>23600000</c:v>
                </c:pt>
                <c:pt idx="224">
                  <c:v>23200000</c:v>
                </c:pt>
                <c:pt idx="225">
                  <c:v>22900000</c:v>
                </c:pt>
                <c:pt idx="226">
                  <c:v>22900000</c:v>
                </c:pt>
                <c:pt idx="227">
                  <c:v>22700000</c:v>
                </c:pt>
                <c:pt idx="228">
                  <c:v>22400000</c:v>
                </c:pt>
                <c:pt idx="229">
                  <c:v>22400000</c:v>
                </c:pt>
                <c:pt idx="230">
                  <c:v>22300000</c:v>
                </c:pt>
                <c:pt idx="231">
                  <c:v>22000000</c:v>
                </c:pt>
                <c:pt idx="232">
                  <c:v>22000000</c:v>
                </c:pt>
                <c:pt idx="233">
                  <c:v>22300000</c:v>
                </c:pt>
                <c:pt idx="234">
                  <c:v>22600000</c:v>
                </c:pt>
                <c:pt idx="235">
                  <c:v>22600000</c:v>
                </c:pt>
                <c:pt idx="236">
                  <c:v>23300000</c:v>
                </c:pt>
                <c:pt idx="237">
                  <c:v>22400000</c:v>
                </c:pt>
                <c:pt idx="238">
                  <c:v>22200000</c:v>
                </c:pt>
                <c:pt idx="239">
                  <c:v>22200000</c:v>
                </c:pt>
                <c:pt idx="240">
                  <c:v>22100000</c:v>
                </c:pt>
                <c:pt idx="241">
                  <c:v>22000000</c:v>
                </c:pt>
                <c:pt idx="242">
                  <c:v>22000000</c:v>
                </c:pt>
                <c:pt idx="243">
                  <c:v>22000000</c:v>
                </c:pt>
                <c:pt idx="244">
                  <c:v>21900000</c:v>
                </c:pt>
                <c:pt idx="245">
                  <c:v>21900000</c:v>
                </c:pt>
                <c:pt idx="246">
                  <c:v>21800000</c:v>
                </c:pt>
                <c:pt idx="247">
                  <c:v>21800000</c:v>
                </c:pt>
                <c:pt idx="248">
                  <c:v>21800000</c:v>
                </c:pt>
                <c:pt idx="249">
                  <c:v>21800000</c:v>
                </c:pt>
                <c:pt idx="250">
                  <c:v>21700000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3CBF-4F1F-B850-B6530D1887CD}"/>
            </c:ext>
          </c:extLst>
        </c:ser>
        <c:ser>
          <c:idx val="13"/>
          <c:order val="16"/>
          <c:tx>
            <c:v>Cav 21 4.2K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2700"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marker>
          <c:xVal>
            <c:numRef>
              <c:f>Multilayer!$AB$36:$AB$85</c:f>
              <c:numCache>
                <c:formatCode>0.00E+00</c:formatCode>
                <c:ptCount val="50"/>
                <c:pt idx="0">
                  <c:v>0.56699999999999995</c:v>
                </c:pt>
                <c:pt idx="1">
                  <c:v>0.51700000000000002</c:v>
                </c:pt>
                <c:pt idx="2">
                  <c:v>0.499</c:v>
                </c:pt>
                <c:pt idx="3">
                  <c:v>0.46700000000000003</c:v>
                </c:pt>
                <c:pt idx="4">
                  <c:v>0.42899999999999999</c:v>
                </c:pt>
                <c:pt idx="5">
                  <c:v>0.40699999999999997</c:v>
                </c:pt>
                <c:pt idx="6">
                  <c:v>0.374</c:v>
                </c:pt>
                <c:pt idx="7">
                  <c:v>0.34599999999999997</c:v>
                </c:pt>
                <c:pt idx="8">
                  <c:v>0.33300000000000002</c:v>
                </c:pt>
                <c:pt idx="9">
                  <c:v>0.312</c:v>
                </c:pt>
                <c:pt idx="10">
                  <c:v>0.59899999999999998</c:v>
                </c:pt>
                <c:pt idx="11">
                  <c:v>0.63800000000000001</c:v>
                </c:pt>
                <c:pt idx="12">
                  <c:v>0.66500000000000004</c:v>
                </c:pt>
                <c:pt idx="13">
                  <c:v>0.69899999999999995</c:v>
                </c:pt>
                <c:pt idx="14">
                  <c:v>0.73699999999999999</c:v>
                </c:pt>
                <c:pt idx="15">
                  <c:v>0.76700000000000002</c:v>
                </c:pt>
                <c:pt idx="16">
                  <c:v>0.81</c:v>
                </c:pt>
                <c:pt idx="17">
                  <c:v>0.84499999999999997</c:v>
                </c:pt>
                <c:pt idx="18">
                  <c:v>0.88500000000000001</c:v>
                </c:pt>
                <c:pt idx="19">
                  <c:v>0.91</c:v>
                </c:pt>
                <c:pt idx="20">
                  <c:v>0.94699999999999995</c:v>
                </c:pt>
                <c:pt idx="21">
                  <c:v>0.96899999999999997</c:v>
                </c:pt>
                <c:pt idx="22">
                  <c:v>0.99099999999999999</c:v>
                </c:pt>
                <c:pt idx="23">
                  <c:v>1.04</c:v>
                </c:pt>
                <c:pt idx="24">
                  <c:v>1.06</c:v>
                </c:pt>
                <c:pt idx="25">
                  <c:v>1.1000000000000001</c:v>
                </c:pt>
                <c:pt idx="26">
                  <c:v>1.1299999999999999</c:v>
                </c:pt>
                <c:pt idx="27">
                  <c:v>1.22</c:v>
                </c:pt>
                <c:pt idx="28">
                  <c:v>1.27</c:v>
                </c:pt>
                <c:pt idx="29">
                  <c:v>1.31</c:v>
                </c:pt>
                <c:pt idx="30">
                  <c:v>1.38</c:v>
                </c:pt>
                <c:pt idx="31">
                  <c:v>1.45</c:v>
                </c:pt>
                <c:pt idx="32">
                  <c:v>1.53</c:v>
                </c:pt>
                <c:pt idx="33">
                  <c:v>1.57</c:v>
                </c:pt>
                <c:pt idx="34">
                  <c:v>1.63</c:v>
                </c:pt>
                <c:pt idx="35">
                  <c:v>1.68</c:v>
                </c:pt>
                <c:pt idx="36">
                  <c:v>1.74</c:v>
                </c:pt>
                <c:pt idx="37">
                  <c:v>1.79</c:v>
                </c:pt>
                <c:pt idx="38">
                  <c:v>1.88</c:v>
                </c:pt>
                <c:pt idx="39">
                  <c:v>2.08</c:v>
                </c:pt>
                <c:pt idx="40">
                  <c:v>2.17</c:v>
                </c:pt>
                <c:pt idx="41">
                  <c:v>2.2200000000000002</c:v>
                </c:pt>
                <c:pt idx="42">
                  <c:v>1.97</c:v>
                </c:pt>
                <c:pt idx="43">
                  <c:v>2.2799999999999998</c:v>
                </c:pt>
                <c:pt idx="44">
                  <c:v>2.34</c:v>
                </c:pt>
                <c:pt idx="45">
                  <c:v>2.41</c:v>
                </c:pt>
                <c:pt idx="46">
                  <c:v>2.4700000000000002</c:v>
                </c:pt>
                <c:pt idx="47">
                  <c:v>2.52</c:v>
                </c:pt>
                <c:pt idx="48">
                  <c:v>2.6</c:v>
                </c:pt>
                <c:pt idx="49">
                  <c:v>2.68</c:v>
                </c:pt>
              </c:numCache>
              <c:extLst xmlns:c15="http://schemas.microsoft.com/office/drawing/2012/chart"/>
            </c:numRef>
          </c:xVal>
          <c:yVal>
            <c:numRef>
              <c:f>Multilayer!$AA$36:$AA$85</c:f>
              <c:numCache>
                <c:formatCode>0.00E+00</c:formatCode>
                <c:ptCount val="50"/>
                <c:pt idx="0">
                  <c:v>24200000</c:v>
                </c:pt>
                <c:pt idx="1">
                  <c:v>24200000</c:v>
                </c:pt>
                <c:pt idx="2">
                  <c:v>24800000</c:v>
                </c:pt>
                <c:pt idx="3">
                  <c:v>24500000</c:v>
                </c:pt>
                <c:pt idx="4">
                  <c:v>24800000</c:v>
                </c:pt>
                <c:pt idx="5">
                  <c:v>25000000</c:v>
                </c:pt>
                <c:pt idx="6">
                  <c:v>24700000</c:v>
                </c:pt>
                <c:pt idx="7">
                  <c:v>25700000</c:v>
                </c:pt>
                <c:pt idx="8">
                  <c:v>28000000</c:v>
                </c:pt>
                <c:pt idx="9">
                  <c:v>28500000</c:v>
                </c:pt>
                <c:pt idx="10">
                  <c:v>24700000</c:v>
                </c:pt>
                <c:pt idx="11">
                  <c:v>24100000</c:v>
                </c:pt>
                <c:pt idx="12">
                  <c:v>24000000</c:v>
                </c:pt>
                <c:pt idx="13">
                  <c:v>23900000</c:v>
                </c:pt>
                <c:pt idx="14">
                  <c:v>23700000</c:v>
                </c:pt>
                <c:pt idx="15">
                  <c:v>23700000</c:v>
                </c:pt>
                <c:pt idx="16">
                  <c:v>23800000</c:v>
                </c:pt>
                <c:pt idx="17">
                  <c:v>23500000</c:v>
                </c:pt>
                <c:pt idx="18">
                  <c:v>23400000</c:v>
                </c:pt>
                <c:pt idx="19">
                  <c:v>23400000</c:v>
                </c:pt>
                <c:pt idx="20">
                  <c:v>23400000</c:v>
                </c:pt>
                <c:pt idx="21">
                  <c:v>23600000</c:v>
                </c:pt>
                <c:pt idx="22">
                  <c:v>23500000</c:v>
                </c:pt>
                <c:pt idx="23">
                  <c:v>22300000</c:v>
                </c:pt>
                <c:pt idx="24">
                  <c:v>23200000</c:v>
                </c:pt>
                <c:pt idx="25">
                  <c:v>23400000</c:v>
                </c:pt>
                <c:pt idx="26">
                  <c:v>23400000</c:v>
                </c:pt>
                <c:pt idx="27">
                  <c:v>23300000</c:v>
                </c:pt>
                <c:pt idx="28">
                  <c:v>23200000</c:v>
                </c:pt>
                <c:pt idx="29">
                  <c:v>23200000</c:v>
                </c:pt>
                <c:pt idx="30">
                  <c:v>23200000</c:v>
                </c:pt>
                <c:pt idx="31">
                  <c:v>23200000</c:v>
                </c:pt>
                <c:pt idx="32">
                  <c:v>23100000</c:v>
                </c:pt>
                <c:pt idx="33">
                  <c:v>23000000</c:v>
                </c:pt>
                <c:pt idx="34">
                  <c:v>23000000</c:v>
                </c:pt>
                <c:pt idx="35">
                  <c:v>22900000</c:v>
                </c:pt>
                <c:pt idx="36">
                  <c:v>22800000</c:v>
                </c:pt>
                <c:pt idx="37">
                  <c:v>22700000</c:v>
                </c:pt>
                <c:pt idx="38">
                  <c:v>22600000</c:v>
                </c:pt>
                <c:pt idx="39">
                  <c:v>20800000</c:v>
                </c:pt>
                <c:pt idx="40">
                  <c:v>20600000</c:v>
                </c:pt>
                <c:pt idx="41">
                  <c:v>20400000</c:v>
                </c:pt>
                <c:pt idx="42">
                  <c:v>21200000</c:v>
                </c:pt>
                <c:pt idx="43">
                  <c:v>20300000</c:v>
                </c:pt>
                <c:pt idx="44">
                  <c:v>20000000</c:v>
                </c:pt>
                <c:pt idx="45">
                  <c:v>19800000</c:v>
                </c:pt>
                <c:pt idx="46">
                  <c:v>19700000</c:v>
                </c:pt>
                <c:pt idx="47">
                  <c:v>19300000</c:v>
                </c:pt>
                <c:pt idx="48">
                  <c:v>19200000</c:v>
                </c:pt>
                <c:pt idx="49">
                  <c:v>19000000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A-3CBF-4F1F-B850-B6530D1887CD}"/>
            </c:ext>
          </c:extLst>
        </c:ser>
        <c:ser>
          <c:idx val="17"/>
          <c:order val="17"/>
          <c:tx>
            <c:v>Nb Bulk 4.2K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Multilayer!$AQ$35:$AQ$52</c:f>
              <c:numCache>
                <c:formatCode>0.00</c:formatCode>
                <c:ptCount val="18"/>
                <c:pt idx="0">
                  <c:v>0.67860509999999996</c:v>
                </c:pt>
                <c:pt idx="1">
                  <c:v>0.84825634999999999</c:v>
                </c:pt>
                <c:pt idx="2">
                  <c:v>1.0179076</c:v>
                </c:pt>
                <c:pt idx="3">
                  <c:v>1.1592836</c:v>
                </c:pt>
                <c:pt idx="4">
                  <c:v>1.3572101999999999</c:v>
                </c:pt>
                <c:pt idx="5">
                  <c:v>1.5551367</c:v>
                </c:pt>
                <c:pt idx="6">
                  <c:v>1.6682376000000001</c:v>
                </c:pt>
                <c:pt idx="7">
                  <c:v>1.8661639999999999</c:v>
                </c:pt>
                <c:pt idx="8">
                  <c:v>1.9509896</c:v>
                </c:pt>
                <c:pt idx="9">
                  <c:v>2.0923657000000002</c:v>
                </c:pt>
                <c:pt idx="10">
                  <c:v>2.2620170000000002</c:v>
                </c:pt>
                <c:pt idx="11">
                  <c:v>2.4033929999999999</c:v>
                </c:pt>
                <c:pt idx="12">
                  <c:v>2.5730442999999998</c:v>
                </c:pt>
                <c:pt idx="13">
                  <c:v>2.6861449999999998</c:v>
                </c:pt>
                <c:pt idx="14">
                  <c:v>2.8275212999999999</c:v>
                </c:pt>
                <c:pt idx="15">
                  <c:v>2.9688973000000001</c:v>
                </c:pt>
                <c:pt idx="16">
                  <c:v>3.081998</c:v>
                </c:pt>
                <c:pt idx="17">
                  <c:v>3.2233741</c:v>
                </c:pt>
              </c:numCache>
              <c:extLst xmlns:c15="http://schemas.microsoft.com/office/drawing/2012/chart"/>
            </c:numRef>
          </c:xVal>
          <c:yVal>
            <c:numRef>
              <c:f>Multilayer!$AP$35:$AP$52</c:f>
              <c:numCache>
                <c:formatCode>0.00E+00</c:formatCode>
                <c:ptCount val="18"/>
                <c:pt idx="0">
                  <c:v>20745196</c:v>
                </c:pt>
                <c:pt idx="1">
                  <c:v>20272608</c:v>
                </c:pt>
                <c:pt idx="2">
                  <c:v>20117484</c:v>
                </c:pt>
                <c:pt idx="3">
                  <c:v>19659196</c:v>
                </c:pt>
                <c:pt idx="4">
                  <c:v>19508764</c:v>
                </c:pt>
                <c:pt idx="5">
                  <c:v>19359484</c:v>
                </c:pt>
                <c:pt idx="6">
                  <c:v>19211348</c:v>
                </c:pt>
                <c:pt idx="7">
                  <c:v>19064344</c:v>
                </c:pt>
                <c:pt idx="8">
                  <c:v>18918464</c:v>
                </c:pt>
                <c:pt idx="9">
                  <c:v>18630046</c:v>
                </c:pt>
                <c:pt idx="10">
                  <c:v>18487490</c:v>
                </c:pt>
                <c:pt idx="11">
                  <c:v>18487490</c:v>
                </c:pt>
                <c:pt idx="12">
                  <c:v>18066334</c:v>
                </c:pt>
                <c:pt idx="13">
                  <c:v>17928092</c:v>
                </c:pt>
                <c:pt idx="14">
                  <c:v>17790906</c:v>
                </c:pt>
                <c:pt idx="15">
                  <c:v>17519678</c:v>
                </c:pt>
                <c:pt idx="16">
                  <c:v>17385618</c:v>
                </c:pt>
                <c:pt idx="17">
                  <c:v>17385618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B-3CBF-4F1F-B850-B6530D188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Cav 8.1 100nm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5"/>
                  <c:spPr>
                    <a:noFill/>
                    <a:ln w="19050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Multilayer!$E$36:$E$70</c15:sqref>
                        </c15:formulaRef>
                      </c:ext>
                    </c:extLst>
                    <c:numCache>
                      <c:formatCode>0.00</c:formatCode>
                      <c:ptCount val="35"/>
                      <c:pt idx="0">
                        <c:v>0.68100000000000005</c:v>
                      </c:pt>
                      <c:pt idx="1">
                        <c:v>0.72599999999999998</c:v>
                      </c:pt>
                      <c:pt idx="2">
                        <c:v>0.81100000000000005</c:v>
                      </c:pt>
                      <c:pt idx="3">
                        <c:v>0.86499999999999999</c:v>
                      </c:pt>
                      <c:pt idx="4">
                        <c:v>0.98699999999999999</c:v>
                      </c:pt>
                      <c:pt idx="5">
                        <c:v>1.08</c:v>
                      </c:pt>
                      <c:pt idx="6">
                        <c:v>1.17</c:v>
                      </c:pt>
                      <c:pt idx="7">
                        <c:v>1.29</c:v>
                      </c:pt>
                      <c:pt idx="8">
                        <c:v>1.41</c:v>
                      </c:pt>
                      <c:pt idx="9">
                        <c:v>1.54</c:v>
                      </c:pt>
                      <c:pt idx="10">
                        <c:v>1.64</c:v>
                      </c:pt>
                      <c:pt idx="11">
                        <c:v>1.77</c:v>
                      </c:pt>
                      <c:pt idx="12">
                        <c:v>1.96</c:v>
                      </c:pt>
                      <c:pt idx="13">
                        <c:v>2.16</c:v>
                      </c:pt>
                      <c:pt idx="14">
                        <c:v>2.31</c:v>
                      </c:pt>
                      <c:pt idx="15">
                        <c:v>2.44</c:v>
                      </c:pt>
                      <c:pt idx="16">
                        <c:v>2.5499999999999998</c:v>
                      </c:pt>
                      <c:pt idx="17" formatCode="General">
                        <c:v>2.72</c:v>
                      </c:pt>
                      <c:pt idx="18" formatCode="General">
                        <c:v>2.83</c:v>
                      </c:pt>
                      <c:pt idx="19" formatCode="General">
                        <c:v>3</c:v>
                      </c:pt>
                      <c:pt idx="20" formatCode="General">
                        <c:v>3.17</c:v>
                      </c:pt>
                      <c:pt idx="21" formatCode="General">
                        <c:v>3.35</c:v>
                      </c:pt>
                      <c:pt idx="22" formatCode="General">
                        <c:v>3.46</c:v>
                      </c:pt>
                      <c:pt idx="23" formatCode="General">
                        <c:v>3.69</c:v>
                      </c:pt>
                      <c:pt idx="24" formatCode="General">
                        <c:v>3.88</c:v>
                      </c:pt>
                      <c:pt idx="25" formatCode="General">
                        <c:v>4.07</c:v>
                      </c:pt>
                      <c:pt idx="26" formatCode="General">
                        <c:v>4.32</c:v>
                      </c:pt>
                      <c:pt idx="27" formatCode="General">
                        <c:v>4.54</c:v>
                      </c:pt>
                      <c:pt idx="28" formatCode="General">
                        <c:v>4.76</c:v>
                      </c:pt>
                      <c:pt idx="29" formatCode="General">
                        <c:v>4.97</c:v>
                      </c:pt>
                      <c:pt idx="30" formatCode="General">
                        <c:v>5.22</c:v>
                      </c:pt>
                      <c:pt idx="31" formatCode="General">
                        <c:v>5.48</c:v>
                      </c:pt>
                      <c:pt idx="32" formatCode="General">
                        <c:v>5.7</c:v>
                      </c:pt>
                      <c:pt idx="33" formatCode="General">
                        <c:v>5.91</c:v>
                      </c:pt>
                      <c:pt idx="34" formatCode="General">
                        <c:v>5.94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Multilayer!$D$36:$D$70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300000000</c:v>
                      </c:pt>
                      <c:pt idx="1">
                        <c:v>301000000</c:v>
                      </c:pt>
                      <c:pt idx="2">
                        <c:v>300000000</c:v>
                      </c:pt>
                      <c:pt idx="3">
                        <c:v>287000000</c:v>
                      </c:pt>
                      <c:pt idx="4">
                        <c:v>284000000</c:v>
                      </c:pt>
                      <c:pt idx="5">
                        <c:v>256000000</c:v>
                      </c:pt>
                      <c:pt idx="6">
                        <c:v>218000000</c:v>
                      </c:pt>
                      <c:pt idx="7">
                        <c:v>187000000</c:v>
                      </c:pt>
                      <c:pt idx="8">
                        <c:v>172000000</c:v>
                      </c:pt>
                      <c:pt idx="9">
                        <c:v>162000000</c:v>
                      </c:pt>
                      <c:pt idx="10">
                        <c:v>183000000</c:v>
                      </c:pt>
                      <c:pt idx="11">
                        <c:v>176000000</c:v>
                      </c:pt>
                      <c:pt idx="12">
                        <c:v>166000000</c:v>
                      </c:pt>
                      <c:pt idx="13">
                        <c:v>155000000</c:v>
                      </c:pt>
                      <c:pt idx="14">
                        <c:v>148000000</c:v>
                      </c:pt>
                      <c:pt idx="15">
                        <c:v>131000000</c:v>
                      </c:pt>
                      <c:pt idx="16">
                        <c:v>121000000</c:v>
                      </c:pt>
                      <c:pt idx="17">
                        <c:v>115000000</c:v>
                      </c:pt>
                      <c:pt idx="18">
                        <c:v>110000000</c:v>
                      </c:pt>
                      <c:pt idx="19">
                        <c:v>105000000</c:v>
                      </c:pt>
                      <c:pt idx="20">
                        <c:v>95900000</c:v>
                      </c:pt>
                      <c:pt idx="21">
                        <c:v>93100000</c:v>
                      </c:pt>
                      <c:pt idx="22">
                        <c:v>91000000</c:v>
                      </c:pt>
                      <c:pt idx="23">
                        <c:v>88100000</c:v>
                      </c:pt>
                      <c:pt idx="24">
                        <c:v>85000000</c:v>
                      </c:pt>
                      <c:pt idx="25">
                        <c:v>82000000</c:v>
                      </c:pt>
                      <c:pt idx="26">
                        <c:v>77700000</c:v>
                      </c:pt>
                      <c:pt idx="27">
                        <c:v>72500000</c:v>
                      </c:pt>
                      <c:pt idx="28">
                        <c:v>67900000</c:v>
                      </c:pt>
                      <c:pt idx="29">
                        <c:v>61200000</c:v>
                      </c:pt>
                      <c:pt idx="30">
                        <c:v>57700000</c:v>
                      </c:pt>
                      <c:pt idx="31">
                        <c:v>52100000</c:v>
                      </c:pt>
                      <c:pt idx="32">
                        <c:v>47900000</c:v>
                      </c:pt>
                      <c:pt idx="33">
                        <c:v>43800000</c:v>
                      </c:pt>
                      <c:pt idx="34">
                        <c:v>43600000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C-3CBF-4F1F-B850-B6530D1887CD}"/>
                  </c:ext>
                </c:extLst>
              </c15:ser>
            </c15:filteredScatterSeries>
            <c15:filteredScatterSeries>
              <c15:ser>
                <c:idx val="3"/>
                <c:order val="1"/>
                <c:tx>
                  <c:v>Cav 12 500nm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5"/>
                  <c:spPr>
                    <a:noFill/>
                    <a:ln w="15875">
                      <a:solidFill>
                        <a:srgbClr val="4472C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Multilayer!$J$36:$J$102</c15:sqref>
                        </c15:formulaRef>
                      </c:ext>
                    </c:extLst>
                    <c:numCache>
                      <c:formatCode>General</c:formatCode>
                      <c:ptCount val="67"/>
                      <c:pt idx="0" formatCode="0.00E+00">
                        <c:v>1.21</c:v>
                      </c:pt>
                      <c:pt idx="1">
                        <c:v>1.3</c:v>
                      </c:pt>
                      <c:pt idx="2">
                        <c:v>1.46</c:v>
                      </c:pt>
                      <c:pt idx="3">
                        <c:v>1.63</c:v>
                      </c:pt>
                      <c:pt idx="4">
                        <c:v>1.76</c:v>
                      </c:pt>
                      <c:pt idx="5">
                        <c:v>1.97</c:v>
                      </c:pt>
                      <c:pt idx="6">
                        <c:v>2.1800000000000002</c:v>
                      </c:pt>
                      <c:pt idx="7">
                        <c:v>2.44</c:v>
                      </c:pt>
                      <c:pt idx="8">
                        <c:v>2.66</c:v>
                      </c:pt>
                      <c:pt idx="9">
                        <c:v>2.5</c:v>
                      </c:pt>
                      <c:pt idx="10">
                        <c:v>2.83</c:v>
                      </c:pt>
                      <c:pt idx="11">
                        <c:v>2.96</c:v>
                      </c:pt>
                      <c:pt idx="12">
                        <c:v>3.14</c:v>
                      </c:pt>
                      <c:pt idx="13">
                        <c:v>3.32</c:v>
                      </c:pt>
                      <c:pt idx="14">
                        <c:v>3.5</c:v>
                      </c:pt>
                      <c:pt idx="15">
                        <c:v>3.75</c:v>
                      </c:pt>
                      <c:pt idx="16">
                        <c:v>3.92</c:v>
                      </c:pt>
                      <c:pt idx="17">
                        <c:v>4.0199999999999996</c:v>
                      </c:pt>
                      <c:pt idx="18">
                        <c:v>4.2300000000000004</c:v>
                      </c:pt>
                      <c:pt idx="19">
                        <c:v>4.47</c:v>
                      </c:pt>
                      <c:pt idx="20">
                        <c:v>4.71</c:v>
                      </c:pt>
                      <c:pt idx="21">
                        <c:v>4.8600000000000003</c:v>
                      </c:pt>
                      <c:pt idx="22">
                        <c:v>5.05</c:v>
                      </c:pt>
                      <c:pt idx="23">
                        <c:v>5.26</c:v>
                      </c:pt>
                      <c:pt idx="24">
                        <c:v>5.41</c:v>
                      </c:pt>
                      <c:pt idx="25">
                        <c:v>5.68</c:v>
                      </c:pt>
                      <c:pt idx="26">
                        <c:v>5.82</c:v>
                      </c:pt>
                      <c:pt idx="27">
                        <c:v>5.92</c:v>
                      </c:pt>
                      <c:pt idx="28">
                        <c:v>6.09</c:v>
                      </c:pt>
                      <c:pt idx="29">
                        <c:v>6.14</c:v>
                      </c:pt>
                      <c:pt idx="30">
                        <c:v>6.41</c:v>
                      </c:pt>
                      <c:pt idx="31">
                        <c:v>6.46</c:v>
                      </c:pt>
                      <c:pt idx="32">
                        <c:v>6.64</c:v>
                      </c:pt>
                      <c:pt idx="33">
                        <c:v>6.69</c:v>
                      </c:pt>
                      <c:pt idx="34">
                        <c:v>7.04</c:v>
                      </c:pt>
                      <c:pt idx="35">
                        <c:v>7.11</c:v>
                      </c:pt>
                      <c:pt idx="36">
                        <c:v>7.27</c:v>
                      </c:pt>
                      <c:pt idx="37">
                        <c:v>7.37</c:v>
                      </c:pt>
                      <c:pt idx="38">
                        <c:v>7.45</c:v>
                      </c:pt>
                      <c:pt idx="39">
                        <c:v>7.76</c:v>
                      </c:pt>
                      <c:pt idx="40">
                        <c:v>7.6</c:v>
                      </c:pt>
                      <c:pt idx="41">
                        <c:v>7.94</c:v>
                      </c:pt>
                      <c:pt idx="42">
                        <c:v>8.33</c:v>
                      </c:pt>
                      <c:pt idx="43">
                        <c:v>8.57</c:v>
                      </c:pt>
                      <c:pt idx="44">
                        <c:v>8.3800000000000008</c:v>
                      </c:pt>
                      <c:pt idx="45">
                        <c:v>8.89</c:v>
                      </c:pt>
                      <c:pt idx="46">
                        <c:v>8.81</c:v>
                      </c:pt>
                      <c:pt idx="47">
                        <c:v>9.27</c:v>
                      </c:pt>
                      <c:pt idx="48">
                        <c:v>8.86</c:v>
                      </c:pt>
                      <c:pt idx="49">
                        <c:v>9.4499999999999993</c:v>
                      </c:pt>
                      <c:pt idx="50">
                        <c:v>9.73</c:v>
                      </c:pt>
                      <c:pt idx="51">
                        <c:v>9.86</c:v>
                      </c:pt>
                      <c:pt idx="52">
                        <c:v>10.199999999999999</c:v>
                      </c:pt>
                      <c:pt idx="53">
                        <c:v>10.4</c:v>
                      </c:pt>
                      <c:pt idx="54">
                        <c:v>10.4</c:v>
                      </c:pt>
                      <c:pt idx="55">
                        <c:v>10.7</c:v>
                      </c:pt>
                      <c:pt idx="56">
                        <c:v>10.9</c:v>
                      </c:pt>
                      <c:pt idx="57">
                        <c:v>11.1</c:v>
                      </c:pt>
                      <c:pt idx="58">
                        <c:v>11.7</c:v>
                      </c:pt>
                      <c:pt idx="59">
                        <c:v>11.2</c:v>
                      </c:pt>
                      <c:pt idx="60">
                        <c:v>12</c:v>
                      </c:pt>
                      <c:pt idx="61">
                        <c:v>12.6</c:v>
                      </c:pt>
                      <c:pt idx="62">
                        <c:v>12.6</c:v>
                      </c:pt>
                      <c:pt idx="63">
                        <c:v>12.7</c:v>
                      </c:pt>
                      <c:pt idx="64">
                        <c:v>13</c:v>
                      </c:pt>
                      <c:pt idx="65">
                        <c:v>13.1</c:v>
                      </c:pt>
                      <c:pt idx="66">
                        <c:v>13.2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Multilayer!$I$36:$I$102</c15:sqref>
                        </c15:formulaRef>
                      </c:ext>
                    </c:extLst>
                    <c:numCache>
                      <c:formatCode>0.00E+00</c:formatCode>
                      <c:ptCount val="67"/>
                      <c:pt idx="0">
                        <c:v>1070000000</c:v>
                      </c:pt>
                      <c:pt idx="1">
                        <c:v>1120000000</c:v>
                      </c:pt>
                      <c:pt idx="2">
                        <c:v>1130000000</c:v>
                      </c:pt>
                      <c:pt idx="3">
                        <c:v>1140000000</c:v>
                      </c:pt>
                      <c:pt idx="4">
                        <c:v>1060000000</c:v>
                      </c:pt>
                      <c:pt idx="5">
                        <c:v>1050000000</c:v>
                      </c:pt>
                      <c:pt idx="6">
                        <c:v>1030000000</c:v>
                      </c:pt>
                      <c:pt idx="7">
                        <c:v>1010000000</c:v>
                      </c:pt>
                      <c:pt idx="8">
                        <c:v>888000000</c:v>
                      </c:pt>
                      <c:pt idx="9">
                        <c:v>912000000</c:v>
                      </c:pt>
                      <c:pt idx="10">
                        <c:v>879000000</c:v>
                      </c:pt>
                      <c:pt idx="11">
                        <c:v>829000000</c:v>
                      </c:pt>
                      <c:pt idx="12">
                        <c:v>746000000</c:v>
                      </c:pt>
                      <c:pt idx="13">
                        <c:v>726000000</c:v>
                      </c:pt>
                      <c:pt idx="14">
                        <c:v>703000000</c:v>
                      </c:pt>
                      <c:pt idx="15">
                        <c:v>678000000</c:v>
                      </c:pt>
                      <c:pt idx="16">
                        <c:v>632000000</c:v>
                      </c:pt>
                      <c:pt idx="17">
                        <c:v>626000000</c:v>
                      </c:pt>
                      <c:pt idx="18">
                        <c:v>590000000</c:v>
                      </c:pt>
                      <c:pt idx="19">
                        <c:v>577000000</c:v>
                      </c:pt>
                      <c:pt idx="20">
                        <c:v>518000000</c:v>
                      </c:pt>
                      <c:pt idx="21">
                        <c:v>502000000</c:v>
                      </c:pt>
                      <c:pt idx="22">
                        <c:v>431000000</c:v>
                      </c:pt>
                      <c:pt idx="23">
                        <c:v>390000000</c:v>
                      </c:pt>
                      <c:pt idx="24">
                        <c:v>365000000</c:v>
                      </c:pt>
                      <c:pt idx="25">
                        <c:v>337000000</c:v>
                      </c:pt>
                      <c:pt idx="26">
                        <c:v>329000000</c:v>
                      </c:pt>
                      <c:pt idx="27">
                        <c:v>323000000</c:v>
                      </c:pt>
                      <c:pt idx="28">
                        <c:v>313000000</c:v>
                      </c:pt>
                      <c:pt idx="29">
                        <c:v>309000000</c:v>
                      </c:pt>
                      <c:pt idx="30">
                        <c:v>305000000</c:v>
                      </c:pt>
                      <c:pt idx="31">
                        <c:v>304000000</c:v>
                      </c:pt>
                      <c:pt idx="32">
                        <c:v>285000000</c:v>
                      </c:pt>
                      <c:pt idx="33">
                        <c:v>283000000</c:v>
                      </c:pt>
                      <c:pt idx="34">
                        <c:v>274000000</c:v>
                      </c:pt>
                      <c:pt idx="35">
                        <c:v>278000000</c:v>
                      </c:pt>
                      <c:pt idx="36">
                        <c:v>270000000</c:v>
                      </c:pt>
                      <c:pt idx="37">
                        <c:v>267000000</c:v>
                      </c:pt>
                      <c:pt idx="38">
                        <c:v>261000000</c:v>
                      </c:pt>
                      <c:pt idx="39">
                        <c:v>255000000</c:v>
                      </c:pt>
                      <c:pt idx="40">
                        <c:v>258000000</c:v>
                      </c:pt>
                      <c:pt idx="41">
                        <c:v>248000000</c:v>
                      </c:pt>
                      <c:pt idx="42">
                        <c:v>244000000</c:v>
                      </c:pt>
                      <c:pt idx="43">
                        <c:v>240000000</c:v>
                      </c:pt>
                      <c:pt idx="44">
                        <c:v>245000000</c:v>
                      </c:pt>
                      <c:pt idx="45">
                        <c:v>235000000</c:v>
                      </c:pt>
                      <c:pt idx="46">
                        <c:v>237000000</c:v>
                      </c:pt>
                      <c:pt idx="47">
                        <c:v>230000000</c:v>
                      </c:pt>
                      <c:pt idx="48">
                        <c:v>234000000</c:v>
                      </c:pt>
                      <c:pt idx="49">
                        <c:v>226000000</c:v>
                      </c:pt>
                      <c:pt idx="50">
                        <c:v>220000000</c:v>
                      </c:pt>
                      <c:pt idx="51">
                        <c:v>217000000</c:v>
                      </c:pt>
                      <c:pt idx="52">
                        <c:v>216000000</c:v>
                      </c:pt>
                      <c:pt idx="53">
                        <c:v>202000000</c:v>
                      </c:pt>
                      <c:pt idx="54">
                        <c:v>202000000</c:v>
                      </c:pt>
                      <c:pt idx="55">
                        <c:v>201000000</c:v>
                      </c:pt>
                      <c:pt idx="56">
                        <c:v>194000000</c:v>
                      </c:pt>
                      <c:pt idx="57">
                        <c:v>190000000</c:v>
                      </c:pt>
                      <c:pt idx="58">
                        <c:v>172000000</c:v>
                      </c:pt>
                      <c:pt idx="59">
                        <c:v>182000000</c:v>
                      </c:pt>
                      <c:pt idx="60">
                        <c:v>160000000</c:v>
                      </c:pt>
                      <c:pt idx="61">
                        <c:v>150000000</c:v>
                      </c:pt>
                      <c:pt idx="62">
                        <c:v>148000000</c:v>
                      </c:pt>
                      <c:pt idx="63">
                        <c:v>146000000</c:v>
                      </c:pt>
                      <c:pt idx="64">
                        <c:v>137000000</c:v>
                      </c:pt>
                      <c:pt idx="65">
                        <c:v>136000000</c:v>
                      </c:pt>
                      <c:pt idx="66">
                        <c:v>132000000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3CBF-4F1F-B850-B6530D1887CD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Cav 16 500nm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ED7D31"/>
                    </a:solidFill>
                    <a:ln w="9525">
                      <a:solidFill>
                        <a:srgbClr val="ED7D3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Multilayer!$O$36:$O$75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2.27</c:v>
                      </c:pt>
                      <c:pt idx="1">
                        <c:v>2.52</c:v>
                      </c:pt>
                      <c:pt idx="2">
                        <c:v>2.09</c:v>
                      </c:pt>
                      <c:pt idx="3">
                        <c:v>0.93200000000000005</c:v>
                      </c:pt>
                      <c:pt idx="4">
                        <c:v>1.0900000000000001</c:v>
                      </c:pt>
                      <c:pt idx="5">
                        <c:v>1.3</c:v>
                      </c:pt>
                      <c:pt idx="6">
                        <c:v>1.5</c:v>
                      </c:pt>
                      <c:pt idx="7">
                        <c:v>1.7</c:v>
                      </c:pt>
                      <c:pt idx="8">
                        <c:v>1.85</c:v>
                      </c:pt>
                      <c:pt idx="9">
                        <c:v>2.77</c:v>
                      </c:pt>
                      <c:pt idx="10">
                        <c:v>3</c:v>
                      </c:pt>
                      <c:pt idx="11">
                        <c:v>3.3</c:v>
                      </c:pt>
                      <c:pt idx="12">
                        <c:v>2.61</c:v>
                      </c:pt>
                      <c:pt idx="13">
                        <c:v>2.4</c:v>
                      </c:pt>
                      <c:pt idx="14">
                        <c:v>2.2000000000000002</c:v>
                      </c:pt>
                      <c:pt idx="15">
                        <c:v>1.96</c:v>
                      </c:pt>
                      <c:pt idx="16">
                        <c:v>1.86</c:v>
                      </c:pt>
                      <c:pt idx="17">
                        <c:v>2.69</c:v>
                      </c:pt>
                      <c:pt idx="18">
                        <c:v>3.6</c:v>
                      </c:pt>
                      <c:pt idx="19">
                        <c:v>3.91</c:v>
                      </c:pt>
                      <c:pt idx="20">
                        <c:v>3.63</c:v>
                      </c:pt>
                      <c:pt idx="21">
                        <c:v>3.78</c:v>
                      </c:pt>
                      <c:pt idx="22">
                        <c:v>4.0199999999999996</c:v>
                      </c:pt>
                      <c:pt idx="23">
                        <c:v>4.3</c:v>
                      </c:pt>
                      <c:pt idx="24">
                        <c:v>4.4800000000000004</c:v>
                      </c:pt>
                      <c:pt idx="25">
                        <c:v>4.74</c:v>
                      </c:pt>
                      <c:pt idx="26">
                        <c:v>5.0999999999999996</c:v>
                      </c:pt>
                      <c:pt idx="27">
                        <c:v>5.27</c:v>
                      </c:pt>
                      <c:pt idx="28">
                        <c:v>5.58</c:v>
                      </c:pt>
                      <c:pt idx="29">
                        <c:v>5.89</c:v>
                      </c:pt>
                      <c:pt idx="30">
                        <c:v>6.27</c:v>
                      </c:pt>
                      <c:pt idx="31">
                        <c:v>6.52</c:v>
                      </c:pt>
                      <c:pt idx="32">
                        <c:v>6.89</c:v>
                      </c:pt>
                      <c:pt idx="33">
                        <c:v>7.2</c:v>
                      </c:pt>
                      <c:pt idx="34">
                        <c:v>7.56</c:v>
                      </c:pt>
                      <c:pt idx="35">
                        <c:v>8.06</c:v>
                      </c:pt>
                      <c:pt idx="36">
                        <c:v>8.92</c:v>
                      </c:pt>
                      <c:pt idx="37">
                        <c:v>8.52</c:v>
                      </c:pt>
                      <c:pt idx="38">
                        <c:v>9.1999999999999993</c:v>
                      </c:pt>
                      <c:pt idx="39">
                        <c:v>9.25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Multilayer!$N$36:$N$75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947000000</c:v>
                      </c:pt>
                      <c:pt idx="1">
                        <c:v>957000000</c:v>
                      </c:pt>
                      <c:pt idx="2">
                        <c:v>935000000</c:v>
                      </c:pt>
                      <c:pt idx="3">
                        <c:v>897000000</c:v>
                      </c:pt>
                      <c:pt idx="4">
                        <c:v>890000000</c:v>
                      </c:pt>
                      <c:pt idx="5">
                        <c:v>904000000</c:v>
                      </c:pt>
                      <c:pt idx="6">
                        <c:v>908000000</c:v>
                      </c:pt>
                      <c:pt idx="7">
                        <c:v>918000000</c:v>
                      </c:pt>
                      <c:pt idx="8">
                        <c:v>929000000</c:v>
                      </c:pt>
                      <c:pt idx="9">
                        <c:v>803000000</c:v>
                      </c:pt>
                      <c:pt idx="10">
                        <c:v>806000000</c:v>
                      </c:pt>
                      <c:pt idx="11">
                        <c:v>815000000</c:v>
                      </c:pt>
                      <c:pt idx="12">
                        <c:v>798000000</c:v>
                      </c:pt>
                      <c:pt idx="13">
                        <c:v>788000000</c:v>
                      </c:pt>
                      <c:pt idx="14">
                        <c:v>786000000</c:v>
                      </c:pt>
                      <c:pt idx="15">
                        <c:v>778000000</c:v>
                      </c:pt>
                      <c:pt idx="16">
                        <c:v>920000000</c:v>
                      </c:pt>
                      <c:pt idx="17">
                        <c:v>966000000</c:v>
                      </c:pt>
                      <c:pt idx="18">
                        <c:v>810000000</c:v>
                      </c:pt>
                      <c:pt idx="19">
                        <c:v>797000000</c:v>
                      </c:pt>
                      <c:pt idx="20">
                        <c:v>523000000</c:v>
                      </c:pt>
                      <c:pt idx="21">
                        <c:v>439000000</c:v>
                      </c:pt>
                      <c:pt idx="22">
                        <c:v>398000000</c:v>
                      </c:pt>
                      <c:pt idx="23">
                        <c:v>367000000</c:v>
                      </c:pt>
                      <c:pt idx="24">
                        <c:v>348000000</c:v>
                      </c:pt>
                      <c:pt idx="25">
                        <c:v>325000000</c:v>
                      </c:pt>
                      <c:pt idx="26">
                        <c:v>314000000</c:v>
                      </c:pt>
                      <c:pt idx="27">
                        <c:v>296000000</c:v>
                      </c:pt>
                      <c:pt idx="28">
                        <c:v>281000000</c:v>
                      </c:pt>
                      <c:pt idx="29">
                        <c:v>268000000</c:v>
                      </c:pt>
                      <c:pt idx="30">
                        <c:v>255000000</c:v>
                      </c:pt>
                      <c:pt idx="31">
                        <c:v>245000000</c:v>
                      </c:pt>
                      <c:pt idx="32">
                        <c:v>234000000</c:v>
                      </c:pt>
                      <c:pt idx="33">
                        <c:v>227000000</c:v>
                      </c:pt>
                      <c:pt idx="34">
                        <c:v>216000000</c:v>
                      </c:pt>
                      <c:pt idx="35">
                        <c:v>201000000</c:v>
                      </c:pt>
                      <c:pt idx="36">
                        <c:v>160000000</c:v>
                      </c:pt>
                      <c:pt idx="37">
                        <c:v>189000000</c:v>
                      </c:pt>
                      <c:pt idx="38">
                        <c:v>104000000</c:v>
                      </c:pt>
                      <c:pt idx="39" formatCode="0.00E+00">
                        <c:v>80900000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3CBF-4F1F-B850-B6530D1887CD}"/>
                  </c:ext>
                </c:extLst>
              </c15:ser>
            </c15:filteredScatterSeries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3CBF-4F1F-B850-B6530D1887CD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3CBF-4F1F-B850-B6530D1887CD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3CBF-4F1F-B850-B6530D1887CD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layout>
            <c:manualLayout>
              <c:xMode val="edge"/>
              <c:yMode val="edge"/>
              <c:x val="1.1385199240986717E-2"/>
              <c:y val="0.424043985881075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+mj-lt"/>
        </a:defRPr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7"/>
          <c:order val="3"/>
          <c:tx>
            <c:v>Cav 20 100nm +5um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" lastClr="FFFFFF">
                    <a:lumMod val="50000"/>
                  </a:sysClr>
                </a:solidFill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46C-4059-A5A0-B616A65396E6}"/>
            </c:ext>
          </c:extLst>
        </c:ser>
        <c:ser>
          <c:idx val="10"/>
          <c:order val="4"/>
          <c:tx>
            <c:v>Cav 24 200nm +5um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E7E6E6">
                  <a:lumMod val="50000"/>
                </a:srgbClr>
              </a:solidFill>
              <a:ln w="9525">
                <a:solidFill>
                  <a:srgbClr val="E7E6E6">
                    <a:lumMod val="50000"/>
                  </a:srgbClr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46C-4059-A5A0-B616A65396E6}"/>
            </c:ext>
          </c:extLst>
        </c:ser>
        <c:ser>
          <c:idx val="9"/>
          <c:order val="5"/>
          <c:tx>
            <c:v>Cav 23 300nm +5um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ysClr val="window" lastClr="FFFFFF">
                  <a:lumMod val="65000"/>
                </a:sysClr>
              </a:solidFill>
              <a:ln w="9525">
                <a:solidFill>
                  <a:sysClr val="window" lastClr="FFFFFF">
                    <a:lumMod val="65000"/>
                  </a:sysClr>
                </a:solidFill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46C-4059-A5A0-B616A65396E6}"/>
            </c:ext>
          </c:extLst>
        </c:ser>
        <c:ser>
          <c:idx val="6"/>
          <c:order val="6"/>
          <c:tx>
            <c:v>Cav 18 400nm +5um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.000">
                  <c:v>6.79</c:v>
                </c:pt>
                <c:pt idx="47" formatCode="0.000">
                  <c:v>6.83</c:v>
                </c:pt>
                <c:pt idx="48" formatCode="0.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46C-4059-A5A0-B616A65396E6}"/>
            </c:ext>
          </c:extLst>
        </c:ser>
        <c:ser>
          <c:idx val="8"/>
          <c:order val="7"/>
          <c:tx>
            <c:v>Cav 21 500nm +5um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46C-4059-A5A0-B616A65396E6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46C-4059-A5A0-B616A65396E6}"/>
            </c:ext>
          </c:extLst>
        </c:ser>
        <c:ser>
          <c:idx val="12"/>
          <c:order val="12"/>
          <c:tx>
            <c:v>Cav 20 4.2K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noFill/>
              <a:ln w="15875">
                <a:solidFill>
                  <a:srgbClr val="FFFFFF">
                    <a:lumMod val="65000"/>
                  </a:srgbClr>
                </a:solidFill>
              </a:ln>
              <a:effectLst/>
            </c:spPr>
          </c:marker>
          <c:xVal>
            <c:numRef>
              <c:f>Multilayer!$W$36:$W$106</c:f>
              <c:numCache>
                <c:formatCode>General</c:formatCode>
                <c:ptCount val="71"/>
                <c:pt idx="0">
                  <c:v>0.155</c:v>
                </c:pt>
                <c:pt idx="1">
                  <c:v>0.18099999999999999</c:v>
                </c:pt>
                <c:pt idx="2">
                  <c:v>0.20899999999999999</c:v>
                </c:pt>
                <c:pt idx="3">
                  <c:v>0.23799999999999999</c:v>
                </c:pt>
                <c:pt idx="4">
                  <c:v>0.27</c:v>
                </c:pt>
                <c:pt idx="5">
                  <c:v>0.30299999999999999</c:v>
                </c:pt>
                <c:pt idx="6">
                  <c:v>0.33900000000000002</c:v>
                </c:pt>
                <c:pt idx="7">
                  <c:v>0.374</c:v>
                </c:pt>
                <c:pt idx="8">
                  <c:v>0.41099999999999998</c:v>
                </c:pt>
                <c:pt idx="9">
                  <c:v>0.44800000000000001</c:v>
                </c:pt>
                <c:pt idx="10">
                  <c:v>0.48399999999999999</c:v>
                </c:pt>
                <c:pt idx="11">
                  <c:v>0.51800000000000002</c:v>
                </c:pt>
                <c:pt idx="12">
                  <c:v>0.56799999999999995</c:v>
                </c:pt>
                <c:pt idx="13">
                  <c:v>0.61299999999999999</c:v>
                </c:pt>
                <c:pt idx="14">
                  <c:v>0.65400000000000003</c:v>
                </c:pt>
                <c:pt idx="15">
                  <c:v>0.69899999999999995</c:v>
                </c:pt>
                <c:pt idx="16">
                  <c:v>0.73699999999999999</c:v>
                </c:pt>
                <c:pt idx="17">
                  <c:v>0.77</c:v>
                </c:pt>
                <c:pt idx="18">
                  <c:v>0.82099999999999995</c:v>
                </c:pt>
                <c:pt idx="19">
                  <c:v>0.86499999999999999</c:v>
                </c:pt>
                <c:pt idx="20">
                  <c:v>0.90200000000000002</c:v>
                </c:pt>
                <c:pt idx="21">
                  <c:v>0.94099999999999995</c:v>
                </c:pt>
                <c:pt idx="22">
                  <c:v>0.99</c:v>
                </c:pt>
                <c:pt idx="23">
                  <c:v>1.03</c:v>
                </c:pt>
                <c:pt idx="24">
                  <c:v>1.07</c:v>
                </c:pt>
                <c:pt idx="25">
                  <c:v>1.1100000000000001</c:v>
                </c:pt>
                <c:pt idx="26">
                  <c:v>1.1599999999999999</c:v>
                </c:pt>
                <c:pt idx="27">
                  <c:v>1.19</c:v>
                </c:pt>
                <c:pt idx="28">
                  <c:v>1.24</c:v>
                </c:pt>
                <c:pt idx="29">
                  <c:v>1.29</c:v>
                </c:pt>
                <c:pt idx="30">
                  <c:v>1.35</c:v>
                </c:pt>
                <c:pt idx="31">
                  <c:v>1.4</c:v>
                </c:pt>
                <c:pt idx="32">
                  <c:v>1.44</c:v>
                </c:pt>
                <c:pt idx="33">
                  <c:v>1.5</c:v>
                </c:pt>
                <c:pt idx="34">
                  <c:v>1.56</c:v>
                </c:pt>
                <c:pt idx="35">
                  <c:v>1.61</c:v>
                </c:pt>
                <c:pt idx="36">
                  <c:v>1.66</c:v>
                </c:pt>
                <c:pt idx="37">
                  <c:v>1.71</c:v>
                </c:pt>
                <c:pt idx="38">
                  <c:v>1.78</c:v>
                </c:pt>
                <c:pt idx="39">
                  <c:v>1.83</c:v>
                </c:pt>
                <c:pt idx="40">
                  <c:v>1.89</c:v>
                </c:pt>
                <c:pt idx="41">
                  <c:v>1.94</c:v>
                </c:pt>
                <c:pt idx="42">
                  <c:v>1.99</c:v>
                </c:pt>
                <c:pt idx="43">
                  <c:v>2.04</c:v>
                </c:pt>
                <c:pt idx="44">
                  <c:v>2.09</c:v>
                </c:pt>
                <c:pt idx="45">
                  <c:v>2.13</c:v>
                </c:pt>
                <c:pt idx="46">
                  <c:v>2.19</c:v>
                </c:pt>
                <c:pt idx="47">
                  <c:v>2.2400000000000002</c:v>
                </c:pt>
                <c:pt idx="48">
                  <c:v>2.2999999999999998</c:v>
                </c:pt>
                <c:pt idx="49">
                  <c:v>2.36</c:v>
                </c:pt>
                <c:pt idx="50">
                  <c:v>2.4</c:v>
                </c:pt>
                <c:pt idx="51">
                  <c:v>2.4500000000000002</c:v>
                </c:pt>
                <c:pt idx="52">
                  <c:v>2.5</c:v>
                </c:pt>
                <c:pt idx="53">
                  <c:v>2.5499999999999998</c:v>
                </c:pt>
                <c:pt idx="54">
                  <c:v>2.61</c:v>
                </c:pt>
                <c:pt idx="55">
                  <c:v>2.67</c:v>
                </c:pt>
                <c:pt idx="56">
                  <c:v>2.74</c:v>
                </c:pt>
                <c:pt idx="57">
                  <c:v>2.76</c:v>
                </c:pt>
                <c:pt idx="58">
                  <c:v>2.81</c:v>
                </c:pt>
                <c:pt idx="59">
                  <c:v>2.86</c:v>
                </c:pt>
                <c:pt idx="60">
                  <c:v>2.91</c:v>
                </c:pt>
                <c:pt idx="61">
                  <c:v>2.97</c:v>
                </c:pt>
                <c:pt idx="62">
                  <c:v>3.03</c:v>
                </c:pt>
                <c:pt idx="63">
                  <c:v>3.08</c:v>
                </c:pt>
                <c:pt idx="64">
                  <c:v>3.16</c:v>
                </c:pt>
                <c:pt idx="65">
                  <c:v>3.24</c:v>
                </c:pt>
                <c:pt idx="66">
                  <c:v>3.27</c:v>
                </c:pt>
                <c:pt idx="67">
                  <c:v>3.37</c:v>
                </c:pt>
                <c:pt idx="68">
                  <c:v>3.47</c:v>
                </c:pt>
                <c:pt idx="69">
                  <c:v>3.53</c:v>
                </c:pt>
                <c:pt idx="70">
                  <c:v>3.66</c:v>
                </c:pt>
              </c:numCache>
              <c:extLst xmlns:c15="http://schemas.microsoft.com/office/drawing/2012/chart"/>
            </c:numRef>
          </c:xVal>
          <c:yVal>
            <c:numRef>
              <c:f>Multilayer!$V$36:$V$106</c:f>
              <c:numCache>
                <c:formatCode>0.00E+00</c:formatCode>
                <c:ptCount val="71"/>
                <c:pt idx="0">
                  <c:v>18500000</c:v>
                </c:pt>
                <c:pt idx="1">
                  <c:v>19100000</c:v>
                </c:pt>
                <c:pt idx="2">
                  <c:v>19200000</c:v>
                </c:pt>
                <c:pt idx="3">
                  <c:v>18600000</c:v>
                </c:pt>
                <c:pt idx="4">
                  <c:v>18700000</c:v>
                </c:pt>
                <c:pt idx="5">
                  <c:v>18700000</c:v>
                </c:pt>
                <c:pt idx="6">
                  <c:v>18600000</c:v>
                </c:pt>
                <c:pt idx="7">
                  <c:v>18800000</c:v>
                </c:pt>
                <c:pt idx="8">
                  <c:v>18800000</c:v>
                </c:pt>
                <c:pt idx="9">
                  <c:v>18800000</c:v>
                </c:pt>
                <c:pt idx="10">
                  <c:v>18800000</c:v>
                </c:pt>
                <c:pt idx="11">
                  <c:v>18600000</c:v>
                </c:pt>
                <c:pt idx="12">
                  <c:v>18700000</c:v>
                </c:pt>
                <c:pt idx="13">
                  <c:v>18700000</c:v>
                </c:pt>
                <c:pt idx="14">
                  <c:v>18600000</c:v>
                </c:pt>
                <c:pt idx="15">
                  <c:v>18600000</c:v>
                </c:pt>
                <c:pt idx="16">
                  <c:v>18600000</c:v>
                </c:pt>
                <c:pt idx="17">
                  <c:v>18600000</c:v>
                </c:pt>
                <c:pt idx="18">
                  <c:v>18600000</c:v>
                </c:pt>
                <c:pt idx="19">
                  <c:v>18500000</c:v>
                </c:pt>
                <c:pt idx="20">
                  <c:v>18500000</c:v>
                </c:pt>
                <c:pt idx="21">
                  <c:v>18500000</c:v>
                </c:pt>
                <c:pt idx="22">
                  <c:v>18400000</c:v>
                </c:pt>
                <c:pt idx="23">
                  <c:v>18200000</c:v>
                </c:pt>
                <c:pt idx="24">
                  <c:v>17400000</c:v>
                </c:pt>
                <c:pt idx="25">
                  <c:v>17400000</c:v>
                </c:pt>
                <c:pt idx="26">
                  <c:v>17400000</c:v>
                </c:pt>
                <c:pt idx="27">
                  <c:v>16800000</c:v>
                </c:pt>
                <c:pt idx="28">
                  <c:v>16800000</c:v>
                </c:pt>
                <c:pt idx="29">
                  <c:v>16800000</c:v>
                </c:pt>
                <c:pt idx="30">
                  <c:v>16800000</c:v>
                </c:pt>
                <c:pt idx="31">
                  <c:v>16800000</c:v>
                </c:pt>
                <c:pt idx="32">
                  <c:v>16800000</c:v>
                </c:pt>
                <c:pt idx="33">
                  <c:v>16800000</c:v>
                </c:pt>
                <c:pt idx="34">
                  <c:v>16800000</c:v>
                </c:pt>
                <c:pt idx="35">
                  <c:v>16800000</c:v>
                </c:pt>
                <c:pt idx="36">
                  <c:v>16900000</c:v>
                </c:pt>
                <c:pt idx="37">
                  <c:v>16900000</c:v>
                </c:pt>
                <c:pt idx="38">
                  <c:v>16900000</c:v>
                </c:pt>
                <c:pt idx="39">
                  <c:v>16900000</c:v>
                </c:pt>
                <c:pt idx="40">
                  <c:v>16900000</c:v>
                </c:pt>
                <c:pt idx="41">
                  <c:v>16800000</c:v>
                </c:pt>
                <c:pt idx="42">
                  <c:v>16800000</c:v>
                </c:pt>
                <c:pt idx="43">
                  <c:v>16700000</c:v>
                </c:pt>
                <c:pt idx="44">
                  <c:v>16700000</c:v>
                </c:pt>
                <c:pt idx="45">
                  <c:v>16600000</c:v>
                </c:pt>
                <c:pt idx="46">
                  <c:v>16500000</c:v>
                </c:pt>
                <c:pt idx="47">
                  <c:v>16500000</c:v>
                </c:pt>
                <c:pt idx="48">
                  <c:v>16400000</c:v>
                </c:pt>
                <c:pt idx="49">
                  <c:v>16300000</c:v>
                </c:pt>
                <c:pt idx="50">
                  <c:v>16300000</c:v>
                </c:pt>
                <c:pt idx="51">
                  <c:v>16100000</c:v>
                </c:pt>
                <c:pt idx="52">
                  <c:v>16000000</c:v>
                </c:pt>
                <c:pt idx="53">
                  <c:v>15800000</c:v>
                </c:pt>
                <c:pt idx="54">
                  <c:v>15700000</c:v>
                </c:pt>
                <c:pt idx="55">
                  <c:v>15600000</c:v>
                </c:pt>
                <c:pt idx="56">
                  <c:v>15500000</c:v>
                </c:pt>
                <c:pt idx="57">
                  <c:v>15300000</c:v>
                </c:pt>
                <c:pt idx="58">
                  <c:v>15200000</c:v>
                </c:pt>
                <c:pt idx="59">
                  <c:v>15200000</c:v>
                </c:pt>
                <c:pt idx="60">
                  <c:v>15100000</c:v>
                </c:pt>
                <c:pt idx="61">
                  <c:v>15000000</c:v>
                </c:pt>
                <c:pt idx="62">
                  <c:v>15000000</c:v>
                </c:pt>
                <c:pt idx="63">
                  <c:v>14700000</c:v>
                </c:pt>
                <c:pt idx="64">
                  <c:v>14700000</c:v>
                </c:pt>
                <c:pt idx="65">
                  <c:v>14600000</c:v>
                </c:pt>
                <c:pt idx="66">
                  <c:v>14800000</c:v>
                </c:pt>
                <c:pt idx="67">
                  <c:v>14700000</c:v>
                </c:pt>
                <c:pt idx="68">
                  <c:v>14500000</c:v>
                </c:pt>
                <c:pt idx="69">
                  <c:v>14100000</c:v>
                </c:pt>
                <c:pt idx="70">
                  <c:v>14100000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F46C-4059-A5A0-B616A65396E6}"/>
            </c:ext>
          </c:extLst>
        </c:ser>
        <c:ser>
          <c:idx val="15"/>
          <c:order val="13"/>
          <c:tx>
            <c:v>Cav 24 4.2K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587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Multilayer!$AL$36:$AL$64</c:f>
              <c:numCache>
                <c:formatCode>General</c:formatCode>
                <c:ptCount val="29"/>
                <c:pt idx="0">
                  <c:v>0.19900000000000001</c:v>
                </c:pt>
                <c:pt idx="1">
                  <c:v>0.28999999999999998</c:v>
                </c:pt>
                <c:pt idx="2">
                  <c:v>0.379</c:v>
                </c:pt>
                <c:pt idx="3">
                  <c:v>0.49299999999999999</c:v>
                </c:pt>
                <c:pt idx="4">
                  <c:v>0.59899999999999998</c:v>
                </c:pt>
                <c:pt idx="5">
                  <c:v>0.68799999999999994</c:v>
                </c:pt>
                <c:pt idx="6">
                  <c:v>1.01</c:v>
                </c:pt>
                <c:pt idx="7">
                  <c:v>1.0900000000000001</c:v>
                </c:pt>
                <c:pt idx="8">
                  <c:v>1.25</c:v>
                </c:pt>
                <c:pt idx="9">
                  <c:v>1.47</c:v>
                </c:pt>
                <c:pt idx="10">
                  <c:v>1.63</c:v>
                </c:pt>
                <c:pt idx="11">
                  <c:v>1.78</c:v>
                </c:pt>
                <c:pt idx="12">
                  <c:v>1.9</c:v>
                </c:pt>
                <c:pt idx="13">
                  <c:v>2.0099999999999998</c:v>
                </c:pt>
                <c:pt idx="14">
                  <c:v>2.15</c:v>
                </c:pt>
                <c:pt idx="15">
                  <c:v>2.2999999999999998</c:v>
                </c:pt>
                <c:pt idx="16">
                  <c:v>2.4500000000000002</c:v>
                </c:pt>
                <c:pt idx="17">
                  <c:v>2.59</c:v>
                </c:pt>
                <c:pt idx="18">
                  <c:v>2.72</c:v>
                </c:pt>
                <c:pt idx="19">
                  <c:v>2.84</c:v>
                </c:pt>
                <c:pt idx="20">
                  <c:v>2.93</c:v>
                </c:pt>
                <c:pt idx="21">
                  <c:v>3.02</c:v>
                </c:pt>
                <c:pt idx="22">
                  <c:v>3.38</c:v>
                </c:pt>
                <c:pt idx="23">
                  <c:v>3.54</c:v>
                </c:pt>
                <c:pt idx="24">
                  <c:v>3.68</c:v>
                </c:pt>
                <c:pt idx="25">
                  <c:v>3.79</c:v>
                </c:pt>
                <c:pt idx="26">
                  <c:v>4</c:v>
                </c:pt>
                <c:pt idx="27">
                  <c:v>4.22</c:v>
                </c:pt>
                <c:pt idx="28">
                  <c:v>4.4000000000000004</c:v>
                </c:pt>
              </c:numCache>
              <c:extLst xmlns:c15="http://schemas.microsoft.com/office/drawing/2012/chart"/>
            </c:numRef>
          </c:xVal>
          <c:yVal>
            <c:numRef>
              <c:f>Multilayer!$AK$36:$AK$64</c:f>
              <c:numCache>
                <c:formatCode>0.00E+00</c:formatCode>
                <c:ptCount val="29"/>
                <c:pt idx="0">
                  <c:v>21700000</c:v>
                </c:pt>
                <c:pt idx="1">
                  <c:v>21800000</c:v>
                </c:pt>
                <c:pt idx="2">
                  <c:v>21900000</c:v>
                </c:pt>
                <c:pt idx="3">
                  <c:v>22000000</c:v>
                </c:pt>
                <c:pt idx="4">
                  <c:v>22000000</c:v>
                </c:pt>
                <c:pt idx="5">
                  <c:v>21800000</c:v>
                </c:pt>
                <c:pt idx="6">
                  <c:v>21000000</c:v>
                </c:pt>
                <c:pt idx="7">
                  <c:v>20800000</c:v>
                </c:pt>
                <c:pt idx="8">
                  <c:v>19700000</c:v>
                </c:pt>
                <c:pt idx="9">
                  <c:v>19400000</c:v>
                </c:pt>
                <c:pt idx="10">
                  <c:v>19400000</c:v>
                </c:pt>
                <c:pt idx="11">
                  <c:v>19300000</c:v>
                </c:pt>
                <c:pt idx="12">
                  <c:v>19300000</c:v>
                </c:pt>
                <c:pt idx="13">
                  <c:v>19200000</c:v>
                </c:pt>
                <c:pt idx="14">
                  <c:v>18900000</c:v>
                </c:pt>
                <c:pt idx="15">
                  <c:v>18800000</c:v>
                </c:pt>
                <c:pt idx="16">
                  <c:v>18000000</c:v>
                </c:pt>
                <c:pt idx="17">
                  <c:v>17800000</c:v>
                </c:pt>
                <c:pt idx="18">
                  <c:v>17600000</c:v>
                </c:pt>
                <c:pt idx="19">
                  <c:v>17300000</c:v>
                </c:pt>
                <c:pt idx="20">
                  <c:v>16800000</c:v>
                </c:pt>
                <c:pt idx="21">
                  <c:v>16000000</c:v>
                </c:pt>
                <c:pt idx="22">
                  <c:v>14900000</c:v>
                </c:pt>
                <c:pt idx="23">
                  <c:v>14600000</c:v>
                </c:pt>
                <c:pt idx="24">
                  <c:v>13800000</c:v>
                </c:pt>
                <c:pt idx="25">
                  <c:v>13600000</c:v>
                </c:pt>
                <c:pt idx="26">
                  <c:v>13100000</c:v>
                </c:pt>
                <c:pt idx="27">
                  <c:v>12600000</c:v>
                </c:pt>
                <c:pt idx="28">
                  <c:v>12400000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F46C-4059-A5A0-B616A65396E6}"/>
            </c:ext>
          </c:extLst>
        </c:ser>
        <c:ser>
          <c:idx val="14"/>
          <c:order val="14"/>
          <c:tx>
            <c:v>Cav 23 4.2K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15875">
                <a:solidFill>
                  <a:srgbClr val="FFFFFF">
                    <a:lumMod val="50000"/>
                  </a:srgbClr>
                </a:solidFill>
              </a:ln>
              <a:effectLst/>
            </c:spPr>
          </c:marker>
          <c:xVal>
            <c:numRef>
              <c:f>Multilayer!$AG$36:$AG$71</c:f>
              <c:numCache>
                <c:formatCode>0.00E+00</c:formatCode>
                <c:ptCount val="36"/>
                <c:pt idx="0">
                  <c:v>264.3</c:v>
                </c:pt>
                <c:pt idx="1">
                  <c:v>0.18</c:v>
                </c:pt>
                <c:pt idx="2">
                  <c:v>0.18099999999999999</c:v>
                </c:pt>
                <c:pt idx="3">
                  <c:v>0.224</c:v>
                </c:pt>
                <c:pt idx="4">
                  <c:v>0.26500000000000001</c:v>
                </c:pt>
                <c:pt idx="5">
                  <c:v>0.56399999999999995</c:v>
                </c:pt>
                <c:pt idx="6">
                  <c:v>0.63600000000000001</c:v>
                </c:pt>
                <c:pt idx="7">
                  <c:v>0.73799999999999999</c:v>
                </c:pt>
                <c:pt idx="8">
                  <c:v>0.85</c:v>
                </c:pt>
                <c:pt idx="9">
                  <c:v>0.97</c:v>
                </c:pt>
                <c:pt idx="10">
                  <c:v>1.0900000000000001</c:v>
                </c:pt>
                <c:pt idx="11">
                  <c:v>1.21</c:v>
                </c:pt>
                <c:pt idx="12">
                  <c:v>1.33</c:v>
                </c:pt>
                <c:pt idx="13">
                  <c:v>1.47</c:v>
                </c:pt>
                <c:pt idx="14">
                  <c:v>1.6</c:v>
                </c:pt>
                <c:pt idx="15">
                  <c:v>1.74</c:v>
                </c:pt>
                <c:pt idx="16">
                  <c:v>1.88</c:v>
                </c:pt>
                <c:pt idx="17">
                  <c:v>2.0499999999999998</c:v>
                </c:pt>
                <c:pt idx="18">
                  <c:v>2.2000000000000002</c:v>
                </c:pt>
                <c:pt idx="19">
                  <c:v>2.34</c:v>
                </c:pt>
                <c:pt idx="20">
                  <c:v>2.5299999999999998</c:v>
                </c:pt>
                <c:pt idx="21">
                  <c:v>2.65</c:v>
                </c:pt>
                <c:pt idx="22">
                  <c:v>2.84</c:v>
                </c:pt>
                <c:pt idx="23">
                  <c:v>3.04</c:v>
                </c:pt>
                <c:pt idx="24">
                  <c:v>3.22</c:v>
                </c:pt>
                <c:pt idx="25">
                  <c:v>3.37</c:v>
                </c:pt>
                <c:pt idx="26">
                  <c:v>3.54</c:v>
                </c:pt>
                <c:pt idx="27">
                  <c:v>3.72</c:v>
                </c:pt>
                <c:pt idx="28">
                  <c:v>3.89</c:v>
                </c:pt>
                <c:pt idx="29">
                  <c:v>4.07</c:v>
                </c:pt>
                <c:pt idx="30">
                  <c:v>4.22</c:v>
                </c:pt>
                <c:pt idx="31">
                  <c:v>4.3099999999999996</c:v>
                </c:pt>
                <c:pt idx="32">
                  <c:v>4.5</c:v>
                </c:pt>
                <c:pt idx="33">
                  <c:v>4.6900000000000004</c:v>
                </c:pt>
                <c:pt idx="34">
                  <c:v>4.87</c:v>
                </c:pt>
                <c:pt idx="35">
                  <c:v>4.99</c:v>
                </c:pt>
              </c:numCache>
              <c:extLst xmlns:c15="http://schemas.microsoft.com/office/drawing/2012/chart"/>
            </c:numRef>
          </c:xVal>
          <c:yVal>
            <c:numRef>
              <c:f>Multilayer!$AF$36:$AF$71</c:f>
              <c:numCache>
                <c:formatCode>0.00E+00</c:formatCode>
                <c:ptCount val="36"/>
                <c:pt idx="0">
                  <c:v>23310000000</c:v>
                </c:pt>
                <c:pt idx="1">
                  <c:v>23500000</c:v>
                </c:pt>
                <c:pt idx="2">
                  <c:v>23500000</c:v>
                </c:pt>
                <c:pt idx="3">
                  <c:v>23600000</c:v>
                </c:pt>
                <c:pt idx="4">
                  <c:v>23100000</c:v>
                </c:pt>
                <c:pt idx="5">
                  <c:v>24200000</c:v>
                </c:pt>
                <c:pt idx="6">
                  <c:v>23000000</c:v>
                </c:pt>
                <c:pt idx="7">
                  <c:v>22900000</c:v>
                </c:pt>
                <c:pt idx="8">
                  <c:v>22400000</c:v>
                </c:pt>
                <c:pt idx="9">
                  <c:v>22300000</c:v>
                </c:pt>
                <c:pt idx="10">
                  <c:v>21700000</c:v>
                </c:pt>
                <c:pt idx="11">
                  <c:v>21400000</c:v>
                </c:pt>
                <c:pt idx="12">
                  <c:v>21400000</c:v>
                </c:pt>
                <c:pt idx="13">
                  <c:v>20300000</c:v>
                </c:pt>
                <c:pt idx="14">
                  <c:v>20200000</c:v>
                </c:pt>
                <c:pt idx="15">
                  <c:v>20000000</c:v>
                </c:pt>
                <c:pt idx="16">
                  <c:v>19700000</c:v>
                </c:pt>
                <c:pt idx="17">
                  <c:v>19400000</c:v>
                </c:pt>
                <c:pt idx="18">
                  <c:v>19000000</c:v>
                </c:pt>
                <c:pt idx="19">
                  <c:v>18600000</c:v>
                </c:pt>
                <c:pt idx="20">
                  <c:v>18500000</c:v>
                </c:pt>
                <c:pt idx="21">
                  <c:v>17800000</c:v>
                </c:pt>
                <c:pt idx="22">
                  <c:v>17600000</c:v>
                </c:pt>
                <c:pt idx="23">
                  <c:v>17400000</c:v>
                </c:pt>
                <c:pt idx="24">
                  <c:v>17100000</c:v>
                </c:pt>
                <c:pt idx="25">
                  <c:v>16900000</c:v>
                </c:pt>
                <c:pt idx="26">
                  <c:v>16800000</c:v>
                </c:pt>
                <c:pt idx="27">
                  <c:v>16900000</c:v>
                </c:pt>
                <c:pt idx="28">
                  <c:v>16600000</c:v>
                </c:pt>
                <c:pt idx="29">
                  <c:v>16800000</c:v>
                </c:pt>
                <c:pt idx="30">
                  <c:v>16600000</c:v>
                </c:pt>
                <c:pt idx="31">
                  <c:v>16600000</c:v>
                </c:pt>
                <c:pt idx="32">
                  <c:v>16400000</c:v>
                </c:pt>
                <c:pt idx="33">
                  <c:v>16400000</c:v>
                </c:pt>
                <c:pt idx="34">
                  <c:v>16100000</c:v>
                </c:pt>
                <c:pt idx="35">
                  <c:v>16100000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8-F46C-4059-A5A0-B616A65396E6}"/>
            </c:ext>
          </c:extLst>
        </c:ser>
        <c:ser>
          <c:idx val="11"/>
          <c:order val="15"/>
          <c:tx>
            <c:v>Cav 18 4.2K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Multilayer!$R$36:$R$286</c:f>
              <c:numCache>
                <c:formatCode>0.00</c:formatCode>
                <c:ptCount val="251"/>
                <c:pt idx="0">
                  <c:v>0.249</c:v>
                </c:pt>
                <c:pt idx="1">
                  <c:v>0.26900000000000002</c:v>
                </c:pt>
                <c:pt idx="2">
                  <c:v>0.30599999999999999</c:v>
                </c:pt>
                <c:pt idx="3">
                  <c:v>0.34300000000000003</c:v>
                </c:pt>
                <c:pt idx="4">
                  <c:v>0.373</c:v>
                </c:pt>
                <c:pt idx="5">
                  <c:v>0.41499999999999998</c:v>
                </c:pt>
                <c:pt idx="6">
                  <c:v>0.46</c:v>
                </c:pt>
                <c:pt idx="7">
                  <c:v>0.495</c:v>
                </c:pt>
                <c:pt idx="8">
                  <c:v>0.52600000000000002</c:v>
                </c:pt>
                <c:pt idx="9">
                  <c:v>0.55400000000000005</c:v>
                </c:pt>
                <c:pt idx="10">
                  <c:v>0.59</c:v>
                </c:pt>
                <c:pt idx="11">
                  <c:v>0.61899999999999999</c:v>
                </c:pt>
                <c:pt idx="12">
                  <c:v>0.64800000000000002</c:v>
                </c:pt>
                <c:pt idx="13" formatCode="0.000">
                  <c:v>0.68</c:v>
                </c:pt>
                <c:pt idx="14" formatCode="0.000">
                  <c:v>0.71299999999999997</c:v>
                </c:pt>
                <c:pt idx="15" formatCode="0.000">
                  <c:v>0.746</c:v>
                </c:pt>
                <c:pt idx="16" formatCode="0.000">
                  <c:v>0.76500000000000001</c:v>
                </c:pt>
                <c:pt idx="17" formatCode="0.000">
                  <c:v>0.79400000000000004</c:v>
                </c:pt>
                <c:pt idx="18" formatCode="0.000">
                  <c:v>0.82799999999999996</c:v>
                </c:pt>
                <c:pt idx="19" formatCode="0.000">
                  <c:v>0.85699999999999998</c:v>
                </c:pt>
                <c:pt idx="20" formatCode="0.000">
                  <c:v>0.88400000000000001</c:v>
                </c:pt>
                <c:pt idx="21" formatCode="0.000">
                  <c:v>0.90500000000000003</c:v>
                </c:pt>
                <c:pt idx="22" formatCode="0.000">
                  <c:v>0.93799999999999994</c:v>
                </c:pt>
                <c:pt idx="23" formatCode="0.000">
                  <c:v>0.96399999999999997</c:v>
                </c:pt>
                <c:pt idx="24" formatCode="0.000">
                  <c:v>0.98099999999999998</c:v>
                </c:pt>
                <c:pt idx="25" formatCode="0.000">
                  <c:v>1</c:v>
                </c:pt>
                <c:pt idx="26" formatCode="General">
                  <c:v>1.04</c:v>
                </c:pt>
                <c:pt idx="27" formatCode="General">
                  <c:v>1.07</c:v>
                </c:pt>
                <c:pt idx="28" formatCode="General">
                  <c:v>1.1000000000000001</c:v>
                </c:pt>
                <c:pt idx="29" formatCode="General">
                  <c:v>1.1299999999999999</c:v>
                </c:pt>
                <c:pt idx="30" formatCode="General">
                  <c:v>1.17</c:v>
                </c:pt>
                <c:pt idx="31" formatCode="General">
                  <c:v>1.19</c:v>
                </c:pt>
                <c:pt idx="32" formatCode="General">
                  <c:v>1.23</c:v>
                </c:pt>
                <c:pt idx="33" formatCode="General">
                  <c:v>1.25</c:v>
                </c:pt>
                <c:pt idx="34" formatCode="General">
                  <c:v>1.28</c:v>
                </c:pt>
                <c:pt idx="35" formatCode="General">
                  <c:v>1.31</c:v>
                </c:pt>
                <c:pt idx="36" formatCode="General">
                  <c:v>1.32</c:v>
                </c:pt>
                <c:pt idx="37" formatCode="General">
                  <c:v>1.36</c:v>
                </c:pt>
                <c:pt idx="38" formatCode="General">
                  <c:v>1.38</c:v>
                </c:pt>
                <c:pt idx="39" formatCode="General">
                  <c:v>1.41</c:v>
                </c:pt>
                <c:pt idx="40" formatCode="General">
                  <c:v>1.43</c:v>
                </c:pt>
                <c:pt idx="41" formatCode="General">
                  <c:v>1.46</c:v>
                </c:pt>
                <c:pt idx="42" formatCode="General">
                  <c:v>1.5</c:v>
                </c:pt>
                <c:pt idx="43" formatCode="General">
                  <c:v>1.52</c:v>
                </c:pt>
                <c:pt idx="44" formatCode="General">
                  <c:v>1.55</c:v>
                </c:pt>
                <c:pt idx="45" formatCode="General">
                  <c:v>1.58</c:v>
                </c:pt>
                <c:pt idx="46" formatCode="General">
                  <c:v>1.61</c:v>
                </c:pt>
                <c:pt idx="47" formatCode="General">
                  <c:v>1.65</c:v>
                </c:pt>
                <c:pt idx="48" formatCode="General">
                  <c:v>1.69</c:v>
                </c:pt>
                <c:pt idx="49" formatCode="General">
                  <c:v>1.71</c:v>
                </c:pt>
                <c:pt idx="50" formatCode="General">
                  <c:v>1.69</c:v>
                </c:pt>
                <c:pt idx="51" formatCode="General">
                  <c:v>1.72</c:v>
                </c:pt>
                <c:pt idx="52" formatCode="General">
                  <c:v>1.75</c:v>
                </c:pt>
                <c:pt idx="53" formatCode="General">
                  <c:v>1.77</c:v>
                </c:pt>
                <c:pt idx="54" formatCode="General">
                  <c:v>1.81</c:v>
                </c:pt>
                <c:pt idx="55" formatCode="General">
                  <c:v>1.85</c:v>
                </c:pt>
                <c:pt idx="56" formatCode="General">
                  <c:v>1.87</c:v>
                </c:pt>
                <c:pt idx="57" formatCode="General">
                  <c:v>1.87</c:v>
                </c:pt>
                <c:pt idx="58" formatCode="General">
                  <c:v>1.9</c:v>
                </c:pt>
                <c:pt idx="59" formatCode="General">
                  <c:v>1.93</c:v>
                </c:pt>
                <c:pt idx="60" formatCode="General">
                  <c:v>1.96</c:v>
                </c:pt>
                <c:pt idx="61" formatCode="General">
                  <c:v>1.99</c:v>
                </c:pt>
                <c:pt idx="62" formatCode="General">
                  <c:v>2.0299999999999998</c:v>
                </c:pt>
                <c:pt idx="63" formatCode="General">
                  <c:v>2.0299999999999998</c:v>
                </c:pt>
                <c:pt idx="64" formatCode="General">
                  <c:v>1.97</c:v>
                </c:pt>
                <c:pt idx="65" formatCode="General">
                  <c:v>2.0699999999999998</c:v>
                </c:pt>
                <c:pt idx="66" formatCode="General">
                  <c:v>2.12</c:v>
                </c:pt>
                <c:pt idx="67" formatCode="General">
                  <c:v>2.14</c:v>
                </c:pt>
                <c:pt idx="68" formatCode="General">
                  <c:v>2.16</c:v>
                </c:pt>
                <c:pt idx="69" formatCode="General">
                  <c:v>2.19</c:v>
                </c:pt>
                <c:pt idx="70" formatCode="General">
                  <c:v>2.2200000000000002</c:v>
                </c:pt>
                <c:pt idx="71" formatCode="General">
                  <c:v>2.25</c:v>
                </c:pt>
                <c:pt idx="72" formatCode="General">
                  <c:v>2.27</c:v>
                </c:pt>
                <c:pt idx="73" formatCode="General">
                  <c:v>2.34</c:v>
                </c:pt>
                <c:pt idx="74" formatCode="General">
                  <c:v>2.31</c:v>
                </c:pt>
                <c:pt idx="75" formatCode="General">
                  <c:v>2.36</c:v>
                </c:pt>
                <c:pt idx="76" formatCode="General">
                  <c:v>2.38</c:v>
                </c:pt>
                <c:pt idx="77" formatCode="General">
                  <c:v>2.41</c:v>
                </c:pt>
                <c:pt idx="78" formatCode="General">
                  <c:v>2.5</c:v>
                </c:pt>
                <c:pt idx="79" formatCode="General">
                  <c:v>2.52</c:v>
                </c:pt>
                <c:pt idx="80" formatCode="General">
                  <c:v>2.46</c:v>
                </c:pt>
                <c:pt idx="81" formatCode="General">
                  <c:v>2.4500000000000002</c:v>
                </c:pt>
                <c:pt idx="82" formatCode="General">
                  <c:v>2.56</c:v>
                </c:pt>
                <c:pt idx="83" formatCode="General">
                  <c:v>2.59</c:v>
                </c:pt>
                <c:pt idx="84" formatCode="General">
                  <c:v>2.62</c:v>
                </c:pt>
                <c:pt idx="85" formatCode="General">
                  <c:v>2.64</c:v>
                </c:pt>
                <c:pt idx="86" formatCode="General">
                  <c:v>2.67</c:v>
                </c:pt>
                <c:pt idx="87" formatCode="General">
                  <c:v>2.68</c:v>
                </c:pt>
                <c:pt idx="88" formatCode="General">
                  <c:v>2.71</c:v>
                </c:pt>
                <c:pt idx="89" formatCode="General">
                  <c:v>2.72</c:v>
                </c:pt>
                <c:pt idx="90" formatCode="General">
                  <c:v>2.76</c:v>
                </c:pt>
                <c:pt idx="91" formatCode="General">
                  <c:v>2.78</c:v>
                </c:pt>
                <c:pt idx="92" formatCode="General">
                  <c:v>2.8</c:v>
                </c:pt>
                <c:pt idx="93" formatCode="General">
                  <c:v>2.83</c:v>
                </c:pt>
                <c:pt idx="94" formatCode="General">
                  <c:v>2.86</c:v>
                </c:pt>
                <c:pt idx="95" formatCode="General">
                  <c:v>2.87</c:v>
                </c:pt>
                <c:pt idx="96" formatCode="General">
                  <c:v>2.89</c:v>
                </c:pt>
                <c:pt idx="97" formatCode="General">
                  <c:v>2.9</c:v>
                </c:pt>
                <c:pt idx="98" formatCode="General">
                  <c:v>2.93</c:v>
                </c:pt>
                <c:pt idx="99" formatCode="General">
                  <c:v>2.96</c:v>
                </c:pt>
                <c:pt idx="100" formatCode="General">
                  <c:v>2.94</c:v>
                </c:pt>
                <c:pt idx="101" formatCode="General">
                  <c:v>3</c:v>
                </c:pt>
                <c:pt idx="102" formatCode="General">
                  <c:v>3.02</c:v>
                </c:pt>
                <c:pt idx="103" formatCode="General">
                  <c:v>2.98</c:v>
                </c:pt>
                <c:pt idx="104" formatCode="General">
                  <c:v>3.06</c:v>
                </c:pt>
                <c:pt idx="105" formatCode="General">
                  <c:v>3.07</c:v>
                </c:pt>
                <c:pt idx="106" formatCode="General">
                  <c:v>3.1</c:v>
                </c:pt>
                <c:pt idx="107" formatCode="General">
                  <c:v>3.12</c:v>
                </c:pt>
                <c:pt idx="108" formatCode="General">
                  <c:v>3.14</c:v>
                </c:pt>
                <c:pt idx="109" formatCode="General">
                  <c:v>3.17</c:v>
                </c:pt>
                <c:pt idx="110" formatCode="General">
                  <c:v>3.2</c:v>
                </c:pt>
                <c:pt idx="111" formatCode="General">
                  <c:v>3.22</c:v>
                </c:pt>
                <c:pt idx="112" formatCode="General">
                  <c:v>3.23</c:v>
                </c:pt>
                <c:pt idx="113" formatCode="General">
                  <c:v>3.28</c:v>
                </c:pt>
                <c:pt idx="114" formatCode="General">
                  <c:v>3.31</c:v>
                </c:pt>
                <c:pt idx="115" formatCode="General">
                  <c:v>3.31</c:v>
                </c:pt>
                <c:pt idx="116" formatCode="General">
                  <c:v>3.32</c:v>
                </c:pt>
                <c:pt idx="117" formatCode="General">
                  <c:v>3.34</c:v>
                </c:pt>
                <c:pt idx="118" formatCode="General">
                  <c:v>3.36</c:v>
                </c:pt>
                <c:pt idx="119" formatCode="General">
                  <c:v>3.38</c:v>
                </c:pt>
                <c:pt idx="120" formatCode="General">
                  <c:v>3.41</c:v>
                </c:pt>
                <c:pt idx="121" formatCode="General">
                  <c:v>3.43</c:v>
                </c:pt>
                <c:pt idx="122" formatCode="General">
                  <c:v>3.46</c:v>
                </c:pt>
                <c:pt idx="123" formatCode="General">
                  <c:v>3.46</c:v>
                </c:pt>
                <c:pt idx="124" formatCode="General">
                  <c:v>3.49</c:v>
                </c:pt>
                <c:pt idx="125" formatCode="General">
                  <c:v>3.52</c:v>
                </c:pt>
                <c:pt idx="126" formatCode="General">
                  <c:v>3.55</c:v>
                </c:pt>
                <c:pt idx="127" formatCode="General">
                  <c:v>3.53</c:v>
                </c:pt>
                <c:pt idx="128" formatCode="General">
                  <c:v>3.57</c:v>
                </c:pt>
                <c:pt idx="129" formatCode="General">
                  <c:v>3.54</c:v>
                </c:pt>
                <c:pt idx="130" formatCode="General">
                  <c:v>3.58</c:v>
                </c:pt>
                <c:pt idx="131" formatCode="General">
                  <c:v>3.6</c:v>
                </c:pt>
                <c:pt idx="132" formatCode="General">
                  <c:v>3.61</c:v>
                </c:pt>
                <c:pt idx="133" formatCode="General">
                  <c:v>3.66</c:v>
                </c:pt>
                <c:pt idx="134" formatCode="General">
                  <c:v>3.65</c:v>
                </c:pt>
                <c:pt idx="135" formatCode="General">
                  <c:v>3.67</c:v>
                </c:pt>
                <c:pt idx="136" formatCode="General">
                  <c:v>3.62</c:v>
                </c:pt>
                <c:pt idx="137" formatCode="General">
                  <c:v>3.65</c:v>
                </c:pt>
                <c:pt idx="138" formatCode="General">
                  <c:v>3.73</c:v>
                </c:pt>
                <c:pt idx="139" formatCode="General">
                  <c:v>3.73</c:v>
                </c:pt>
                <c:pt idx="140" formatCode="General">
                  <c:v>3.77</c:v>
                </c:pt>
                <c:pt idx="141" formatCode="General">
                  <c:v>3.77</c:v>
                </c:pt>
                <c:pt idx="142" formatCode="General">
                  <c:v>3.82</c:v>
                </c:pt>
                <c:pt idx="143" formatCode="General">
                  <c:v>3.87</c:v>
                </c:pt>
                <c:pt idx="144" formatCode="General">
                  <c:v>3.81</c:v>
                </c:pt>
                <c:pt idx="145" formatCode="General">
                  <c:v>3.9</c:v>
                </c:pt>
                <c:pt idx="146" formatCode="General">
                  <c:v>3.91</c:v>
                </c:pt>
                <c:pt idx="147" formatCode="General">
                  <c:v>3.8</c:v>
                </c:pt>
                <c:pt idx="148" formatCode="General">
                  <c:v>3.84</c:v>
                </c:pt>
                <c:pt idx="149" formatCode="General">
                  <c:v>3.82</c:v>
                </c:pt>
                <c:pt idx="150" formatCode="General">
                  <c:v>3.88</c:v>
                </c:pt>
                <c:pt idx="151" formatCode="General">
                  <c:v>3.87</c:v>
                </c:pt>
                <c:pt idx="152" formatCode="General">
                  <c:v>3.96</c:v>
                </c:pt>
                <c:pt idx="153" formatCode="General">
                  <c:v>3.96</c:v>
                </c:pt>
                <c:pt idx="154" formatCode="General">
                  <c:v>3.97</c:v>
                </c:pt>
                <c:pt idx="155" formatCode="General">
                  <c:v>3.97</c:v>
                </c:pt>
                <c:pt idx="156" formatCode="General">
                  <c:v>4.01</c:v>
                </c:pt>
                <c:pt idx="157" formatCode="General">
                  <c:v>3.98</c:v>
                </c:pt>
                <c:pt idx="158" formatCode="General">
                  <c:v>3.97</c:v>
                </c:pt>
                <c:pt idx="159" formatCode="General">
                  <c:v>4.04</c:v>
                </c:pt>
                <c:pt idx="160" formatCode="General">
                  <c:v>4.04</c:v>
                </c:pt>
                <c:pt idx="161" formatCode="General">
                  <c:v>4.07</c:v>
                </c:pt>
                <c:pt idx="162" formatCode="General">
                  <c:v>4.05</c:v>
                </c:pt>
                <c:pt idx="163" formatCode="General">
                  <c:v>4.07</c:v>
                </c:pt>
                <c:pt idx="164" formatCode="General">
                  <c:v>4.0599999999999996</c:v>
                </c:pt>
                <c:pt idx="165" formatCode="General">
                  <c:v>4.1100000000000003</c:v>
                </c:pt>
                <c:pt idx="166" formatCode="General">
                  <c:v>4.0999999999999996</c:v>
                </c:pt>
                <c:pt idx="167" formatCode="General">
                  <c:v>4.12</c:v>
                </c:pt>
                <c:pt idx="168" formatCode="General">
                  <c:v>4.13</c:v>
                </c:pt>
                <c:pt idx="169" formatCode="General">
                  <c:v>4.1500000000000004</c:v>
                </c:pt>
                <c:pt idx="170" formatCode="General">
                  <c:v>4.1399999999999997</c:v>
                </c:pt>
                <c:pt idx="171" formatCode="General">
                  <c:v>4.13</c:v>
                </c:pt>
                <c:pt idx="172" formatCode="General">
                  <c:v>4.17</c:v>
                </c:pt>
                <c:pt idx="173" formatCode="General">
                  <c:v>4.16</c:v>
                </c:pt>
                <c:pt idx="174" formatCode="General">
                  <c:v>4.2</c:v>
                </c:pt>
                <c:pt idx="175" formatCode="General">
                  <c:v>4.16</c:v>
                </c:pt>
                <c:pt idx="176" formatCode="General">
                  <c:v>4.1399999999999997</c:v>
                </c:pt>
                <c:pt idx="177" formatCode="General">
                  <c:v>4.17</c:v>
                </c:pt>
                <c:pt idx="178" formatCode="General">
                  <c:v>4.1900000000000004</c:v>
                </c:pt>
                <c:pt idx="179" formatCode="General">
                  <c:v>4.3</c:v>
                </c:pt>
                <c:pt idx="180" formatCode="General">
                  <c:v>4.3499999999999996</c:v>
                </c:pt>
                <c:pt idx="181" formatCode="General">
                  <c:v>4.3499999999999996</c:v>
                </c:pt>
                <c:pt idx="182" formatCode="General">
                  <c:v>4.3499999999999996</c:v>
                </c:pt>
                <c:pt idx="183" formatCode="General">
                  <c:v>4.38</c:v>
                </c:pt>
                <c:pt idx="184" formatCode="General">
                  <c:v>4.37</c:v>
                </c:pt>
                <c:pt idx="185" formatCode="General">
                  <c:v>4.3600000000000003</c:v>
                </c:pt>
                <c:pt idx="186" formatCode="General">
                  <c:v>4.3600000000000003</c:v>
                </c:pt>
                <c:pt idx="187" formatCode="General">
                  <c:v>4.3899999999999997</c:v>
                </c:pt>
                <c:pt idx="188" formatCode="General">
                  <c:v>4.4000000000000004</c:v>
                </c:pt>
                <c:pt idx="189" formatCode="General">
                  <c:v>4.41</c:v>
                </c:pt>
                <c:pt idx="190" formatCode="General">
                  <c:v>4.3899999999999997</c:v>
                </c:pt>
                <c:pt idx="191" formatCode="General">
                  <c:v>4.47</c:v>
                </c:pt>
                <c:pt idx="192" formatCode="General">
                  <c:v>4.49</c:v>
                </c:pt>
                <c:pt idx="193" formatCode="General">
                  <c:v>4.4800000000000004</c:v>
                </c:pt>
                <c:pt idx="194" formatCode="General">
                  <c:v>4.43</c:v>
                </c:pt>
                <c:pt idx="195" formatCode="General">
                  <c:v>4.4800000000000004</c:v>
                </c:pt>
                <c:pt idx="196" formatCode="General">
                  <c:v>4.49</c:v>
                </c:pt>
                <c:pt idx="197" formatCode="General">
                  <c:v>4.4800000000000004</c:v>
                </c:pt>
                <c:pt idx="198" formatCode="General">
                  <c:v>4.47</c:v>
                </c:pt>
                <c:pt idx="199" formatCode="General">
                  <c:v>4.47</c:v>
                </c:pt>
                <c:pt idx="200" formatCode="General">
                  <c:v>4.5599999999999996</c:v>
                </c:pt>
                <c:pt idx="201" formatCode="General">
                  <c:v>4.55</c:v>
                </c:pt>
                <c:pt idx="202" formatCode="General">
                  <c:v>4.8</c:v>
                </c:pt>
                <c:pt idx="203" formatCode="General">
                  <c:v>4.78</c:v>
                </c:pt>
                <c:pt idx="204" formatCode="General">
                  <c:v>4.6100000000000003</c:v>
                </c:pt>
                <c:pt idx="205" formatCode="General">
                  <c:v>4.62</c:v>
                </c:pt>
                <c:pt idx="206" formatCode="General">
                  <c:v>4.59</c:v>
                </c:pt>
                <c:pt idx="207" formatCode="General">
                  <c:v>4.62</c:v>
                </c:pt>
                <c:pt idx="208" formatCode="General">
                  <c:v>4.8899999999999997</c:v>
                </c:pt>
                <c:pt idx="209" formatCode="General">
                  <c:v>4.87</c:v>
                </c:pt>
                <c:pt idx="210" formatCode="General">
                  <c:v>4.9000000000000004</c:v>
                </c:pt>
                <c:pt idx="211" formatCode="General">
                  <c:v>4.68</c:v>
                </c:pt>
                <c:pt idx="212" formatCode="General">
                  <c:v>4.68</c:v>
                </c:pt>
                <c:pt idx="213" formatCode="General">
                  <c:v>4.78</c:v>
                </c:pt>
                <c:pt idx="214" formatCode="General">
                  <c:v>5.01</c:v>
                </c:pt>
                <c:pt idx="215" formatCode="General">
                  <c:v>5.0199999999999996</c:v>
                </c:pt>
                <c:pt idx="216" formatCode="General">
                  <c:v>5.03</c:v>
                </c:pt>
                <c:pt idx="217" formatCode="General">
                  <c:v>5.13</c:v>
                </c:pt>
                <c:pt idx="218" formatCode="General">
                  <c:v>5.13</c:v>
                </c:pt>
                <c:pt idx="219" formatCode="General">
                  <c:v>5.0199999999999996</c:v>
                </c:pt>
                <c:pt idx="220" formatCode="General">
                  <c:v>4.92</c:v>
                </c:pt>
                <c:pt idx="221" formatCode="General">
                  <c:v>4.83</c:v>
                </c:pt>
                <c:pt idx="222" formatCode="General">
                  <c:v>4.71</c:v>
                </c:pt>
                <c:pt idx="223" formatCode="General">
                  <c:v>4.71</c:v>
                </c:pt>
                <c:pt idx="224" formatCode="General">
                  <c:v>4.92</c:v>
                </c:pt>
                <c:pt idx="225" formatCode="General">
                  <c:v>5.08</c:v>
                </c:pt>
                <c:pt idx="226" formatCode="General">
                  <c:v>5.08</c:v>
                </c:pt>
                <c:pt idx="227" formatCode="General">
                  <c:v>5.2</c:v>
                </c:pt>
                <c:pt idx="228" formatCode="General">
                  <c:v>5.33</c:v>
                </c:pt>
                <c:pt idx="229" formatCode="General">
                  <c:v>5.34</c:v>
                </c:pt>
                <c:pt idx="230" formatCode="General">
                  <c:v>5.43</c:v>
                </c:pt>
                <c:pt idx="231" formatCode="General">
                  <c:v>5.58</c:v>
                </c:pt>
                <c:pt idx="232" formatCode="General">
                  <c:v>5.57</c:v>
                </c:pt>
                <c:pt idx="233" formatCode="General">
                  <c:v>5.43</c:v>
                </c:pt>
                <c:pt idx="234" formatCode="General">
                  <c:v>5.24</c:v>
                </c:pt>
                <c:pt idx="235" formatCode="General">
                  <c:v>5.3</c:v>
                </c:pt>
                <c:pt idx="236" formatCode="General">
                  <c:v>4.92</c:v>
                </c:pt>
                <c:pt idx="237" formatCode="General">
                  <c:v>5.37</c:v>
                </c:pt>
                <c:pt idx="238" formatCode="General">
                  <c:v>5.48</c:v>
                </c:pt>
                <c:pt idx="239" formatCode="General">
                  <c:v>5.48</c:v>
                </c:pt>
                <c:pt idx="240" formatCode="General">
                  <c:v>5.53</c:v>
                </c:pt>
                <c:pt idx="241" formatCode="General">
                  <c:v>5.61</c:v>
                </c:pt>
                <c:pt idx="242" formatCode="General">
                  <c:v>5.65</c:v>
                </c:pt>
                <c:pt idx="243" formatCode="General">
                  <c:v>5.66</c:v>
                </c:pt>
                <c:pt idx="244" formatCode="General">
                  <c:v>5.69</c:v>
                </c:pt>
                <c:pt idx="245" formatCode="General">
                  <c:v>5.72</c:v>
                </c:pt>
                <c:pt idx="246" formatCode="General">
                  <c:v>5.78</c:v>
                </c:pt>
                <c:pt idx="247" formatCode="General">
                  <c:v>5.82</c:v>
                </c:pt>
                <c:pt idx="248" formatCode="General">
                  <c:v>5.81</c:v>
                </c:pt>
                <c:pt idx="249" formatCode="General">
                  <c:v>5.85</c:v>
                </c:pt>
                <c:pt idx="250" formatCode="General">
                  <c:v>5.83</c:v>
                </c:pt>
              </c:numCache>
              <c:extLst xmlns:c15="http://schemas.microsoft.com/office/drawing/2012/chart"/>
            </c:numRef>
          </c:xVal>
          <c:yVal>
            <c:numRef>
              <c:f>Multilayer!$Q$36:$Q$286</c:f>
              <c:numCache>
                <c:formatCode>0.00E+00</c:formatCode>
                <c:ptCount val="251"/>
                <c:pt idx="0">
                  <c:v>35400000</c:v>
                </c:pt>
                <c:pt idx="1">
                  <c:v>35200000</c:v>
                </c:pt>
                <c:pt idx="2">
                  <c:v>35200000</c:v>
                </c:pt>
                <c:pt idx="3">
                  <c:v>34900000</c:v>
                </c:pt>
                <c:pt idx="4">
                  <c:v>34400000</c:v>
                </c:pt>
                <c:pt idx="5">
                  <c:v>33100000</c:v>
                </c:pt>
                <c:pt idx="6">
                  <c:v>32900000</c:v>
                </c:pt>
                <c:pt idx="7">
                  <c:v>32700000</c:v>
                </c:pt>
                <c:pt idx="8">
                  <c:v>32600000</c:v>
                </c:pt>
                <c:pt idx="9">
                  <c:v>32400000</c:v>
                </c:pt>
                <c:pt idx="10">
                  <c:v>32400000</c:v>
                </c:pt>
                <c:pt idx="11">
                  <c:v>32300000</c:v>
                </c:pt>
                <c:pt idx="12">
                  <c:v>32200000</c:v>
                </c:pt>
                <c:pt idx="13">
                  <c:v>31700000</c:v>
                </c:pt>
                <c:pt idx="14">
                  <c:v>31700000</c:v>
                </c:pt>
                <c:pt idx="15">
                  <c:v>31600000</c:v>
                </c:pt>
                <c:pt idx="16">
                  <c:v>31600000</c:v>
                </c:pt>
                <c:pt idx="17">
                  <c:v>31600000</c:v>
                </c:pt>
                <c:pt idx="18">
                  <c:v>31600000</c:v>
                </c:pt>
                <c:pt idx="19">
                  <c:v>31500000</c:v>
                </c:pt>
                <c:pt idx="20">
                  <c:v>31500000</c:v>
                </c:pt>
                <c:pt idx="21">
                  <c:v>31500000</c:v>
                </c:pt>
                <c:pt idx="22">
                  <c:v>31400000</c:v>
                </c:pt>
                <c:pt idx="23">
                  <c:v>31400000</c:v>
                </c:pt>
                <c:pt idx="24">
                  <c:v>31400000</c:v>
                </c:pt>
                <c:pt idx="25">
                  <c:v>30900000</c:v>
                </c:pt>
                <c:pt idx="26">
                  <c:v>31300000</c:v>
                </c:pt>
                <c:pt idx="27">
                  <c:v>31400000</c:v>
                </c:pt>
                <c:pt idx="28">
                  <c:v>31200000</c:v>
                </c:pt>
                <c:pt idx="29">
                  <c:v>31000000</c:v>
                </c:pt>
                <c:pt idx="30">
                  <c:v>31100000</c:v>
                </c:pt>
                <c:pt idx="31">
                  <c:v>30900000</c:v>
                </c:pt>
                <c:pt idx="32">
                  <c:v>30800000</c:v>
                </c:pt>
                <c:pt idx="33">
                  <c:v>31000000</c:v>
                </c:pt>
                <c:pt idx="34">
                  <c:v>30700000</c:v>
                </c:pt>
                <c:pt idx="35">
                  <c:v>30500000</c:v>
                </c:pt>
                <c:pt idx="36">
                  <c:v>29900000</c:v>
                </c:pt>
                <c:pt idx="37">
                  <c:v>29900000</c:v>
                </c:pt>
                <c:pt idx="38">
                  <c:v>29700000</c:v>
                </c:pt>
                <c:pt idx="39">
                  <c:v>29300000</c:v>
                </c:pt>
                <c:pt idx="40">
                  <c:v>29300000</c:v>
                </c:pt>
                <c:pt idx="41">
                  <c:v>29200000</c:v>
                </c:pt>
                <c:pt idx="42">
                  <c:v>29100000</c:v>
                </c:pt>
                <c:pt idx="43">
                  <c:v>29200000</c:v>
                </c:pt>
                <c:pt idx="44">
                  <c:v>29100000</c:v>
                </c:pt>
                <c:pt idx="45">
                  <c:v>29100000</c:v>
                </c:pt>
                <c:pt idx="46">
                  <c:v>29000000</c:v>
                </c:pt>
                <c:pt idx="47">
                  <c:v>28900000</c:v>
                </c:pt>
                <c:pt idx="48">
                  <c:v>28800000</c:v>
                </c:pt>
                <c:pt idx="49">
                  <c:v>29200000</c:v>
                </c:pt>
                <c:pt idx="50">
                  <c:v>28900000</c:v>
                </c:pt>
                <c:pt idx="51">
                  <c:v>28800000</c:v>
                </c:pt>
                <c:pt idx="52">
                  <c:v>28800000</c:v>
                </c:pt>
                <c:pt idx="53">
                  <c:v>28700000</c:v>
                </c:pt>
                <c:pt idx="54">
                  <c:v>28700000</c:v>
                </c:pt>
                <c:pt idx="55">
                  <c:v>28800000</c:v>
                </c:pt>
                <c:pt idx="56">
                  <c:v>28600000</c:v>
                </c:pt>
                <c:pt idx="57">
                  <c:v>28700000</c:v>
                </c:pt>
                <c:pt idx="58">
                  <c:v>28600000</c:v>
                </c:pt>
                <c:pt idx="59">
                  <c:v>28600000</c:v>
                </c:pt>
                <c:pt idx="60">
                  <c:v>28600000</c:v>
                </c:pt>
                <c:pt idx="61">
                  <c:v>28500000</c:v>
                </c:pt>
                <c:pt idx="62">
                  <c:v>28300000</c:v>
                </c:pt>
                <c:pt idx="63">
                  <c:v>28300000</c:v>
                </c:pt>
                <c:pt idx="64">
                  <c:v>28400000</c:v>
                </c:pt>
                <c:pt idx="65">
                  <c:v>28200000</c:v>
                </c:pt>
                <c:pt idx="66">
                  <c:v>28500000</c:v>
                </c:pt>
                <c:pt idx="67">
                  <c:v>27900000</c:v>
                </c:pt>
                <c:pt idx="68">
                  <c:v>28100000</c:v>
                </c:pt>
                <c:pt idx="69">
                  <c:v>28000000</c:v>
                </c:pt>
                <c:pt idx="70">
                  <c:v>28000000</c:v>
                </c:pt>
                <c:pt idx="71">
                  <c:v>27900000</c:v>
                </c:pt>
                <c:pt idx="72">
                  <c:v>28000000</c:v>
                </c:pt>
                <c:pt idx="73">
                  <c:v>27700000</c:v>
                </c:pt>
                <c:pt idx="74">
                  <c:v>27700000</c:v>
                </c:pt>
                <c:pt idx="75">
                  <c:v>27700000</c:v>
                </c:pt>
                <c:pt idx="76">
                  <c:v>27800000</c:v>
                </c:pt>
                <c:pt idx="77">
                  <c:v>27700000</c:v>
                </c:pt>
                <c:pt idx="78">
                  <c:v>27600000</c:v>
                </c:pt>
                <c:pt idx="79">
                  <c:v>27500000</c:v>
                </c:pt>
                <c:pt idx="80">
                  <c:v>27600000</c:v>
                </c:pt>
                <c:pt idx="81">
                  <c:v>27600000</c:v>
                </c:pt>
                <c:pt idx="82">
                  <c:v>27400000</c:v>
                </c:pt>
                <c:pt idx="83">
                  <c:v>27400000</c:v>
                </c:pt>
                <c:pt idx="84">
                  <c:v>27400000</c:v>
                </c:pt>
                <c:pt idx="85">
                  <c:v>27400000</c:v>
                </c:pt>
                <c:pt idx="86">
                  <c:v>27300000</c:v>
                </c:pt>
                <c:pt idx="87">
                  <c:v>27300000</c:v>
                </c:pt>
                <c:pt idx="88">
                  <c:v>27300000</c:v>
                </c:pt>
                <c:pt idx="89">
                  <c:v>27200000</c:v>
                </c:pt>
                <c:pt idx="90">
                  <c:v>27300000</c:v>
                </c:pt>
                <c:pt idx="91">
                  <c:v>27200000</c:v>
                </c:pt>
                <c:pt idx="92">
                  <c:v>27200000</c:v>
                </c:pt>
                <c:pt idx="93">
                  <c:v>27200000</c:v>
                </c:pt>
                <c:pt idx="94">
                  <c:v>27200000</c:v>
                </c:pt>
                <c:pt idx="95">
                  <c:v>27200000</c:v>
                </c:pt>
                <c:pt idx="96">
                  <c:v>27100000</c:v>
                </c:pt>
                <c:pt idx="97">
                  <c:v>27100000</c:v>
                </c:pt>
                <c:pt idx="98">
                  <c:v>27000000</c:v>
                </c:pt>
                <c:pt idx="99">
                  <c:v>26900000</c:v>
                </c:pt>
                <c:pt idx="100">
                  <c:v>26900000</c:v>
                </c:pt>
                <c:pt idx="101">
                  <c:v>26900000</c:v>
                </c:pt>
                <c:pt idx="102">
                  <c:v>26800000</c:v>
                </c:pt>
                <c:pt idx="103">
                  <c:v>26800000</c:v>
                </c:pt>
                <c:pt idx="104">
                  <c:v>26800000</c:v>
                </c:pt>
                <c:pt idx="105">
                  <c:v>26900000</c:v>
                </c:pt>
                <c:pt idx="106">
                  <c:v>26800000</c:v>
                </c:pt>
                <c:pt idx="107">
                  <c:v>26700000</c:v>
                </c:pt>
                <c:pt idx="108">
                  <c:v>26700000</c:v>
                </c:pt>
                <c:pt idx="109">
                  <c:v>26600000</c:v>
                </c:pt>
                <c:pt idx="110">
                  <c:v>26500000</c:v>
                </c:pt>
                <c:pt idx="111">
                  <c:v>26500000</c:v>
                </c:pt>
                <c:pt idx="112">
                  <c:v>26500000</c:v>
                </c:pt>
                <c:pt idx="113">
                  <c:v>26400000</c:v>
                </c:pt>
                <c:pt idx="114">
                  <c:v>26400000</c:v>
                </c:pt>
                <c:pt idx="115">
                  <c:v>26400000</c:v>
                </c:pt>
                <c:pt idx="116">
                  <c:v>26400000</c:v>
                </c:pt>
                <c:pt idx="117">
                  <c:v>26400000</c:v>
                </c:pt>
                <c:pt idx="118">
                  <c:v>26300000</c:v>
                </c:pt>
                <c:pt idx="119">
                  <c:v>26400000</c:v>
                </c:pt>
                <c:pt idx="120">
                  <c:v>26300000</c:v>
                </c:pt>
                <c:pt idx="121">
                  <c:v>26300000</c:v>
                </c:pt>
                <c:pt idx="122">
                  <c:v>26200000</c:v>
                </c:pt>
                <c:pt idx="123">
                  <c:v>26200000</c:v>
                </c:pt>
                <c:pt idx="124">
                  <c:v>26200000</c:v>
                </c:pt>
                <c:pt idx="125">
                  <c:v>26200000</c:v>
                </c:pt>
                <c:pt idx="126">
                  <c:v>26100000</c:v>
                </c:pt>
                <c:pt idx="127">
                  <c:v>26100000</c:v>
                </c:pt>
                <c:pt idx="128">
                  <c:v>26100000</c:v>
                </c:pt>
                <c:pt idx="129">
                  <c:v>26200000</c:v>
                </c:pt>
                <c:pt idx="130">
                  <c:v>26100000</c:v>
                </c:pt>
                <c:pt idx="131">
                  <c:v>26100000</c:v>
                </c:pt>
                <c:pt idx="132">
                  <c:v>26100000</c:v>
                </c:pt>
                <c:pt idx="133">
                  <c:v>26000000</c:v>
                </c:pt>
                <c:pt idx="134">
                  <c:v>26000000</c:v>
                </c:pt>
                <c:pt idx="135">
                  <c:v>26000000</c:v>
                </c:pt>
                <c:pt idx="136">
                  <c:v>26100000</c:v>
                </c:pt>
                <c:pt idx="137">
                  <c:v>26100000</c:v>
                </c:pt>
                <c:pt idx="138">
                  <c:v>26000000</c:v>
                </c:pt>
                <c:pt idx="139">
                  <c:v>25900000</c:v>
                </c:pt>
                <c:pt idx="140">
                  <c:v>25800000</c:v>
                </c:pt>
                <c:pt idx="141">
                  <c:v>25900000</c:v>
                </c:pt>
                <c:pt idx="142">
                  <c:v>25800000</c:v>
                </c:pt>
                <c:pt idx="143">
                  <c:v>25100000</c:v>
                </c:pt>
                <c:pt idx="144">
                  <c:v>25300000</c:v>
                </c:pt>
                <c:pt idx="145">
                  <c:v>25300000</c:v>
                </c:pt>
                <c:pt idx="146">
                  <c:v>25400000</c:v>
                </c:pt>
                <c:pt idx="147">
                  <c:v>25600000</c:v>
                </c:pt>
                <c:pt idx="148">
                  <c:v>25600000</c:v>
                </c:pt>
                <c:pt idx="149">
                  <c:v>25500000</c:v>
                </c:pt>
                <c:pt idx="150">
                  <c:v>25500000</c:v>
                </c:pt>
                <c:pt idx="151">
                  <c:v>25500000</c:v>
                </c:pt>
                <c:pt idx="152">
                  <c:v>25400000</c:v>
                </c:pt>
                <c:pt idx="153">
                  <c:v>25300000</c:v>
                </c:pt>
                <c:pt idx="154">
                  <c:v>25200000</c:v>
                </c:pt>
                <c:pt idx="155">
                  <c:v>25300000</c:v>
                </c:pt>
                <c:pt idx="156">
                  <c:v>25500000</c:v>
                </c:pt>
                <c:pt idx="157">
                  <c:v>25200000</c:v>
                </c:pt>
                <c:pt idx="158">
                  <c:v>25300000</c:v>
                </c:pt>
                <c:pt idx="159">
                  <c:v>25200000</c:v>
                </c:pt>
                <c:pt idx="160">
                  <c:v>25200000</c:v>
                </c:pt>
                <c:pt idx="161">
                  <c:v>25100000</c:v>
                </c:pt>
                <c:pt idx="162">
                  <c:v>25200000</c:v>
                </c:pt>
                <c:pt idx="163">
                  <c:v>25200000</c:v>
                </c:pt>
                <c:pt idx="164">
                  <c:v>25200000</c:v>
                </c:pt>
                <c:pt idx="165">
                  <c:v>25100000</c:v>
                </c:pt>
                <c:pt idx="166">
                  <c:v>25200000</c:v>
                </c:pt>
                <c:pt idx="167">
                  <c:v>25000000</c:v>
                </c:pt>
                <c:pt idx="168">
                  <c:v>25000000</c:v>
                </c:pt>
                <c:pt idx="169">
                  <c:v>25000000</c:v>
                </c:pt>
                <c:pt idx="170">
                  <c:v>25100000</c:v>
                </c:pt>
                <c:pt idx="171">
                  <c:v>25100000</c:v>
                </c:pt>
                <c:pt idx="172">
                  <c:v>24900000</c:v>
                </c:pt>
                <c:pt idx="173">
                  <c:v>25000000</c:v>
                </c:pt>
                <c:pt idx="174">
                  <c:v>24900000</c:v>
                </c:pt>
                <c:pt idx="175">
                  <c:v>25000000</c:v>
                </c:pt>
                <c:pt idx="176">
                  <c:v>25300000</c:v>
                </c:pt>
                <c:pt idx="177">
                  <c:v>25300000</c:v>
                </c:pt>
                <c:pt idx="178">
                  <c:v>25200000</c:v>
                </c:pt>
                <c:pt idx="179">
                  <c:v>24700000</c:v>
                </c:pt>
                <c:pt idx="180">
                  <c:v>24600000</c:v>
                </c:pt>
                <c:pt idx="181">
                  <c:v>24700000</c:v>
                </c:pt>
                <c:pt idx="182">
                  <c:v>24700000</c:v>
                </c:pt>
                <c:pt idx="183">
                  <c:v>24600000</c:v>
                </c:pt>
                <c:pt idx="184">
                  <c:v>24700000</c:v>
                </c:pt>
                <c:pt idx="185">
                  <c:v>24600000</c:v>
                </c:pt>
                <c:pt idx="186">
                  <c:v>24600000</c:v>
                </c:pt>
                <c:pt idx="187">
                  <c:v>24500000</c:v>
                </c:pt>
                <c:pt idx="188">
                  <c:v>24100000</c:v>
                </c:pt>
                <c:pt idx="189">
                  <c:v>24100000</c:v>
                </c:pt>
                <c:pt idx="190">
                  <c:v>24000000</c:v>
                </c:pt>
                <c:pt idx="191">
                  <c:v>23900000</c:v>
                </c:pt>
                <c:pt idx="192">
                  <c:v>23800000</c:v>
                </c:pt>
                <c:pt idx="193">
                  <c:v>23800000</c:v>
                </c:pt>
                <c:pt idx="194">
                  <c:v>23900000</c:v>
                </c:pt>
                <c:pt idx="195">
                  <c:v>23800000</c:v>
                </c:pt>
                <c:pt idx="196">
                  <c:v>23800000</c:v>
                </c:pt>
                <c:pt idx="197">
                  <c:v>23800000</c:v>
                </c:pt>
                <c:pt idx="198">
                  <c:v>23800000</c:v>
                </c:pt>
                <c:pt idx="199">
                  <c:v>23900000</c:v>
                </c:pt>
                <c:pt idx="200">
                  <c:v>23800000</c:v>
                </c:pt>
                <c:pt idx="201">
                  <c:v>23700000</c:v>
                </c:pt>
                <c:pt idx="202">
                  <c:v>23300000</c:v>
                </c:pt>
                <c:pt idx="203">
                  <c:v>23300000</c:v>
                </c:pt>
                <c:pt idx="204">
                  <c:v>23600000</c:v>
                </c:pt>
                <c:pt idx="205">
                  <c:v>23600000</c:v>
                </c:pt>
                <c:pt idx="206">
                  <c:v>23600000</c:v>
                </c:pt>
                <c:pt idx="207">
                  <c:v>23600000</c:v>
                </c:pt>
                <c:pt idx="208">
                  <c:v>23100000</c:v>
                </c:pt>
                <c:pt idx="209">
                  <c:v>23100000</c:v>
                </c:pt>
                <c:pt idx="210">
                  <c:v>23000000</c:v>
                </c:pt>
                <c:pt idx="211">
                  <c:v>23600000</c:v>
                </c:pt>
                <c:pt idx="212">
                  <c:v>23500000</c:v>
                </c:pt>
                <c:pt idx="213">
                  <c:v>23400000</c:v>
                </c:pt>
                <c:pt idx="214">
                  <c:v>22900000</c:v>
                </c:pt>
                <c:pt idx="215">
                  <c:v>22900000</c:v>
                </c:pt>
                <c:pt idx="216">
                  <c:v>22900000</c:v>
                </c:pt>
                <c:pt idx="217">
                  <c:v>22600000</c:v>
                </c:pt>
                <c:pt idx="218">
                  <c:v>22600000</c:v>
                </c:pt>
                <c:pt idx="219">
                  <c:v>23000000</c:v>
                </c:pt>
                <c:pt idx="220">
                  <c:v>23200000</c:v>
                </c:pt>
                <c:pt idx="221">
                  <c:v>23500000</c:v>
                </c:pt>
                <c:pt idx="222">
                  <c:v>23600000</c:v>
                </c:pt>
                <c:pt idx="223">
                  <c:v>23600000</c:v>
                </c:pt>
                <c:pt idx="224">
                  <c:v>23200000</c:v>
                </c:pt>
                <c:pt idx="225">
                  <c:v>22900000</c:v>
                </c:pt>
                <c:pt idx="226">
                  <c:v>22900000</c:v>
                </c:pt>
                <c:pt idx="227">
                  <c:v>22700000</c:v>
                </c:pt>
                <c:pt idx="228">
                  <c:v>22400000</c:v>
                </c:pt>
                <c:pt idx="229">
                  <c:v>22400000</c:v>
                </c:pt>
                <c:pt idx="230">
                  <c:v>22300000</c:v>
                </c:pt>
                <c:pt idx="231">
                  <c:v>22000000</c:v>
                </c:pt>
                <c:pt idx="232">
                  <c:v>22000000</c:v>
                </c:pt>
                <c:pt idx="233">
                  <c:v>22300000</c:v>
                </c:pt>
                <c:pt idx="234">
                  <c:v>22600000</c:v>
                </c:pt>
                <c:pt idx="235">
                  <c:v>22600000</c:v>
                </c:pt>
                <c:pt idx="236">
                  <c:v>23300000</c:v>
                </c:pt>
                <c:pt idx="237">
                  <c:v>22400000</c:v>
                </c:pt>
                <c:pt idx="238">
                  <c:v>22200000</c:v>
                </c:pt>
                <c:pt idx="239">
                  <c:v>22200000</c:v>
                </c:pt>
                <c:pt idx="240">
                  <c:v>22100000</c:v>
                </c:pt>
                <c:pt idx="241">
                  <c:v>22000000</c:v>
                </c:pt>
                <c:pt idx="242">
                  <c:v>22000000</c:v>
                </c:pt>
                <c:pt idx="243">
                  <c:v>22000000</c:v>
                </c:pt>
                <c:pt idx="244">
                  <c:v>21900000</c:v>
                </c:pt>
                <c:pt idx="245">
                  <c:v>21900000</c:v>
                </c:pt>
                <c:pt idx="246">
                  <c:v>21800000</c:v>
                </c:pt>
                <c:pt idx="247">
                  <c:v>21800000</c:v>
                </c:pt>
                <c:pt idx="248">
                  <c:v>21800000</c:v>
                </c:pt>
                <c:pt idx="249">
                  <c:v>21800000</c:v>
                </c:pt>
                <c:pt idx="250">
                  <c:v>21700000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F46C-4059-A5A0-B616A65396E6}"/>
            </c:ext>
          </c:extLst>
        </c:ser>
        <c:ser>
          <c:idx val="13"/>
          <c:order val="16"/>
          <c:tx>
            <c:v>Cav 21 4.2K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2700"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marker>
          <c:xVal>
            <c:numRef>
              <c:f>Multilayer!$AB$36:$AB$85</c:f>
              <c:numCache>
                <c:formatCode>0.00E+00</c:formatCode>
                <c:ptCount val="50"/>
                <c:pt idx="0">
                  <c:v>0.56699999999999995</c:v>
                </c:pt>
                <c:pt idx="1">
                  <c:v>0.51700000000000002</c:v>
                </c:pt>
                <c:pt idx="2">
                  <c:v>0.499</c:v>
                </c:pt>
                <c:pt idx="3">
                  <c:v>0.46700000000000003</c:v>
                </c:pt>
                <c:pt idx="4">
                  <c:v>0.42899999999999999</c:v>
                </c:pt>
                <c:pt idx="5">
                  <c:v>0.40699999999999997</c:v>
                </c:pt>
                <c:pt idx="6">
                  <c:v>0.374</c:v>
                </c:pt>
                <c:pt idx="7">
                  <c:v>0.34599999999999997</c:v>
                </c:pt>
                <c:pt idx="8">
                  <c:v>0.33300000000000002</c:v>
                </c:pt>
                <c:pt idx="9">
                  <c:v>0.312</c:v>
                </c:pt>
                <c:pt idx="10">
                  <c:v>0.59899999999999998</c:v>
                </c:pt>
                <c:pt idx="11">
                  <c:v>0.63800000000000001</c:v>
                </c:pt>
                <c:pt idx="12">
                  <c:v>0.66500000000000004</c:v>
                </c:pt>
                <c:pt idx="13">
                  <c:v>0.69899999999999995</c:v>
                </c:pt>
                <c:pt idx="14">
                  <c:v>0.73699999999999999</c:v>
                </c:pt>
                <c:pt idx="15">
                  <c:v>0.76700000000000002</c:v>
                </c:pt>
                <c:pt idx="16">
                  <c:v>0.81</c:v>
                </c:pt>
                <c:pt idx="17">
                  <c:v>0.84499999999999997</c:v>
                </c:pt>
                <c:pt idx="18">
                  <c:v>0.88500000000000001</c:v>
                </c:pt>
                <c:pt idx="19">
                  <c:v>0.91</c:v>
                </c:pt>
                <c:pt idx="20">
                  <c:v>0.94699999999999995</c:v>
                </c:pt>
                <c:pt idx="21">
                  <c:v>0.96899999999999997</c:v>
                </c:pt>
                <c:pt idx="22">
                  <c:v>0.99099999999999999</c:v>
                </c:pt>
                <c:pt idx="23">
                  <c:v>1.04</c:v>
                </c:pt>
                <c:pt idx="24">
                  <c:v>1.06</c:v>
                </c:pt>
                <c:pt idx="25">
                  <c:v>1.1000000000000001</c:v>
                </c:pt>
                <c:pt idx="26">
                  <c:v>1.1299999999999999</c:v>
                </c:pt>
                <c:pt idx="27">
                  <c:v>1.22</c:v>
                </c:pt>
                <c:pt idx="28">
                  <c:v>1.27</c:v>
                </c:pt>
                <c:pt idx="29">
                  <c:v>1.31</c:v>
                </c:pt>
                <c:pt idx="30">
                  <c:v>1.38</c:v>
                </c:pt>
                <c:pt idx="31">
                  <c:v>1.45</c:v>
                </c:pt>
                <c:pt idx="32">
                  <c:v>1.53</c:v>
                </c:pt>
                <c:pt idx="33">
                  <c:v>1.57</c:v>
                </c:pt>
                <c:pt idx="34">
                  <c:v>1.63</c:v>
                </c:pt>
                <c:pt idx="35">
                  <c:v>1.68</c:v>
                </c:pt>
                <c:pt idx="36">
                  <c:v>1.74</c:v>
                </c:pt>
                <c:pt idx="37">
                  <c:v>1.79</c:v>
                </c:pt>
                <c:pt idx="38">
                  <c:v>1.88</c:v>
                </c:pt>
                <c:pt idx="39">
                  <c:v>2.08</c:v>
                </c:pt>
                <c:pt idx="40">
                  <c:v>2.17</c:v>
                </c:pt>
                <c:pt idx="41">
                  <c:v>2.2200000000000002</c:v>
                </c:pt>
                <c:pt idx="42">
                  <c:v>1.97</c:v>
                </c:pt>
                <c:pt idx="43">
                  <c:v>2.2799999999999998</c:v>
                </c:pt>
                <c:pt idx="44">
                  <c:v>2.34</c:v>
                </c:pt>
                <c:pt idx="45">
                  <c:v>2.41</c:v>
                </c:pt>
                <c:pt idx="46">
                  <c:v>2.4700000000000002</c:v>
                </c:pt>
                <c:pt idx="47">
                  <c:v>2.52</c:v>
                </c:pt>
                <c:pt idx="48">
                  <c:v>2.6</c:v>
                </c:pt>
                <c:pt idx="49">
                  <c:v>2.68</c:v>
                </c:pt>
              </c:numCache>
              <c:extLst xmlns:c15="http://schemas.microsoft.com/office/drawing/2012/chart"/>
            </c:numRef>
          </c:xVal>
          <c:yVal>
            <c:numRef>
              <c:f>Multilayer!$AA$36:$AA$85</c:f>
              <c:numCache>
                <c:formatCode>0.00E+00</c:formatCode>
                <c:ptCount val="50"/>
                <c:pt idx="0">
                  <c:v>24200000</c:v>
                </c:pt>
                <c:pt idx="1">
                  <c:v>24200000</c:v>
                </c:pt>
                <c:pt idx="2">
                  <c:v>24800000</c:v>
                </c:pt>
                <c:pt idx="3">
                  <c:v>24500000</c:v>
                </c:pt>
                <c:pt idx="4">
                  <c:v>24800000</c:v>
                </c:pt>
                <c:pt idx="5">
                  <c:v>25000000</c:v>
                </c:pt>
                <c:pt idx="6">
                  <c:v>24700000</c:v>
                </c:pt>
                <c:pt idx="7">
                  <c:v>25700000</c:v>
                </c:pt>
                <c:pt idx="8">
                  <c:v>28000000</c:v>
                </c:pt>
                <c:pt idx="9">
                  <c:v>28500000</c:v>
                </c:pt>
                <c:pt idx="10">
                  <c:v>24700000</c:v>
                </c:pt>
                <c:pt idx="11">
                  <c:v>24100000</c:v>
                </c:pt>
                <c:pt idx="12">
                  <c:v>24000000</c:v>
                </c:pt>
                <c:pt idx="13">
                  <c:v>23900000</c:v>
                </c:pt>
                <c:pt idx="14">
                  <c:v>23700000</c:v>
                </c:pt>
                <c:pt idx="15">
                  <c:v>23700000</c:v>
                </c:pt>
                <c:pt idx="16">
                  <c:v>23800000</c:v>
                </c:pt>
                <c:pt idx="17">
                  <c:v>23500000</c:v>
                </c:pt>
                <c:pt idx="18">
                  <c:v>23400000</c:v>
                </c:pt>
                <c:pt idx="19">
                  <c:v>23400000</c:v>
                </c:pt>
                <c:pt idx="20">
                  <c:v>23400000</c:v>
                </c:pt>
                <c:pt idx="21">
                  <c:v>23600000</c:v>
                </c:pt>
                <c:pt idx="22">
                  <c:v>23500000</c:v>
                </c:pt>
                <c:pt idx="23">
                  <c:v>22300000</c:v>
                </c:pt>
                <c:pt idx="24">
                  <c:v>23200000</c:v>
                </c:pt>
                <c:pt idx="25">
                  <c:v>23400000</c:v>
                </c:pt>
                <c:pt idx="26">
                  <c:v>23400000</c:v>
                </c:pt>
                <c:pt idx="27">
                  <c:v>23300000</c:v>
                </c:pt>
                <c:pt idx="28">
                  <c:v>23200000</c:v>
                </c:pt>
                <c:pt idx="29">
                  <c:v>23200000</c:v>
                </c:pt>
                <c:pt idx="30">
                  <c:v>23200000</c:v>
                </c:pt>
                <c:pt idx="31">
                  <c:v>23200000</c:v>
                </c:pt>
                <c:pt idx="32">
                  <c:v>23100000</c:v>
                </c:pt>
                <c:pt idx="33">
                  <c:v>23000000</c:v>
                </c:pt>
                <c:pt idx="34">
                  <c:v>23000000</c:v>
                </c:pt>
                <c:pt idx="35">
                  <c:v>22900000</c:v>
                </c:pt>
                <c:pt idx="36">
                  <c:v>22800000</c:v>
                </c:pt>
                <c:pt idx="37">
                  <c:v>22700000</c:v>
                </c:pt>
                <c:pt idx="38">
                  <c:v>22600000</c:v>
                </c:pt>
                <c:pt idx="39">
                  <c:v>20800000</c:v>
                </c:pt>
                <c:pt idx="40">
                  <c:v>20600000</c:v>
                </c:pt>
                <c:pt idx="41">
                  <c:v>20400000</c:v>
                </c:pt>
                <c:pt idx="42">
                  <c:v>21200000</c:v>
                </c:pt>
                <c:pt idx="43">
                  <c:v>20300000</c:v>
                </c:pt>
                <c:pt idx="44">
                  <c:v>20000000</c:v>
                </c:pt>
                <c:pt idx="45">
                  <c:v>19800000</c:v>
                </c:pt>
                <c:pt idx="46">
                  <c:v>19700000</c:v>
                </c:pt>
                <c:pt idx="47">
                  <c:v>19300000</c:v>
                </c:pt>
                <c:pt idx="48">
                  <c:v>19200000</c:v>
                </c:pt>
                <c:pt idx="49">
                  <c:v>19000000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A-F46C-4059-A5A0-B616A65396E6}"/>
            </c:ext>
          </c:extLst>
        </c:ser>
        <c:ser>
          <c:idx val="17"/>
          <c:order val="17"/>
          <c:tx>
            <c:v>Nb Bulk 4.2K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Multilayer!$AQ$35:$AQ$52</c:f>
              <c:numCache>
                <c:formatCode>0.00</c:formatCode>
                <c:ptCount val="18"/>
                <c:pt idx="0">
                  <c:v>0.67860509999999996</c:v>
                </c:pt>
                <c:pt idx="1">
                  <c:v>0.84825634999999999</c:v>
                </c:pt>
                <c:pt idx="2">
                  <c:v>1.0179076</c:v>
                </c:pt>
                <c:pt idx="3">
                  <c:v>1.1592836</c:v>
                </c:pt>
                <c:pt idx="4">
                  <c:v>1.3572101999999999</c:v>
                </c:pt>
                <c:pt idx="5">
                  <c:v>1.5551367</c:v>
                </c:pt>
                <c:pt idx="6">
                  <c:v>1.6682376000000001</c:v>
                </c:pt>
                <c:pt idx="7">
                  <c:v>1.8661639999999999</c:v>
                </c:pt>
                <c:pt idx="8">
                  <c:v>1.9509896</c:v>
                </c:pt>
                <c:pt idx="9">
                  <c:v>2.0923657000000002</c:v>
                </c:pt>
                <c:pt idx="10">
                  <c:v>2.2620170000000002</c:v>
                </c:pt>
                <c:pt idx="11">
                  <c:v>2.4033929999999999</c:v>
                </c:pt>
                <c:pt idx="12">
                  <c:v>2.5730442999999998</c:v>
                </c:pt>
                <c:pt idx="13">
                  <c:v>2.6861449999999998</c:v>
                </c:pt>
                <c:pt idx="14">
                  <c:v>2.8275212999999999</c:v>
                </c:pt>
                <c:pt idx="15">
                  <c:v>2.9688973000000001</c:v>
                </c:pt>
                <c:pt idx="16">
                  <c:v>3.081998</c:v>
                </c:pt>
                <c:pt idx="17">
                  <c:v>3.2233741</c:v>
                </c:pt>
              </c:numCache>
              <c:extLst xmlns:c15="http://schemas.microsoft.com/office/drawing/2012/chart"/>
            </c:numRef>
          </c:xVal>
          <c:yVal>
            <c:numRef>
              <c:f>Multilayer!$AP$35:$AP$52</c:f>
              <c:numCache>
                <c:formatCode>0.00E+00</c:formatCode>
                <c:ptCount val="18"/>
                <c:pt idx="0">
                  <c:v>20745196</c:v>
                </c:pt>
                <c:pt idx="1">
                  <c:v>20272608</c:v>
                </c:pt>
                <c:pt idx="2">
                  <c:v>20117484</c:v>
                </c:pt>
                <c:pt idx="3">
                  <c:v>19659196</c:v>
                </c:pt>
                <c:pt idx="4">
                  <c:v>19508764</c:v>
                </c:pt>
                <c:pt idx="5">
                  <c:v>19359484</c:v>
                </c:pt>
                <c:pt idx="6">
                  <c:v>19211348</c:v>
                </c:pt>
                <c:pt idx="7">
                  <c:v>19064344</c:v>
                </c:pt>
                <c:pt idx="8">
                  <c:v>18918464</c:v>
                </c:pt>
                <c:pt idx="9">
                  <c:v>18630046</c:v>
                </c:pt>
                <c:pt idx="10">
                  <c:v>18487490</c:v>
                </c:pt>
                <c:pt idx="11">
                  <c:v>18487490</c:v>
                </c:pt>
                <c:pt idx="12">
                  <c:v>18066334</c:v>
                </c:pt>
                <c:pt idx="13">
                  <c:v>17928092</c:v>
                </c:pt>
                <c:pt idx="14">
                  <c:v>17790906</c:v>
                </c:pt>
                <c:pt idx="15">
                  <c:v>17519678</c:v>
                </c:pt>
                <c:pt idx="16">
                  <c:v>17385618</c:v>
                </c:pt>
                <c:pt idx="17">
                  <c:v>17385618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B-F46C-4059-A5A0-B616A65396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Cav 8.1 100nm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5"/>
                  <c:spPr>
                    <a:noFill/>
                    <a:ln w="19050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Multilayer!$E$36:$E$70</c15:sqref>
                        </c15:formulaRef>
                      </c:ext>
                    </c:extLst>
                    <c:numCache>
                      <c:formatCode>0.00</c:formatCode>
                      <c:ptCount val="35"/>
                      <c:pt idx="0">
                        <c:v>0.68100000000000005</c:v>
                      </c:pt>
                      <c:pt idx="1">
                        <c:v>0.72599999999999998</c:v>
                      </c:pt>
                      <c:pt idx="2">
                        <c:v>0.81100000000000005</c:v>
                      </c:pt>
                      <c:pt idx="3">
                        <c:v>0.86499999999999999</c:v>
                      </c:pt>
                      <c:pt idx="4">
                        <c:v>0.98699999999999999</c:v>
                      </c:pt>
                      <c:pt idx="5">
                        <c:v>1.08</c:v>
                      </c:pt>
                      <c:pt idx="6">
                        <c:v>1.17</c:v>
                      </c:pt>
                      <c:pt idx="7">
                        <c:v>1.29</c:v>
                      </c:pt>
                      <c:pt idx="8">
                        <c:v>1.41</c:v>
                      </c:pt>
                      <c:pt idx="9">
                        <c:v>1.54</c:v>
                      </c:pt>
                      <c:pt idx="10">
                        <c:v>1.64</c:v>
                      </c:pt>
                      <c:pt idx="11">
                        <c:v>1.77</c:v>
                      </c:pt>
                      <c:pt idx="12">
                        <c:v>1.96</c:v>
                      </c:pt>
                      <c:pt idx="13">
                        <c:v>2.16</c:v>
                      </c:pt>
                      <c:pt idx="14">
                        <c:v>2.31</c:v>
                      </c:pt>
                      <c:pt idx="15">
                        <c:v>2.44</c:v>
                      </c:pt>
                      <c:pt idx="16">
                        <c:v>2.5499999999999998</c:v>
                      </c:pt>
                      <c:pt idx="17" formatCode="General">
                        <c:v>2.72</c:v>
                      </c:pt>
                      <c:pt idx="18" formatCode="General">
                        <c:v>2.83</c:v>
                      </c:pt>
                      <c:pt idx="19" formatCode="General">
                        <c:v>3</c:v>
                      </c:pt>
                      <c:pt idx="20" formatCode="General">
                        <c:v>3.17</c:v>
                      </c:pt>
                      <c:pt idx="21" formatCode="General">
                        <c:v>3.35</c:v>
                      </c:pt>
                      <c:pt idx="22" formatCode="General">
                        <c:v>3.46</c:v>
                      </c:pt>
                      <c:pt idx="23" formatCode="General">
                        <c:v>3.69</c:v>
                      </c:pt>
                      <c:pt idx="24" formatCode="General">
                        <c:v>3.88</c:v>
                      </c:pt>
                      <c:pt idx="25" formatCode="General">
                        <c:v>4.07</c:v>
                      </c:pt>
                      <c:pt idx="26" formatCode="General">
                        <c:v>4.32</c:v>
                      </c:pt>
                      <c:pt idx="27" formatCode="General">
                        <c:v>4.54</c:v>
                      </c:pt>
                      <c:pt idx="28" formatCode="General">
                        <c:v>4.76</c:v>
                      </c:pt>
                      <c:pt idx="29" formatCode="General">
                        <c:v>4.97</c:v>
                      </c:pt>
                      <c:pt idx="30" formatCode="General">
                        <c:v>5.22</c:v>
                      </c:pt>
                      <c:pt idx="31" formatCode="General">
                        <c:v>5.48</c:v>
                      </c:pt>
                      <c:pt idx="32" formatCode="General">
                        <c:v>5.7</c:v>
                      </c:pt>
                      <c:pt idx="33" formatCode="General">
                        <c:v>5.91</c:v>
                      </c:pt>
                      <c:pt idx="34" formatCode="General">
                        <c:v>5.94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Multilayer!$D$36:$D$70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300000000</c:v>
                      </c:pt>
                      <c:pt idx="1">
                        <c:v>301000000</c:v>
                      </c:pt>
                      <c:pt idx="2">
                        <c:v>300000000</c:v>
                      </c:pt>
                      <c:pt idx="3">
                        <c:v>287000000</c:v>
                      </c:pt>
                      <c:pt idx="4">
                        <c:v>284000000</c:v>
                      </c:pt>
                      <c:pt idx="5">
                        <c:v>256000000</c:v>
                      </c:pt>
                      <c:pt idx="6">
                        <c:v>218000000</c:v>
                      </c:pt>
                      <c:pt idx="7">
                        <c:v>187000000</c:v>
                      </c:pt>
                      <c:pt idx="8">
                        <c:v>172000000</c:v>
                      </c:pt>
                      <c:pt idx="9">
                        <c:v>162000000</c:v>
                      </c:pt>
                      <c:pt idx="10">
                        <c:v>183000000</c:v>
                      </c:pt>
                      <c:pt idx="11">
                        <c:v>176000000</c:v>
                      </c:pt>
                      <c:pt idx="12">
                        <c:v>166000000</c:v>
                      </c:pt>
                      <c:pt idx="13">
                        <c:v>155000000</c:v>
                      </c:pt>
                      <c:pt idx="14">
                        <c:v>148000000</c:v>
                      </c:pt>
                      <c:pt idx="15">
                        <c:v>131000000</c:v>
                      </c:pt>
                      <c:pt idx="16">
                        <c:v>121000000</c:v>
                      </c:pt>
                      <c:pt idx="17">
                        <c:v>115000000</c:v>
                      </c:pt>
                      <c:pt idx="18">
                        <c:v>110000000</c:v>
                      </c:pt>
                      <c:pt idx="19">
                        <c:v>105000000</c:v>
                      </c:pt>
                      <c:pt idx="20">
                        <c:v>95900000</c:v>
                      </c:pt>
                      <c:pt idx="21">
                        <c:v>93100000</c:v>
                      </c:pt>
                      <c:pt idx="22">
                        <c:v>91000000</c:v>
                      </c:pt>
                      <c:pt idx="23">
                        <c:v>88100000</c:v>
                      </c:pt>
                      <c:pt idx="24">
                        <c:v>85000000</c:v>
                      </c:pt>
                      <c:pt idx="25">
                        <c:v>82000000</c:v>
                      </c:pt>
                      <c:pt idx="26">
                        <c:v>77700000</c:v>
                      </c:pt>
                      <c:pt idx="27">
                        <c:v>72500000</c:v>
                      </c:pt>
                      <c:pt idx="28">
                        <c:v>67900000</c:v>
                      </c:pt>
                      <c:pt idx="29">
                        <c:v>61200000</c:v>
                      </c:pt>
                      <c:pt idx="30">
                        <c:v>57700000</c:v>
                      </c:pt>
                      <c:pt idx="31">
                        <c:v>52100000</c:v>
                      </c:pt>
                      <c:pt idx="32">
                        <c:v>47900000</c:v>
                      </c:pt>
                      <c:pt idx="33">
                        <c:v>43800000</c:v>
                      </c:pt>
                      <c:pt idx="34">
                        <c:v>43600000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C-F46C-4059-A5A0-B616A65396E6}"/>
                  </c:ext>
                </c:extLst>
              </c15:ser>
            </c15:filteredScatterSeries>
            <c15:filteredScatterSeries>
              <c15:ser>
                <c:idx val="3"/>
                <c:order val="1"/>
                <c:tx>
                  <c:v>Cav 12 500nm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5"/>
                  <c:spPr>
                    <a:noFill/>
                    <a:ln w="15875">
                      <a:solidFill>
                        <a:srgbClr val="4472C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Multilayer!$J$36:$J$102</c15:sqref>
                        </c15:formulaRef>
                      </c:ext>
                    </c:extLst>
                    <c:numCache>
                      <c:formatCode>General</c:formatCode>
                      <c:ptCount val="67"/>
                      <c:pt idx="0" formatCode="0.00E+00">
                        <c:v>1.21</c:v>
                      </c:pt>
                      <c:pt idx="1">
                        <c:v>1.3</c:v>
                      </c:pt>
                      <c:pt idx="2">
                        <c:v>1.46</c:v>
                      </c:pt>
                      <c:pt idx="3">
                        <c:v>1.63</c:v>
                      </c:pt>
                      <c:pt idx="4">
                        <c:v>1.76</c:v>
                      </c:pt>
                      <c:pt idx="5">
                        <c:v>1.97</c:v>
                      </c:pt>
                      <c:pt idx="6">
                        <c:v>2.1800000000000002</c:v>
                      </c:pt>
                      <c:pt idx="7">
                        <c:v>2.44</c:v>
                      </c:pt>
                      <c:pt idx="8">
                        <c:v>2.66</c:v>
                      </c:pt>
                      <c:pt idx="9">
                        <c:v>2.5</c:v>
                      </c:pt>
                      <c:pt idx="10">
                        <c:v>2.83</c:v>
                      </c:pt>
                      <c:pt idx="11">
                        <c:v>2.96</c:v>
                      </c:pt>
                      <c:pt idx="12">
                        <c:v>3.14</c:v>
                      </c:pt>
                      <c:pt idx="13">
                        <c:v>3.32</c:v>
                      </c:pt>
                      <c:pt idx="14">
                        <c:v>3.5</c:v>
                      </c:pt>
                      <c:pt idx="15">
                        <c:v>3.75</c:v>
                      </c:pt>
                      <c:pt idx="16">
                        <c:v>3.92</c:v>
                      </c:pt>
                      <c:pt idx="17">
                        <c:v>4.0199999999999996</c:v>
                      </c:pt>
                      <c:pt idx="18">
                        <c:v>4.2300000000000004</c:v>
                      </c:pt>
                      <c:pt idx="19">
                        <c:v>4.47</c:v>
                      </c:pt>
                      <c:pt idx="20">
                        <c:v>4.71</c:v>
                      </c:pt>
                      <c:pt idx="21">
                        <c:v>4.8600000000000003</c:v>
                      </c:pt>
                      <c:pt idx="22">
                        <c:v>5.05</c:v>
                      </c:pt>
                      <c:pt idx="23">
                        <c:v>5.26</c:v>
                      </c:pt>
                      <c:pt idx="24">
                        <c:v>5.41</c:v>
                      </c:pt>
                      <c:pt idx="25">
                        <c:v>5.68</c:v>
                      </c:pt>
                      <c:pt idx="26">
                        <c:v>5.82</c:v>
                      </c:pt>
                      <c:pt idx="27">
                        <c:v>5.92</c:v>
                      </c:pt>
                      <c:pt idx="28">
                        <c:v>6.09</c:v>
                      </c:pt>
                      <c:pt idx="29">
                        <c:v>6.14</c:v>
                      </c:pt>
                      <c:pt idx="30">
                        <c:v>6.41</c:v>
                      </c:pt>
                      <c:pt idx="31">
                        <c:v>6.46</c:v>
                      </c:pt>
                      <c:pt idx="32">
                        <c:v>6.64</c:v>
                      </c:pt>
                      <c:pt idx="33">
                        <c:v>6.69</c:v>
                      </c:pt>
                      <c:pt idx="34">
                        <c:v>7.04</c:v>
                      </c:pt>
                      <c:pt idx="35">
                        <c:v>7.11</c:v>
                      </c:pt>
                      <c:pt idx="36">
                        <c:v>7.27</c:v>
                      </c:pt>
                      <c:pt idx="37">
                        <c:v>7.37</c:v>
                      </c:pt>
                      <c:pt idx="38">
                        <c:v>7.45</c:v>
                      </c:pt>
                      <c:pt idx="39">
                        <c:v>7.76</c:v>
                      </c:pt>
                      <c:pt idx="40">
                        <c:v>7.6</c:v>
                      </c:pt>
                      <c:pt idx="41">
                        <c:v>7.94</c:v>
                      </c:pt>
                      <c:pt idx="42">
                        <c:v>8.33</c:v>
                      </c:pt>
                      <c:pt idx="43">
                        <c:v>8.57</c:v>
                      </c:pt>
                      <c:pt idx="44">
                        <c:v>8.3800000000000008</c:v>
                      </c:pt>
                      <c:pt idx="45">
                        <c:v>8.89</c:v>
                      </c:pt>
                      <c:pt idx="46">
                        <c:v>8.81</c:v>
                      </c:pt>
                      <c:pt idx="47">
                        <c:v>9.27</c:v>
                      </c:pt>
                      <c:pt idx="48">
                        <c:v>8.86</c:v>
                      </c:pt>
                      <c:pt idx="49">
                        <c:v>9.4499999999999993</c:v>
                      </c:pt>
                      <c:pt idx="50">
                        <c:v>9.73</c:v>
                      </c:pt>
                      <c:pt idx="51">
                        <c:v>9.86</c:v>
                      </c:pt>
                      <c:pt idx="52">
                        <c:v>10.199999999999999</c:v>
                      </c:pt>
                      <c:pt idx="53">
                        <c:v>10.4</c:v>
                      </c:pt>
                      <c:pt idx="54">
                        <c:v>10.4</c:v>
                      </c:pt>
                      <c:pt idx="55">
                        <c:v>10.7</c:v>
                      </c:pt>
                      <c:pt idx="56">
                        <c:v>10.9</c:v>
                      </c:pt>
                      <c:pt idx="57">
                        <c:v>11.1</c:v>
                      </c:pt>
                      <c:pt idx="58">
                        <c:v>11.7</c:v>
                      </c:pt>
                      <c:pt idx="59">
                        <c:v>11.2</c:v>
                      </c:pt>
                      <c:pt idx="60">
                        <c:v>12</c:v>
                      </c:pt>
                      <c:pt idx="61">
                        <c:v>12.6</c:v>
                      </c:pt>
                      <c:pt idx="62">
                        <c:v>12.6</c:v>
                      </c:pt>
                      <c:pt idx="63">
                        <c:v>12.7</c:v>
                      </c:pt>
                      <c:pt idx="64">
                        <c:v>13</c:v>
                      </c:pt>
                      <c:pt idx="65">
                        <c:v>13.1</c:v>
                      </c:pt>
                      <c:pt idx="66">
                        <c:v>13.2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Multilayer!$I$36:$I$102</c15:sqref>
                        </c15:formulaRef>
                      </c:ext>
                    </c:extLst>
                    <c:numCache>
                      <c:formatCode>0.00E+00</c:formatCode>
                      <c:ptCount val="67"/>
                      <c:pt idx="0">
                        <c:v>1070000000</c:v>
                      </c:pt>
                      <c:pt idx="1">
                        <c:v>1120000000</c:v>
                      </c:pt>
                      <c:pt idx="2">
                        <c:v>1130000000</c:v>
                      </c:pt>
                      <c:pt idx="3">
                        <c:v>1140000000</c:v>
                      </c:pt>
                      <c:pt idx="4">
                        <c:v>1060000000</c:v>
                      </c:pt>
                      <c:pt idx="5">
                        <c:v>1050000000</c:v>
                      </c:pt>
                      <c:pt idx="6">
                        <c:v>1030000000</c:v>
                      </c:pt>
                      <c:pt idx="7">
                        <c:v>1010000000</c:v>
                      </c:pt>
                      <c:pt idx="8">
                        <c:v>888000000</c:v>
                      </c:pt>
                      <c:pt idx="9">
                        <c:v>912000000</c:v>
                      </c:pt>
                      <c:pt idx="10">
                        <c:v>879000000</c:v>
                      </c:pt>
                      <c:pt idx="11">
                        <c:v>829000000</c:v>
                      </c:pt>
                      <c:pt idx="12">
                        <c:v>746000000</c:v>
                      </c:pt>
                      <c:pt idx="13">
                        <c:v>726000000</c:v>
                      </c:pt>
                      <c:pt idx="14">
                        <c:v>703000000</c:v>
                      </c:pt>
                      <c:pt idx="15">
                        <c:v>678000000</c:v>
                      </c:pt>
                      <c:pt idx="16">
                        <c:v>632000000</c:v>
                      </c:pt>
                      <c:pt idx="17">
                        <c:v>626000000</c:v>
                      </c:pt>
                      <c:pt idx="18">
                        <c:v>590000000</c:v>
                      </c:pt>
                      <c:pt idx="19">
                        <c:v>577000000</c:v>
                      </c:pt>
                      <c:pt idx="20">
                        <c:v>518000000</c:v>
                      </c:pt>
                      <c:pt idx="21">
                        <c:v>502000000</c:v>
                      </c:pt>
                      <c:pt idx="22">
                        <c:v>431000000</c:v>
                      </c:pt>
                      <c:pt idx="23">
                        <c:v>390000000</c:v>
                      </c:pt>
                      <c:pt idx="24">
                        <c:v>365000000</c:v>
                      </c:pt>
                      <c:pt idx="25">
                        <c:v>337000000</c:v>
                      </c:pt>
                      <c:pt idx="26">
                        <c:v>329000000</c:v>
                      </c:pt>
                      <c:pt idx="27">
                        <c:v>323000000</c:v>
                      </c:pt>
                      <c:pt idx="28">
                        <c:v>313000000</c:v>
                      </c:pt>
                      <c:pt idx="29">
                        <c:v>309000000</c:v>
                      </c:pt>
                      <c:pt idx="30">
                        <c:v>305000000</c:v>
                      </c:pt>
                      <c:pt idx="31">
                        <c:v>304000000</c:v>
                      </c:pt>
                      <c:pt idx="32">
                        <c:v>285000000</c:v>
                      </c:pt>
                      <c:pt idx="33">
                        <c:v>283000000</c:v>
                      </c:pt>
                      <c:pt idx="34">
                        <c:v>274000000</c:v>
                      </c:pt>
                      <c:pt idx="35">
                        <c:v>278000000</c:v>
                      </c:pt>
                      <c:pt idx="36">
                        <c:v>270000000</c:v>
                      </c:pt>
                      <c:pt idx="37">
                        <c:v>267000000</c:v>
                      </c:pt>
                      <c:pt idx="38">
                        <c:v>261000000</c:v>
                      </c:pt>
                      <c:pt idx="39">
                        <c:v>255000000</c:v>
                      </c:pt>
                      <c:pt idx="40">
                        <c:v>258000000</c:v>
                      </c:pt>
                      <c:pt idx="41">
                        <c:v>248000000</c:v>
                      </c:pt>
                      <c:pt idx="42">
                        <c:v>244000000</c:v>
                      </c:pt>
                      <c:pt idx="43">
                        <c:v>240000000</c:v>
                      </c:pt>
                      <c:pt idx="44">
                        <c:v>245000000</c:v>
                      </c:pt>
                      <c:pt idx="45">
                        <c:v>235000000</c:v>
                      </c:pt>
                      <c:pt idx="46">
                        <c:v>237000000</c:v>
                      </c:pt>
                      <c:pt idx="47">
                        <c:v>230000000</c:v>
                      </c:pt>
                      <c:pt idx="48">
                        <c:v>234000000</c:v>
                      </c:pt>
                      <c:pt idx="49">
                        <c:v>226000000</c:v>
                      </c:pt>
                      <c:pt idx="50">
                        <c:v>220000000</c:v>
                      </c:pt>
                      <c:pt idx="51">
                        <c:v>217000000</c:v>
                      </c:pt>
                      <c:pt idx="52">
                        <c:v>216000000</c:v>
                      </c:pt>
                      <c:pt idx="53">
                        <c:v>202000000</c:v>
                      </c:pt>
                      <c:pt idx="54">
                        <c:v>202000000</c:v>
                      </c:pt>
                      <c:pt idx="55">
                        <c:v>201000000</c:v>
                      </c:pt>
                      <c:pt idx="56">
                        <c:v>194000000</c:v>
                      </c:pt>
                      <c:pt idx="57">
                        <c:v>190000000</c:v>
                      </c:pt>
                      <c:pt idx="58">
                        <c:v>172000000</c:v>
                      </c:pt>
                      <c:pt idx="59">
                        <c:v>182000000</c:v>
                      </c:pt>
                      <c:pt idx="60">
                        <c:v>160000000</c:v>
                      </c:pt>
                      <c:pt idx="61">
                        <c:v>150000000</c:v>
                      </c:pt>
                      <c:pt idx="62">
                        <c:v>148000000</c:v>
                      </c:pt>
                      <c:pt idx="63">
                        <c:v>146000000</c:v>
                      </c:pt>
                      <c:pt idx="64">
                        <c:v>137000000</c:v>
                      </c:pt>
                      <c:pt idx="65">
                        <c:v>136000000</c:v>
                      </c:pt>
                      <c:pt idx="66">
                        <c:v>132000000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F46C-4059-A5A0-B616A65396E6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Cav 16 500nm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ED7D31"/>
                    </a:solidFill>
                    <a:ln w="9525">
                      <a:solidFill>
                        <a:srgbClr val="ED7D3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Multilayer!$O$36:$O$75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2.27</c:v>
                      </c:pt>
                      <c:pt idx="1">
                        <c:v>2.52</c:v>
                      </c:pt>
                      <c:pt idx="2">
                        <c:v>2.09</c:v>
                      </c:pt>
                      <c:pt idx="3">
                        <c:v>0.93200000000000005</c:v>
                      </c:pt>
                      <c:pt idx="4">
                        <c:v>1.0900000000000001</c:v>
                      </c:pt>
                      <c:pt idx="5">
                        <c:v>1.3</c:v>
                      </c:pt>
                      <c:pt idx="6">
                        <c:v>1.5</c:v>
                      </c:pt>
                      <c:pt idx="7">
                        <c:v>1.7</c:v>
                      </c:pt>
                      <c:pt idx="8">
                        <c:v>1.85</c:v>
                      </c:pt>
                      <c:pt idx="9">
                        <c:v>2.77</c:v>
                      </c:pt>
                      <c:pt idx="10">
                        <c:v>3</c:v>
                      </c:pt>
                      <c:pt idx="11">
                        <c:v>3.3</c:v>
                      </c:pt>
                      <c:pt idx="12">
                        <c:v>2.61</c:v>
                      </c:pt>
                      <c:pt idx="13">
                        <c:v>2.4</c:v>
                      </c:pt>
                      <c:pt idx="14">
                        <c:v>2.2000000000000002</c:v>
                      </c:pt>
                      <c:pt idx="15">
                        <c:v>1.96</c:v>
                      </c:pt>
                      <c:pt idx="16">
                        <c:v>1.86</c:v>
                      </c:pt>
                      <c:pt idx="17">
                        <c:v>2.69</c:v>
                      </c:pt>
                      <c:pt idx="18">
                        <c:v>3.6</c:v>
                      </c:pt>
                      <c:pt idx="19">
                        <c:v>3.91</c:v>
                      </c:pt>
                      <c:pt idx="20">
                        <c:v>3.63</c:v>
                      </c:pt>
                      <c:pt idx="21">
                        <c:v>3.78</c:v>
                      </c:pt>
                      <c:pt idx="22">
                        <c:v>4.0199999999999996</c:v>
                      </c:pt>
                      <c:pt idx="23">
                        <c:v>4.3</c:v>
                      </c:pt>
                      <c:pt idx="24">
                        <c:v>4.4800000000000004</c:v>
                      </c:pt>
                      <c:pt idx="25">
                        <c:v>4.74</c:v>
                      </c:pt>
                      <c:pt idx="26">
                        <c:v>5.0999999999999996</c:v>
                      </c:pt>
                      <c:pt idx="27">
                        <c:v>5.27</c:v>
                      </c:pt>
                      <c:pt idx="28">
                        <c:v>5.58</c:v>
                      </c:pt>
                      <c:pt idx="29">
                        <c:v>5.89</c:v>
                      </c:pt>
                      <c:pt idx="30">
                        <c:v>6.27</c:v>
                      </c:pt>
                      <c:pt idx="31">
                        <c:v>6.52</c:v>
                      </c:pt>
                      <c:pt idx="32">
                        <c:v>6.89</c:v>
                      </c:pt>
                      <c:pt idx="33">
                        <c:v>7.2</c:v>
                      </c:pt>
                      <c:pt idx="34">
                        <c:v>7.56</c:v>
                      </c:pt>
                      <c:pt idx="35">
                        <c:v>8.06</c:v>
                      </c:pt>
                      <c:pt idx="36">
                        <c:v>8.92</c:v>
                      </c:pt>
                      <c:pt idx="37">
                        <c:v>8.52</c:v>
                      </c:pt>
                      <c:pt idx="38">
                        <c:v>9.1999999999999993</c:v>
                      </c:pt>
                      <c:pt idx="39">
                        <c:v>9.25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Multilayer!$N$36:$N$75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947000000</c:v>
                      </c:pt>
                      <c:pt idx="1">
                        <c:v>957000000</c:v>
                      </c:pt>
                      <c:pt idx="2">
                        <c:v>935000000</c:v>
                      </c:pt>
                      <c:pt idx="3">
                        <c:v>897000000</c:v>
                      </c:pt>
                      <c:pt idx="4">
                        <c:v>890000000</c:v>
                      </c:pt>
                      <c:pt idx="5">
                        <c:v>904000000</c:v>
                      </c:pt>
                      <c:pt idx="6">
                        <c:v>908000000</c:v>
                      </c:pt>
                      <c:pt idx="7">
                        <c:v>918000000</c:v>
                      </c:pt>
                      <c:pt idx="8">
                        <c:v>929000000</c:v>
                      </c:pt>
                      <c:pt idx="9">
                        <c:v>803000000</c:v>
                      </c:pt>
                      <c:pt idx="10">
                        <c:v>806000000</c:v>
                      </c:pt>
                      <c:pt idx="11">
                        <c:v>815000000</c:v>
                      </c:pt>
                      <c:pt idx="12">
                        <c:v>798000000</c:v>
                      </c:pt>
                      <c:pt idx="13">
                        <c:v>788000000</c:v>
                      </c:pt>
                      <c:pt idx="14">
                        <c:v>786000000</c:v>
                      </c:pt>
                      <c:pt idx="15">
                        <c:v>778000000</c:v>
                      </c:pt>
                      <c:pt idx="16">
                        <c:v>920000000</c:v>
                      </c:pt>
                      <c:pt idx="17">
                        <c:v>966000000</c:v>
                      </c:pt>
                      <c:pt idx="18">
                        <c:v>810000000</c:v>
                      </c:pt>
                      <c:pt idx="19">
                        <c:v>797000000</c:v>
                      </c:pt>
                      <c:pt idx="20">
                        <c:v>523000000</c:v>
                      </c:pt>
                      <c:pt idx="21">
                        <c:v>439000000</c:v>
                      </c:pt>
                      <c:pt idx="22">
                        <c:v>398000000</c:v>
                      </c:pt>
                      <c:pt idx="23">
                        <c:v>367000000</c:v>
                      </c:pt>
                      <c:pt idx="24">
                        <c:v>348000000</c:v>
                      </c:pt>
                      <c:pt idx="25">
                        <c:v>325000000</c:v>
                      </c:pt>
                      <c:pt idx="26">
                        <c:v>314000000</c:v>
                      </c:pt>
                      <c:pt idx="27">
                        <c:v>296000000</c:v>
                      </c:pt>
                      <c:pt idx="28">
                        <c:v>281000000</c:v>
                      </c:pt>
                      <c:pt idx="29">
                        <c:v>268000000</c:v>
                      </c:pt>
                      <c:pt idx="30">
                        <c:v>255000000</c:v>
                      </c:pt>
                      <c:pt idx="31">
                        <c:v>245000000</c:v>
                      </c:pt>
                      <c:pt idx="32">
                        <c:v>234000000</c:v>
                      </c:pt>
                      <c:pt idx="33">
                        <c:v>227000000</c:v>
                      </c:pt>
                      <c:pt idx="34">
                        <c:v>216000000</c:v>
                      </c:pt>
                      <c:pt idx="35">
                        <c:v>201000000</c:v>
                      </c:pt>
                      <c:pt idx="36">
                        <c:v>160000000</c:v>
                      </c:pt>
                      <c:pt idx="37">
                        <c:v>189000000</c:v>
                      </c:pt>
                      <c:pt idx="38">
                        <c:v>104000000</c:v>
                      </c:pt>
                      <c:pt idx="39" formatCode="0.00E+00">
                        <c:v>80900000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F46C-4059-A5A0-B616A65396E6}"/>
                  </c:ext>
                </c:extLst>
              </c15:ser>
            </c15:filteredScatterSeries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F46C-4059-A5A0-B616A65396E6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F46C-4059-A5A0-B616A65396E6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46C-4059-A5A0-B616A65396E6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+mj-lt"/>
        </a:defRPr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568632431382522E-2"/>
          <c:y val="2.8333423839261473E-2"/>
          <c:w val="0.76222165777664885"/>
          <c:h val="0.85116825052040912"/>
        </c:manualLayout>
      </c:layout>
      <c:scatterChart>
        <c:scatterStyle val="lineMarker"/>
        <c:varyColors val="0"/>
        <c:ser>
          <c:idx val="7"/>
          <c:order val="3"/>
          <c:tx>
            <c:v>Cav 20 100nm +5um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E7E6E6">
                  <a:lumMod val="75000"/>
                </a:srgbClr>
              </a:solidFill>
              <a:ln w="12700">
                <a:solidFill>
                  <a:srgbClr val="E7E6E6">
                    <a:lumMod val="75000"/>
                  </a:srgbClr>
                </a:solidFill>
              </a:ln>
              <a:effectLst/>
            </c:spPr>
          </c:marker>
          <c:xVal>
            <c:numRef>
              <c:f>Multilayer!$Y$36:$Y$110</c:f>
              <c:numCache>
                <c:formatCode>General</c:formatCode>
                <c:ptCount val="75"/>
                <c:pt idx="0">
                  <c:v>0.95099999999999996</c:v>
                </c:pt>
                <c:pt idx="1">
                  <c:v>1</c:v>
                </c:pt>
                <c:pt idx="2">
                  <c:v>1.05</c:v>
                </c:pt>
                <c:pt idx="3">
                  <c:v>1.1200000000000001</c:v>
                </c:pt>
                <c:pt idx="4">
                  <c:v>1.19</c:v>
                </c:pt>
                <c:pt idx="5">
                  <c:v>1.26</c:v>
                </c:pt>
                <c:pt idx="6">
                  <c:v>1.33</c:v>
                </c:pt>
                <c:pt idx="7">
                  <c:v>1.41</c:v>
                </c:pt>
                <c:pt idx="8">
                  <c:v>1.47</c:v>
                </c:pt>
                <c:pt idx="9">
                  <c:v>1.52</c:v>
                </c:pt>
                <c:pt idx="10">
                  <c:v>1.58</c:v>
                </c:pt>
                <c:pt idx="11">
                  <c:v>1.64</c:v>
                </c:pt>
                <c:pt idx="12">
                  <c:v>1.71</c:v>
                </c:pt>
                <c:pt idx="13">
                  <c:v>1.77</c:v>
                </c:pt>
                <c:pt idx="14">
                  <c:v>1.84</c:v>
                </c:pt>
                <c:pt idx="15">
                  <c:v>1.92</c:v>
                </c:pt>
                <c:pt idx="16">
                  <c:v>1.98</c:v>
                </c:pt>
                <c:pt idx="17">
                  <c:v>2.06</c:v>
                </c:pt>
                <c:pt idx="18">
                  <c:v>2.12</c:v>
                </c:pt>
                <c:pt idx="19">
                  <c:v>2.16</c:v>
                </c:pt>
                <c:pt idx="20">
                  <c:v>2.23</c:v>
                </c:pt>
                <c:pt idx="21">
                  <c:v>2.27</c:v>
                </c:pt>
                <c:pt idx="22">
                  <c:v>2.31</c:v>
                </c:pt>
                <c:pt idx="23">
                  <c:v>2.4</c:v>
                </c:pt>
                <c:pt idx="24">
                  <c:v>2.4900000000000002</c:v>
                </c:pt>
                <c:pt idx="25">
                  <c:v>2.56</c:v>
                </c:pt>
                <c:pt idx="26">
                  <c:v>2.65</c:v>
                </c:pt>
                <c:pt idx="27">
                  <c:v>2.72</c:v>
                </c:pt>
                <c:pt idx="28">
                  <c:v>2.79</c:v>
                </c:pt>
                <c:pt idx="29">
                  <c:v>2.87</c:v>
                </c:pt>
                <c:pt idx="30">
                  <c:v>2.98</c:v>
                </c:pt>
                <c:pt idx="31">
                  <c:v>3.06</c:v>
                </c:pt>
                <c:pt idx="32">
                  <c:v>3.14</c:v>
                </c:pt>
                <c:pt idx="33">
                  <c:v>3.23</c:v>
                </c:pt>
                <c:pt idx="34">
                  <c:v>3.31</c:v>
                </c:pt>
                <c:pt idx="35">
                  <c:v>3.39</c:v>
                </c:pt>
                <c:pt idx="36">
                  <c:v>3.48</c:v>
                </c:pt>
                <c:pt idx="37">
                  <c:v>3.57</c:v>
                </c:pt>
                <c:pt idx="38">
                  <c:v>3.66</c:v>
                </c:pt>
                <c:pt idx="39">
                  <c:v>3.66</c:v>
                </c:pt>
                <c:pt idx="40">
                  <c:v>3.75</c:v>
                </c:pt>
                <c:pt idx="41">
                  <c:v>3.84</c:v>
                </c:pt>
                <c:pt idx="42">
                  <c:v>3.94</c:v>
                </c:pt>
                <c:pt idx="43">
                  <c:v>4.04</c:v>
                </c:pt>
                <c:pt idx="44">
                  <c:v>4.1100000000000003</c:v>
                </c:pt>
                <c:pt idx="45">
                  <c:v>4.18</c:v>
                </c:pt>
                <c:pt idx="46">
                  <c:v>4.25</c:v>
                </c:pt>
                <c:pt idx="47">
                  <c:v>4.3600000000000003</c:v>
                </c:pt>
                <c:pt idx="48">
                  <c:v>4.4400000000000004</c:v>
                </c:pt>
                <c:pt idx="49">
                  <c:v>4.55</c:v>
                </c:pt>
                <c:pt idx="50">
                  <c:v>4.63</c:v>
                </c:pt>
                <c:pt idx="51">
                  <c:v>4.71</c:v>
                </c:pt>
                <c:pt idx="52">
                  <c:v>4.82</c:v>
                </c:pt>
                <c:pt idx="53">
                  <c:v>4.91</c:v>
                </c:pt>
                <c:pt idx="54">
                  <c:v>4.99</c:v>
                </c:pt>
                <c:pt idx="55">
                  <c:v>5.14</c:v>
                </c:pt>
                <c:pt idx="56">
                  <c:v>5.22</c:v>
                </c:pt>
                <c:pt idx="57">
                  <c:v>5.34</c:v>
                </c:pt>
                <c:pt idx="58">
                  <c:v>5.41</c:v>
                </c:pt>
                <c:pt idx="59">
                  <c:v>5.49</c:v>
                </c:pt>
                <c:pt idx="60">
                  <c:v>5.61</c:v>
                </c:pt>
                <c:pt idx="61">
                  <c:v>5.69</c:v>
                </c:pt>
                <c:pt idx="62">
                  <c:v>5.82</c:v>
                </c:pt>
                <c:pt idx="63">
                  <c:v>5.9</c:v>
                </c:pt>
                <c:pt idx="64">
                  <c:v>5.92</c:v>
                </c:pt>
                <c:pt idx="65">
                  <c:v>6.01</c:v>
                </c:pt>
                <c:pt idx="66">
                  <c:v>6.1</c:v>
                </c:pt>
                <c:pt idx="67">
                  <c:v>6.2</c:v>
                </c:pt>
                <c:pt idx="68">
                  <c:v>6.3</c:v>
                </c:pt>
                <c:pt idx="69">
                  <c:v>6.41</c:v>
                </c:pt>
                <c:pt idx="70">
                  <c:v>6.53</c:v>
                </c:pt>
                <c:pt idx="71">
                  <c:v>6.66</c:v>
                </c:pt>
                <c:pt idx="72">
                  <c:v>6.74</c:v>
                </c:pt>
                <c:pt idx="73">
                  <c:v>6.81</c:v>
                </c:pt>
                <c:pt idx="74">
                  <c:v>6.88</c:v>
                </c:pt>
              </c:numCache>
            </c:numRef>
          </c:xVal>
          <c:yVal>
            <c:numRef>
              <c:f>Multilayer!$X$36:$X$110</c:f>
              <c:numCache>
                <c:formatCode>0.00E+00</c:formatCode>
                <c:ptCount val="75"/>
                <c:pt idx="0">
                  <c:v>230000000</c:v>
                </c:pt>
                <c:pt idx="1">
                  <c:v>229000000</c:v>
                </c:pt>
                <c:pt idx="2">
                  <c:v>229000000</c:v>
                </c:pt>
                <c:pt idx="3">
                  <c:v>229000000</c:v>
                </c:pt>
                <c:pt idx="4">
                  <c:v>228000000</c:v>
                </c:pt>
                <c:pt idx="5">
                  <c:v>227000000</c:v>
                </c:pt>
                <c:pt idx="6">
                  <c:v>227000000</c:v>
                </c:pt>
                <c:pt idx="7">
                  <c:v>225000000</c:v>
                </c:pt>
                <c:pt idx="8">
                  <c:v>224000000</c:v>
                </c:pt>
                <c:pt idx="9">
                  <c:v>224000000</c:v>
                </c:pt>
                <c:pt idx="10">
                  <c:v>223000000</c:v>
                </c:pt>
                <c:pt idx="11">
                  <c:v>222000000</c:v>
                </c:pt>
                <c:pt idx="12">
                  <c:v>221000000</c:v>
                </c:pt>
                <c:pt idx="13">
                  <c:v>211000000</c:v>
                </c:pt>
                <c:pt idx="14">
                  <c:v>209000000</c:v>
                </c:pt>
                <c:pt idx="15">
                  <c:v>208000000</c:v>
                </c:pt>
                <c:pt idx="16">
                  <c:v>202000000</c:v>
                </c:pt>
                <c:pt idx="17">
                  <c:v>201000000</c:v>
                </c:pt>
                <c:pt idx="18">
                  <c:v>199000000</c:v>
                </c:pt>
                <c:pt idx="19">
                  <c:v>198000000</c:v>
                </c:pt>
                <c:pt idx="20">
                  <c:v>196000000</c:v>
                </c:pt>
                <c:pt idx="21">
                  <c:v>191000000</c:v>
                </c:pt>
                <c:pt idx="22">
                  <c:v>184000000</c:v>
                </c:pt>
                <c:pt idx="23">
                  <c:v>186000000</c:v>
                </c:pt>
                <c:pt idx="24">
                  <c:v>180000000</c:v>
                </c:pt>
                <c:pt idx="25">
                  <c:v>175000000</c:v>
                </c:pt>
                <c:pt idx="26">
                  <c:v>171000000</c:v>
                </c:pt>
                <c:pt idx="27">
                  <c:v>169000000</c:v>
                </c:pt>
                <c:pt idx="28">
                  <c:v>167000000</c:v>
                </c:pt>
                <c:pt idx="29">
                  <c:v>162000000</c:v>
                </c:pt>
                <c:pt idx="30">
                  <c:v>160000000</c:v>
                </c:pt>
                <c:pt idx="31">
                  <c:v>159000000</c:v>
                </c:pt>
                <c:pt idx="32">
                  <c:v>153000000</c:v>
                </c:pt>
                <c:pt idx="33">
                  <c:v>152000000</c:v>
                </c:pt>
                <c:pt idx="34">
                  <c:v>151000000</c:v>
                </c:pt>
                <c:pt idx="35">
                  <c:v>147000000</c:v>
                </c:pt>
                <c:pt idx="36">
                  <c:v>146000000</c:v>
                </c:pt>
                <c:pt idx="37">
                  <c:v>144000000</c:v>
                </c:pt>
                <c:pt idx="38">
                  <c:v>144000000</c:v>
                </c:pt>
                <c:pt idx="39">
                  <c:v>143000000</c:v>
                </c:pt>
                <c:pt idx="40">
                  <c:v>140000000</c:v>
                </c:pt>
                <c:pt idx="41">
                  <c:v>138000000</c:v>
                </c:pt>
                <c:pt idx="42">
                  <c:v>138000000</c:v>
                </c:pt>
                <c:pt idx="43">
                  <c:v>136000000</c:v>
                </c:pt>
                <c:pt idx="44">
                  <c:v>136000000</c:v>
                </c:pt>
                <c:pt idx="45">
                  <c:v>135000000</c:v>
                </c:pt>
                <c:pt idx="46">
                  <c:v>134000000</c:v>
                </c:pt>
                <c:pt idx="47">
                  <c:v>133000000</c:v>
                </c:pt>
                <c:pt idx="48">
                  <c:v>133000000</c:v>
                </c:pt>
                <c:pt idx="49">
                  <c:v>129000000</c:v>
                </c:pt>
                <c:pt idx="50">
                  <c:v>128000000</c:v>
                </c:pt>
                <c:pt idx="51">
                  <c:v>128000000</c:v>
                </c:pt>
                <c:pt idx="52">
                  <c:v>127000000</c:v>
                </c:pt>
                <c:pt idx="53">
                  <c:v>126000000</c:v>
                </c:pt>
                <c:pt idx="54">
                  <c:v>125000000</c:v>
                </c:pt>
                <c:pt idx="55">
                  <c:v>124000000</c:v>
                </c:pt>
                <c:pt idx="56">
                  <c:v>121000000</c:v>
                </c:pt>
                <c:pt idx="57">
                  <c:v>121000000</c:v>
                </c:pt>
                <c:pt idx="58">
                  <c:v>120000000</c:v>
                </c:pt>
                <c:pt idx="59">
                  <c:v>119000000</c:v>
                </c:pt>
                <c:pt idx="60">
                  <c:v>118000000</c:v>
                </c:pt>
                <c:pt idx="61">
                  <c:v>118000000</c:v>
                </c:pt>
                <c:pt idx="62">
                  <c:v>117000000</c:v>
                </c:pt>
                <c:pt idx="63">
                  <c:v>116000000</c:v>
                </c:pt>
                <c:pt idx="64">
                  <c:v>114000000</c:v>
                </c:pt>
                <c:pt idx="65">
                  <c:v>113000000</c:v>
                </c:pt>
                <c:pt idx="66">
                  <c:v>112000000</c:v>
                </c:pt>
                <c:pt idx="67">
                  <c:v>112000000</c:v>
                </c:pt>
                <c:pt idx="68">
                  <c:v>111000000</c:v>
                </c:pt>
                <c:pt idx="69">
                  <c:v>110000000</c:v>
                </c:pt>
                <c:pt idx="70">
                  <c:v>110000000</c:v>
                </c:pt>
                <c:pt idx="71">
                  <c:v>109000000</c:v>
                </c:pt>
                <c:pt idx="72">
                  <c:v>109000000</c:v>
                </c:pt>
                <c:pt idx="73">
                  <c:v>109000000</c:v>
                </c:pt>
                <c:pt idx="74">
                  <c:v>108000000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3AC-4455-A620-C01526267EB9}"/>
            </c:ext>
          </c:extLst>
        </c:ser>
        <c:ser>
          <c:idx val="10"/>
          <c:order val="4"/>
          <c:tx>
            <c:v>Cav 24 200nm +5um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E7E6E6">
                  <a:lumMod val="90000"/>
                </a:srgbClr>
              </a:solidFill>
              <a:ln w="9525">
                <a:solidFill>
                  <a:srgbClr val="E7E6E6">
                    <a:lumMod val="90000"/>
                  </a:srgbClr>
                </a:solidFill>
              </a:ln>
              <a:effectLst/>
            </c:spPr>
          </c:marker>
          <c:xVal>
            <c:numRef>
              <c:f>Multilayer!$AN$36:$AN$106</c:f>
              <c:numCache>
                <c:formatCode>General</c:formatCode>
                <c:ptCount val="71"/>
                <c:pt idx="0">
                  <c:v>0.96399999999999997</c:v>
                </c:pt>
                <c:pt idx="1">
                  <c:v>0.92200000000000004</c:v>
                </c:pt>
                <c:pt idx="2">
                  <c:v>0.871</c:v>
                </c:pt>
                <c:pt idx="3">
                  <c:v>0.78300000000000003</c:v>
                </c:pt>
                <c:pt idx="4">
                  <c:v>1.1000000000000001</c:v>
                </c:pt>
                <c:pt idx="5">
                  <c:v>1.17</c:v>
                </c:pt>
                <c:pt idx="6">
                  <c:v>1.24</c:v>
                </c:pt>
                <c:pt idx="7">
                  <c:v>1.31</c:v>
                </c:pt>
                <c:pt idx="8">
                  <c:v>1.38</c:v>
                </c:pt>
                <c:pt idx="9">
                  <c:v>1.46</c:v>
                </c:pt>
                <c:pt idx="10">
                  <c:v>1.53</c:v>
                </c:pt>
                <c:pt idx="11">
                  <c:v>1.61</c:v>
                </c:pt>
                <c:pt idx="12">
                  <c:v>1.71</c:v>
                </c:pt>
                <c:pt idx="13">
                  <c:v>1.79</c:v>
                </c:pt>
                <c:pt idx="14">
                  <c:v>1.91</c:v>
                </c:pt>
                <c:pt idx="15">
                  <c:v>2.0099999999999998</c:v>
                </c:pt>
                <c:pt idx="16">
                  <c:v>2.09</c:v>
                </c:pt>
                <c:pt idx="17">
                  <c:v>2.17</c:v>
                </c:pt>
                <c:pt idx="18">
                  <c:v>2.2599999999999998</c:v>
                </c:pt>
                <c:pt idx="19">
                  <c:v>2.34</c:v>
                </c:pt>
                <c:pt idx="20">
                  <c:v>2.4500000000000002</c:v>
                </c:pt>
                <c:pt idx="21">
                  <c:v>2.56</c:v>
                </c:pt>
                <c:pt idx="22">
                  <c:v>2.65</c:v>
                </c:pt>
                <c:pt idx="23">
                  <c:v>2.74</c:v>
                </c:pt>
                <c:pt idx="24">
                  <c:v>2.83</c:v>
                </c:pt>
                <c:pt idx="25">
                  <c:v>2.91</c:v>
                </c:pt>
                <c:pt idx="26">
                  <c:v>2.99</c:v>
                </c:pt>
                <c:pt idx="27">
                  <c:v>3.08</c:v>
                </c:pt>
                <c:pt idx="28">
                  <c:v>3.18</c:v>
                </c:pt>
                <c:pt idx="29">
                  <c:v>3.25</c:v>
                </c:pt>
                <c:pt idx="30">
                  <c:v>3.33</c:v>
                </c:pt>
                <c:pt idx="31">
                  <c:v>3.39</c:v>
                </c:pt>
                <c:pt idx="32">
                  <c:v>3.45</c:v>
                </c:pt>
                <c:pt idx="33">
                  <c:v>3.48</c:v>
                </c:pt>
                <c:pt idx="34">
                  <c:v>3.54</c:v>
                </c:pt>
                <c:pt idx="35">
                  <c:v>3.64</c:v>
                </c:pt>
                <c:pt idx="36">
                  <c:v>3.72</c:v>
                </c:pt>
                <c:pt idx="37">
                  <c:v>3.78</c:v>
                </c:pt>
                <c:pt idx="38">
                  <c:v>3.84</c:v>
                </c:pt>
                <c:pt idx="39">
                  <c:v>3.9</c:v>
                </c:pt>
                <c:pt idx="40">
                  <c:v>3.97</c:v>
                </c:pt>
                <c:pt idx="41">
                  <c:v>4.0199999999999996</c:v>
                </c:pt>
                <c:pt idx="42">
                  <c:v>4.0599999999999996</c:v>
                </c:pt>
                <c:pt idx="43">
                  <c:v>4.1100000000000003</c:v>
                </c:pt>
                <c:pt idx="44">
                  <c:v>4.16</c:v>
                </c:pt>
                <c:pt idx="45">
                  <c:v>4.2300000000000004</c:v>
                </c:pt>
                <c:pt idx="46">
                  <c:v>4.28</c:v>
                </c:pt>
                <c:pt idx="47">
                  <c:v>4.33</c:v>
                </c:pt>
                <c:pt idx="48">
                  <c:v>4.42</c:v>
                </c:pt>
                <c:pt idx="49">
                  <c:v>4.49</c:v>
                </c:pt>
                <c:pt idx="50">
                  <c:v>4.57</c:v>
                </c:pt>
                <c:pt idx="51">
                  <c:v>4.6399999999999997</c:v>
                </c:pt>
                <c:pt idx="52">
                  <c:v>4.71</c:v>
                </c:pt>
                <c:pt idx="53">
                  <c:v>4.79</c:v>
                </c:pt>
                <c:pt idx="54">
                  <c:v>4.8600000000000003</c:v>
                </c:pt>
                <c:pt idx="55">
                  <c:v>4.95</c:v>
                </c:pt>
                <c:pt idx="56">
                  <c:v>5.0199999999999996</c:v>
                </c:pt>
                <c:pt idx="57">
                  <c:v>5.19</c:v>
                </c:pt>
                <c:pt idx="58">
                  <c:v>5.34</c:v>
                </c:pt>
                <c:pt idx="59">
                  <c:v>5.4</c:v>
                </c:pt>
                <c:pt idx="60">
                  <c:v>5.45</c:v>
                </c:pt>
                <c:pt idx="61">
                  <c:v>5.52</c:v>
                </c:pt>
                <c:pt idx="62">
                  <c:v>5.67</c:v>
                </c:pt>
                <c:pt idx="63">
                  <c:v>5.67</c:v>
                </c:pt>
                <c:pt idx="64">
                  <c:v>5.77</c:v>
                </c:pt>
                <c:pt idx="65">
                  <c:v>5.87</c:v>
                </c:pt>
                <c:pt idx="66">
                  <c:v>6.11</c:v>
                </c:pt>
                <c:pt idx="67">
                  <c:v>6.26</c:v>
                </c:pt>
                <c:pt idx="68">
                  <c:v>6.4</c:v>
                </c:pt>
                <c:pt idx="69">
                  <c:v>6.58</c:v>
                </c:pt>
                <c:pt idx="70">
                  <c:v>6.91</c:v>
                </c:pt>
              </c:numCache>
            </c:numRef>
          </c:xVal>
          <c:yVal>
            <c:numRef>
              <c:f>Multilayer!$AM$36:$AM$106</c:f>
              <c:numCache>
                <c:formatCode>0.00E+00</c:formatCode>
                <c:ptCount val="71"/>
                <c:pt idx="0">
                  <c:v>153000000</c:v>
                </c:pt>
                <c:pt idx="1">
                  <c:v>157000000</c:v>
                </c:pt>
                <c:pt idx="2">
                  <c:v>163000000</c:v>
                </c:pt>
                <c:pt idx="3">
                  <c:v>168000000</c:v>
                </c:pt>
                <c:pt idx="4">
                  <c:v>136000000</c:v>
                </c:pt>
                <c:pt idx="5">
                  <c:v>129000000</c:v>
                </c:pt>
                <c:pt idx="6">
                  <c:v>128000000</c:v>
                </c:pt>
                <c:pt idx="7">
                  <c:v>129000000</c:v>
                </c:pt>
                <c:pt idx="8">
                  <c:v>128000000</c:v>
                </c:pt>
                <c:pt idx="9">
                  <c:v>127000000</c:v>
                </c:pt>
                <c:pt idx="10">
                  <c:v>127000000</c:v>
                </c:pt>
                <c:pt idx="11">
                  <c:v>125000000</c:v>
                </c:pt>
                <c:pt idx="12">
                  <c:v>125000000</c:v>
                </c:pt>
                <c:pt idx="13">
                  <c:v>124000000</c:v>
                </c:pt>
                <c:pt idx="14">
                  <c:v>123000000</c:v>
                </c:pt>
                <c:pt idx="15">
                  <c:v>122000000</c:v>
                </c:pt>
                <c:pt idx="16">
                  <c:v>122000000</c:v>
                </c:pt>
                <c:pt idx="17">
                  <c:v>120000000</c:v>
                </c:pt>
                <c:pt idx="18">
                  <c:v>118000000</c:v>
                </c:pt>
                <c:pt idx="19">
                  <c:v>117000000</c:v>
                </c:pt>
                <c:pt idx="20">
                  <c:v>115000000</c:v>
                </c:pt>
                <c:pt idx="21">
                  <c:v>113000000</c:v>
                </c:pt>
                <c:pt idx="22">
                  <c:v>108000000</c:v>
                </c:pt>
                <c:pt idx="23">
                  <c:v>106000000</c:v>
                </c:pt>
                <c:pt idx="24">
                  <c:v>104000000</c:v>
                </c:pt>
                <c:pt idx="25">
                  <c:v>103000000</c:v>
                </c:pt>
                <c:pt idx="26">
                  <c:v>99900000</c:v>
                </c:pt>
                <c:pt idx="27">
                  <c:v>97800000</c:v>
                </c:pt>
                <c:pt idx="28">
                  <c:v>95100000</c:v>
                </c:pt>
                <c:pt idx="29">
                  <c:v>93700000</c:v>
                </c:pt>
                <c:pt idx="30">
                  <c:v>90900000</c:v>
                </c:pt>
                <c:pt idx="31">
                  <c:v>89100000</c:v>
                </c:pt>
                <c:pt idx="32">
                  <c:v>87400000</c:v>
                </c:pt>
                <c:pt idx="33">
                  <c:v>86100000</c:v>
                </c:pt>
                <c:pt idx="34">
                  <c:v>83800000</c:v>
                </c:pt>
                <c:pt idx="35">
                  <c:v>80500000</c:v>
                </c:pt>
                <c:pt idx="36">
                  <c:v>77400000</c:v>
                </c:pt>
                <c:pt idx="37">
                  <c:v>75600000</c:v>
                </c:pt>
                <c:pt idx="38">
                  <c:v>73900000</c:v>
                </c:pt>
                <c:pt idx="39">
                  <c:v>71800000</c:v>
                </c:pt>
                <c:pt idx="40">
                  <c:v>70400000</c:v>
                </c:pt>
                <c:pt idx="41">
                  <c:v>69500000</c:v>
                </c:pt>
                <c:pt idx="42">
                  <c:v>68600000</c:v>
                </c:pt>
                <c:pt idx="43">
                  <c:v>67800000</c:v>
                </c:pt>
                <c:pt idx="44">
                  <c:v>66800000</c:v>
                </c:pt>
                <c:pt idx="45">
                  <c:v>65800000</c:v>
                </c:pt>
                <c:pt idx="46">
                  <c:v>65000000</c:v>
                </c:pt>
                <c:pt idx="47">
                  <c:v>64000000</c:v>
                </c:pt>
                <c:pt idx="48">
                  <c:v>62500000</c:v>
                </c:pt>
                <c:pt idx="49">
                  <c:v>61500000</c:v>
                </c:pt>
                <c:pt idx="50">
                  <c:v>60600000</c:v>
                </c:pt>
                <c:pt idx="51">
                  <c:v>59600000</c:v>
                </c:pt>
                <c:pt idx="52">
                  <c:v>58600000</c:v>
                </c:pt>
                <c:pt idx="53">
                  <c:v>57300000</c:v>
                </c:pt>
                <c:pt idx="54">
                  <c:v>54900000</c:v>
                </c:pt>
                <c:pt idx="55">
                  <c:v>53800000</c:v>
                </c:pt>
                <c:pt idx="56">
                  <c:v>52800000</c:v>
                </c:pt>
                <c:pt idx="57">
                  <c:v>51600000</c:v>
                </c:pt>
                <c:pt idx="58">
                  <c:v>50400000</c:v>
                </c:pt>
                <c:pt idx="59">
                  <c:v>50100000</c:v>
                </c:pt>
                <c:pt idx="60">
                  <c:v>49500000</c:v>
                </c:pt>
                <c:pt idx="61">
                  <c:v>48900000</c:v>
                </c:pt>
                <c:pt idx="62">
                  <c:v>48100000</c:v>
                </c:pt>
                <c:pt idx="63">
                  <c:v>48000000</c:v>
                </c:pt>
                <c:pt idx="64">
                  <c:v>47600000</c:v>
                </c:pt>
                <c:pt idx="65">
                  <c:v>47000000</c:v>
                </c:pt>
                <c:pt idx="66">
                  <c:v>45900000</c:v>
                </c:pt>
                <c:pt idx="67">
                  <c:v>39900000</c:v>
                </c:pt>
                <c:pt idx="68">
                  <c:v>39100000</c:v>
                </c:pt>
                <c:pt idx="69">
                  <c:v>38200000</c:v>
                </c:pt>
                <c:pt idx="70">
                  <c:v>36600000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3AC-4455-A620-C01526267EB9}"/>
            </c:ext>
          </c:extLst>
        </c:ser>
        <c:ser>
          <c:idx val="9"/>
          <c:order val="5"/>
          <c:tx>
            <c:v>Cav 23 300nm +5um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ysClr val="window" lastClr="FFFFFF">
                  <a:lumMod val="65000"/>
                </a:sysClr>
              </a:solidFill>
              <a:ln w="9525">
                <a:solidFill>
                  <a:sysClr val="window" lastClr="FFFFFF">
                    <a:lumMod val="65000"/>
                  </a:sysClr>
                </a:solidFill>
              </a:ln>
              <a:effectLst/>
            </c:spPr>
          </c:marker>
          <c:xVal>
            <c:numRef>
              <c:f>Multilayer!$AI$36:$AI$127</c:f>
              <c:numCache>
                <c:formatCode>0.00E+00</c:formatCode>
                <c:ptCount val="92"/>
                <c:pt idx="0">
                  <c:v>1.03</c:v>
                </c:pt>
                <c:pt idx="1">
                  <c:v>1.22</c:v>
                </c:pt>
                <c:pt idx="2">
                  <c:v>1.33</c:v>
                </c:pt>
                <c:pt idx="3">
                  <c:v>1.4</c:v>
                </c:pt>
                <c:pt idx="4">
                  <c:v>1.43</c:v>
                </c:pt>
                <c:pt idx="5">
                  <c:v>1.5</c:v>
                </c:pt>
                <c:pt idx="6">
                  <c:v>1.52</c:v>
                </c:pt>
                <c:pt idx="7">
                  <c:v>1.54</c:v>
                </c:pt>
                <c:pt idx="8">
                  <c:v>1.59</c:v>
                </c:pt>
                <c:pt idx="9">
                  <c:v>1.66</c:v>
                </c:pt>
                <c:pt idx="10">
                  <c:v>1.7</c:v>
                </c:pt>
                <c:pt idx="11">
                  <c:v>1.74</c:v>
                </c:pt>
                <c:pt idx="12">
                  <c:v>0.94799999999999995</c:v>
                </c:pt>
                <c:pt idx="13">
                  <c:v>1.05</c:v>
                </c:pt>
                <c:pt idx="14">
                  <c:v>1.03</c:v>
                </c:pt>
                <c:pt idx="15">
                  <c:v>1.1100000000000001</c:v>
                </c:pt>
                <c:pt idx="16">
                  <c:v>1.1399999999999999</c:v>
                </c:pt>
                <c:pt idx="17">
                  <c:v>1.19</c:v>
                </c:pt>
                <c:pt idx="18">
                  <c:v>1.25</c:v>
                </c:pt>
                <c:pt idx="19">
                  <c:v>1.3</c:v>
                </c:pt>
                <c:pt idx="20">
                  <c:v>1.35</c:v>
                </c:pt>
                <c:pt idx="21">
                  <c:v>1.77</c:v>
                </c:pt>
                <c:pt idx="22">
                  <c:v>1.84</c:v>
                </c:pt>
                <c:pt idx="23">
                  <c:v>1.88</c:v>
                </c:pt>
                <c:pt idx="24">
                  <c:v>1.93</c:v>
                </c:pt>
                <c:pt idx="25">
                  <c:v>2</c:v>
                </c:pt>
                <c:pt idx="26">
                  <c:v>2.0499999999999998</c:v>
                </c:pt>
                <c:pt idx="27">
                  <c:v>2.1800000000000002</c:v>
                </c:pt>
                <c:pt idx="28">
                  <c:v>2.25</c:v>
                </c:pt>
                <c:pt idx="29">
                  <c:v>2.29</c:v>
                </c:pt>
                <c:pt idx="30">
                  <c:v>2.34</c:v>
                </c:pt>
                <c:pt idx="31">
                  <c:v>2.39</c:v>
                </c:pt>
                <c:pt idx="32">
                  <c:v>2.4500000000000002</c:v>
                </c:pt>
                <c:pt idx="33">
                  <c:v>2.5099999999999998</c:v>
                </c:pt>
                <c:pt idx="34">
                  <c:v>2.57</c:v>
                </c:pt>
                <c:pt idx="35">
                  <c:v>2.58</c:v>
                </c:pt>
                <c:pt idx="36">
                  <c:v>2.65</c:v>
                </c:pt>
                <c:pt idx="37">
                  <c:v>2.74</c:v>
                </c:pt>
                <c:pt idx="38">
                  <c:v>2.77</c:v>
                </c:pt>
                <c:pt idx="39">
                  <c:v>2.81</c:v>
                </c:pt>
                <c:pt idx="40">
                  <c:v>2.9</c:v>
                </c:pt>
                <c:pt idx="41">
                  <c:v>2.99</c:v>
                </c:pt>
                <c:pt idx="42">
                  <c:v>3.08</c:v>
                </c:pt>
                <c:pt idx="43">
                  <c:v>3.07</c:v>
                </c:pt>
                <c:pt idx="44">
                  <c:v>3.23</c:v>
                </c:pt>
                <c:pt idx="45">
                  <c:v>3.28</c:v>
                </c:pt>
                <c:pt idx="46">
                  <c:v>3.43</c:v>
                </c:pt>
                <c:pt idx="47">
                  <c:v>3.55</c:v>
                </c:pt>
                <c:pt idx="48">
                  <c:v>3.61</c:v>
                </c:pt>
                <c:pt idx="49">
                  <c:v>3.73</c:v>
                </c:pt>
                <c:pt idx="50">
                  <c:v>3.82</c:v>
                </c:pt>
                <c:pt idx="51">
                  <c:v>3.88</c:v>
                </c:pt>
                <c:pt idx="52">
                  <c:v>4</c:v>
                </c:pt>
                <c:pt idx="53">
                  <c:v>4.08</c:v>
                </c:pt>
                <c:pt idx="54">
                  <c:v>4.22</c:v>
                </c:pt>
                <c:pt idx="55">
                  <c:v>4.32</c:v>
                </c:pt>
                <c:pt idx="56">
                  <c:v>4.45</c:v>
                </c:pt>
                <c:pt idx="57">
                  <c:v>4.4800000000000004</c:v>
                </c:pt>
                <c:pt idx="58">
                  <c:v>4.6399999999999997</c:v>
                </c:pt>
                <c:pt idx="59">
                  <c:v>4.8600000000000003</c:v>
                </c:pt>
                <c:pt idx="60">
                  <c:v>4.9400000000000004</c:v>
                </c:pt>
                <c:pt idx="61">
                  <c:v>5.1100000000000003</c:v>
                </c:pt>
                <c:pt idx="62">
                  <c:v>5.3</c:v>
                </c:pt>
                <c:pt idx="63">
                  <c:v>5.48</c:v>
                </c:pt>
                <c:pt idx="64">
                  <c:v>5.59</c:v>
                </c:pt>
                <c:pt idx="65">
                  <c:v>5.66</c:v>
                </c:pt>
                <c:pt idx="66">
                  <c:v>5.76</c:v>
                </c:pt>
                <c:pt idx="67">
                  <c:v>5.91</c:v>
                </c:pt>
                <c:pt idx="68">
                  <c:v>6.06</c:v>
                </c:pt>
                <c:pt idx="69">
                  <c:v>6.26</c:v>
                </c:pt>
                <c:pt idx="70">
                  <c:v>6.31</c:v>
                </c:pt>
                <c:pt idx="71">
                  <c:v>6.39</c:v>
                </c:pt>
                <c:pt idx="72">
                  <c:v>6.53</c:v>
                </c:pt>
                <c:pt idx="73">
                  <c:v>6.66</c:v>
                </c:pt>
                <c:pt idx="74">
                  <c:v>6.67</c:v>
                </c:pt>
                <c:pt idx="75">
                  <c:v>6.79</c:v>
                </c:pt>
                <c:pt idx="76">
                  <c:v>6.95</c:v>
                </c:pt>
                <c:pt idx="77">
                  <c:v>7.08</c:v>
                </c:pt>
                <c:pt idx="78">
                  <c:v>7.16</c:v>
                </c:pt>
                <c:pt idx="79">
                  <c:v>7.32</c:v>
                </c:pt>
                <c:pt idx="80">
                  <c:v>7.43</c:v>
                </c:pt>
                <c:pt idx="81">
                  <c:v>7.58</c:v>
                </c:pt>
                <c:pt idx="82">
                  <c:v>7.73</c:v>
                </c:pt>
                <c:pt idx="83">
                  <c:v>7.92</c:v>
                </c:pt>
                <c:pt idx="84">
                  <c:v>8.11</c:v>
                </c:pt>
                <c:pt idx="85">
                  <c:v>8.2100000000000009</c:v>
                </c:pt>
                <c:pt idx="86">
                  <c:v>8.32</c:v>
                </c:pt>
                <c:pt idx="87">
                  <c:v>8.36</c:v>
                </c:pt>
                <c:pt idx="88">
                  <c:v>8.42</c:v>
                </c:pt>
                <c:pt idx="89">
                  <c:v>8.48</c:v>
                </c:pt>
                <c:pt idx="90">
                  <c:v>8.51</c:v>
                </c:pt>
                <c:pt idx="91">
                  <c:v>8.58</c:v>
                </c:pt>
              </c:numCache>
            </c:numRef>
          </c:xVal>
          <c:yVal>
            <c:numRef>
              <c:f>Multilayer!$AH$36:$AH$127</c:f>
              <c:numCache>
                <c:formatCode>0.00E+00</c:formatCode>
                <c:ptCount val="92"/>
                <c:pt idx="0">
                  <c:v>619000000</c:v>
                </c:pt>
                <c:pt idx="1">
                  <c:v>564000000</c:v>
                </c:pt>
                <c:pt idx="2">
                  <c:v>539000000</c:v>
                </c:pt>
                <c:pt idx="3">
                  <c:v>533000000</c:v>
                </c:pt>
                <c:pt idx="4">
                  <c:v>517000000</c:v>
                </c:pt>
                <c:pt idx="5">
                  <c:v>504000000</c:v>
                </c:pt>
                <c:pt idx="6">
                  <c:v>481000000</c:v>
                </c:pt>
                <c:pt idx="7">
                  <c:v>474000000</c:v>
                </c:pt>
                <c:pt idx="8">
                  <c:v>457000000</c:v>
                </c:pt>
                <c:pt idx="9">
                  <c:v>443000000</c:v>
                </c:pt>
                <c:pt idx="10">
                  <c:v>429000000</c:v>
                </c:pt>
                <c:pt idx="11">
                  <c:v>420000000</c:v>
                </c:pt>
                <c:pt idx="12">
                  <c:v>656000000</c:v>
                </c:pt>
                <c:pt idx="13">
                  <c:v>643000000</c:v>
                </c:pt>
                <c:pt idx="14">
                  <c:v>625000000</c:v>
                </c:pt>
                <c:pt idx="15">
                  <c:v>628000000</c:v>
                </c:pt>
                <c:pt idx="16">
                  <c:v>602000000</c:v>
                </c:pt>
                <c:pt idx="17">
                  <c:v>588000000</c:v>
                </c:pt>
                <c:pt idx="18">
                  <c:v>574000000</c:v>
                </c:pt>
                <c:pt idx="19">
                  <c:v>561000000</c:v>
                </c:pt>
                <c:pt idx="20">
                  <c:v>545000000</c:v>
                </c:pt>
                <c:pt idx="21">
                  <c:v>403000000</c:v>
                </c:pt>
                <c:pt idx="22">
                  <c:v>393000000</c:v>
                </c:pt>
                <c:pt idx="23">
                  <c:v>371000000</c:v>
                </c:pt>
                <c:pt idx="24">
                  <c:v>368000000</c:v>
                </c:pt>
                <c:pt idx="25">
                  <c:v>351000000</c:v>
                </c:pt>
                <c:pt idx="26">
                  <c:v>334000000</c:v>
                </c:pt>
                <c:pt idx="27">
                  <c:v>318000000</c:v>
                </c:pt>
                <c:pt idx="28">
                  <c:v>299000000</c:v>
                </c:pt>
                <c:pt idx="29">
                  <c:v>295000000</c:v>
                </c:pt>
                <c:pt idx="30">
                  <c:v>282000000</c:v>
                </c:pt>
                <c:pt idx="31">
                  <c:v>275000000</c:v>
                </c:pt>
                <c:pt idx="32">
                  <c:v>258000000</c:v>
                </c:pt>
                <c:pt idx="33">
                  <c:v>243000000</c:v>
                </c:pt>
                <c:pt idx="34">
                  <c:v>233000000</c:v>
                </c:pt>
                <c:pt idx="35">
                  <c:v>229000000</c:v>
                </c:pt>
                <c:pt idx="36">
                  <c:v>218000000</c:v>
                </c:pt>
                <c:pt idx="37">
                  <c:v>205000000</c:v>
                </c:pt>
                <c:pt idx="38">
                  <c:v>201000000</c:v>
                </c:pt>
                <c:pt idx="39">
                  <c:v>197000000</c:v>
                </c:pt>
                <c:pt idx="40">
                  <c:v>186000000</c:v>
                </c:pt>
                <c:pt idx="41">
                  <c:v>179000000</c:v>
                </c:pt>
                <c:pt idx="42">
                  <c:v>171000000</c:v>
                </c:pt>
                <c:pt idx="43">
                  <c:v>172000000</c:v>
                </c:pt>
                <c:pt idx="44">
                  <c:v>165000000</c:v>
                </c:pt>
                <c:pt idx="45">
                  <c:v>163000000</c:v>
                </c:pt>
                <c:pt idx="46">
                  <c:v>156000000</c:v>
                </c:pt>
                <c:pt idx="47">
                  <c:v>150000000</c:v>
                </c:pt>
                <c:pt idx="48">
                  <c:v>146000000</c:v>
                </c:pt>
                <c:pt idx="49">
                  <c:v>142000000</c:v>
                </c:pt>
                <c:pt idx="50">
                  <c:v>141000000</c:v>
                </c:pt>
                <c:pt idx="51">
                  <c:v>138000000</c:v>
                </c:pt>
                <c:pt idx="52">
                  <c:v>138000000</c:v>
                </c:pt>
                <c:pt idx="53">
                  <c:v>138000000</c:v>
                </c:pt>
                <c:pt idx="54">
                  <c:v>136000000</c:v>
                </c:pt>
                <c:pt idx="55">
                  <c:v>136000000</c:v>
                </c:pt>
                <c:pt idx="56">
                  <c:v>133000000</c:v>
                </c:pt>
                <c:pt idx="57">
                  <c:v>134000000</c:v>
                </c:pt>
                <c:pt idx="58">
                  <c:v>133000000</c:v>
                </c:pt>
                <c:pt idx="59">
                  <c:v>132000000</c:v>
                </c:pt>
                <c:pt idx="60">
                  <c:v>129000000</c:v>
                </c:pt>
                <c:pt idx="61">
                  <c:v>128000000</c:v>
                </c:pt>
                <c:pt idx="62">
                  <c:v>124000000</c:v>
                </c:pt>
                <c:pt idx="63">
                  <c:v>121000000</c:v>
                </c:pt>
                <c:pt idx="64">
                  <c:v>117000000</c:v>
                </c:pt>
                <c:pt idx="65">
                  <c:v>116000000</c:v>
                </c:pt>
                <c:pt idx="66">
                  <c:v>116000000</c:v>
                </c:pt>
                <c:pt idx="67">
                  <c:v>114000000</c:v>
                </c:pt>
                <c:pt idx="68">
                  <c:v>111000000</c:v>
                </c:pt>
                <c:pt idx="69">
                  <c:v>108000000</c:v>
                </c:pt>
                <c:pt idx="70">
                  <c:v>107000000</c:v>
                </c:pt>
                <c:pt idx="71">
                  <c:v>106000000</c:v>
                </c:pt>
                <c:pt idx="72">
                  <c:v>104000000</c:v>
                </c:pt>
                <c:pt idx="73">
                  <c:v>101000000</c:v>
                </c:pt>
                <c:pt idx="74">
                  <c:v>98200000</c:v>
                </c:pt>
                <c:pt idx="75">
                  <c:v>95600000</c:v>
                </c:pt>
                <c:pt idx="76">
                  <c:v>92700000</c:v>
                </c:pt>
                <c:pt idx="77">
                  <c:v>88800000</c:v>
                </c:pt>
                <c:pt idx="78">
                  <c:v>87300000</c:v>
                </c:pt>
                <c:pt idx="79">
                  <c:v>84500000</c:v>
                </c:pt>
                <c:pt idx="80">
                  <c:v>81000000</c:v>
                </c:pt>
                <c:pt idx="81">
                  <c:v>76200000</c:v>
                </c:pt>
                <c:pt idx="82">
                  <c:v>73700000</c:v>
                </c:pt>
                <c:pt idx="83">
                  <c:v>67700000</c:v>
                </c:pt>
                <c:pt idx="84">
                  <c:v>62100000</c:v>
                </c:pt>
                <c:pt idx="85">
                  <c:v>59800000</c:v>
                </c:pt>
                <c:pt idx="86">
                  <c:v>56600000</c:v>
                </c:pt>
                <c:pt idx="87">
                  <c:v>55400000</c:v>
                </c:pt>
                <c:pt idx="88">
                  <c:v>53700000</c:v>
                </c:pt>
                <c:pt idx="89">
                  <c:v>51800000</c:v>
                </c:pt>
                <c:pt idx="90">
                  <c:v>50300000</c:v>
                </c:pt>
                <c:pt idx="91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3AC-4455-A620-C01526267EB9}"/>
            </c:ext>
          </c:extLst>
        </c:ser>
        <c:ser>
          <c:idx val="6"/>
          <c:order val="6"/>
          <c:tx>
            <c:v>Cav 18 400nm +5um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22225">
                <a:solidFill>
                  <a:srgbClr val="7030A0"/>
                </a:solidFill>
              </a:ln>
              <a:effectLst/>
            </c:spPr>
          </c:marker>
          <c:xVal>
            <c:numRef>
              <c:f>Multilayer!$T$36:$T$160</c:f>
              <c:numCache>
                <c:formatCode>General</c:formatCode>
                <c:ptCount val="125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1.5</c:v>
                </c:pt>
                <c:pt idx="4">
                  <c:v>1.75</c:v>
                </c:pt>
                <c:pt idx="5">
                  <c:v>1.9</c:v>
                </c:pt>
                <c:pt idx="6">
                  <c:v>2.15</c:v>
                </c:pt>
                <c:pt idx="7">
                  <c:v>2.2999999999999998</c:v>
                </c:pt>
                <c:pt idx="8">
                  <c:v>2.5</c:v>
                </c:pt>
                <c:pt idx="9">
                  <c:v>2.8</c:v>
                </c:pt>
                <c:pt idx="10">
                  <c:v>3.1</c:v>
                </c:pt>
                <c:pt idx="11">
                  <c:v>3.28</c:v>
                </c:pt>
                <c:pt idx="12">
                  <c:v>3.4</c:v>
                </c:pt>
                <c:pt idx="13">
                  <c:v>3.6</c:v>
                </c:pt>
                <c:pt idx="14">
                  <c:v>3.85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4.9000000000000004</c:v>
                </c:pt>
                <c:pt idx="20">
                  <c:v>5.0999999999999996</c:v>
                </c:pt>
                <c:pt idx="21">
                  <c:v>5.3</c:v>
                </c:pt>
                <c:pt idx="22">
                  <c:v>5.6</c:v>
                </c:pt>
                <c:pt idx="23">
                  <c:v>5.8</c:v>
                </c:pt>
                <c:pt idx="24">
                  <c:v>6.08</c:v>
                </c:pt>
                <c:pt idx="25">
                  <c:v>6.14</c:v>
                </c:pt>
                <c:pt idx="26">
                  <c:v>6.12</c:v>
                </c:pt>
                <c:pt idx="27">
                  <c:v>6.11</c:v>
                </c:pt>
                <c:pt idx="28">
                  <c:v>6.29</c:v>
                </c:pt>
                <c:pt idx="29">
                  <c:v>6.22</c:v>
                </c:pt>
                <c:pt idx="30">
                  <c:v>6.2</c:v>
                </c:pt>
                <c:pt idx="31">
                  <c:v>6.26</c:v>
                </c:pt>
                <c:pt idx="32">
                  <c:v>6.34</c:v>
                </c:pt>
                <c:pt idx="33">
                  <c:v>6.35</c:v>
                </c:pt>
                <c:pt idx="34">
                  <c:v>6.41</c:v>
                </c:pt>
                <c:pt idx="35">
                  <c:v>6.4</c:v>
                </c:pt>
                <c:pt idx="36">
                  <c:v>6.41</c:v>
                </c:pt>
                <c:pt idx="37">
                  <c:v>6.48</c:v>
                </c:pt>
                <c:pt idx="38">
                  <c:v>6.47</c:v>
                </c:pt>
                <c:pt idx="39">
                  <c:v>6.5</c:v>
                </c:pt>
                <c:pt idx="40">
                  <c:v>6.55</c:v>
                </c:pt>
                <c:pt idx="41">
                  <c:v>6.55</c:v>
                </c:pt>
                <c:pt idx="42">
                  <c:v>6.6</c:v>
                </c:pt>
                <c:pt idx="43">
                  <c:v>6.65</c:v>
                </c:pt>
                <c:pt idx="44">
                  <c:v>6.71</c:v>
                </c:pt>
                <c:pt idx="45">
                  <c:v>6.79</c:v>
                </c:pt>
                <c:pt idx="46" formatCode="0.000">
                  <c:v>6.79</c:v>
                </c:pt>
                <c:pt idx="47" formatCode="0.000">
                  <c:v>6.83</c:v>
                </c:pt>
                <c:pt idx="48" formatCode="0.000">
                  <c:v>6.84</c:v>
                </c:pt>
                <c:pt idx="49">
                  <c:v>6.82</c:v>
                </c:pt>
                <c:pt idx="50">
                  <c:v>6.89</c:v>
                </c:pt>
                <c:pt idx="51">
                  <c:v>6.98</c:v>
                </c:pt>
                <c:pt idx="52">
                  <c:v>6.96</c:v>
                </c:pt>
                <c:pt idx="53">
                  <c:v>6.92</c:v>
                </c:pt>
                <c:pt idx="54">
                  <c:v>6.94</c:v>
                </c:pt>
                <c:pt idx="55">
                  <c:v>7.07</c:v>
                </c:pt>
                <c:pt idx="56">
                  <c:v>7.07</c:v>
                </c:pt>
                <c:pt idx="57">
                  <c:v>7.05</c:v>
                </c:pt>
                <c:pt idx="58">
                  <c:v>7.08</c:v>
                </c:pt>
                <c:pt idx="59">
                  <c:v>7.07</c:v>
                </c:pt>
                <c:pt idx="60">
                  <c:v>7.16</c:v>
                </c:pt>
                <c:pt idx="61">
                  <c:v>7.17</c:v>
                </c:pt>
                <c:pt idx="62">
                  <c:v>7.14</c:v>
                </c:pt>
                <c:pt idx="63">
                  <c:v>7.27</c:v>
                </c:pt>
                <c:pt idx="64">
                  <c:v>7.25</c:v>
                </c:pt>
                <c:pt idx="65">
                  <c:v>7.28</c:v>
                </c:pt>
                <c:pt idx="66">
                  <c:v>7.26</c:v>
                </c:pt>
                <c:pt idx="67">
                  <c:v>7.3</c:v>
                </c:pt>
                <c:pt idx="68">
                  <c:v>7.32</c:v>
                </c:pt>
                <c:pt idx="69">
                  <c:v>7.46</c:v>
                </c:pt>
                <c:pt idx="70">
                  <c:v>7.49</c:v>
                </c:pt>
                <c:pt idx="71">
                  <c:v>7.5</c:v>
                </c:pt>
                <c:pt idx="72">
                  <c:v>7.52</c:v>
                </c:pt>
                <c:pt idx="73">
                  <c:v>7.53</c:v>
                </c:pt>
                <c:pt idx="74">
                  <c:v>7.4</c:v>
                </c:pt>
                <c:pt idx="75">
                  <c:v>7.4</c:v>
                </c:pt>
                <c:pt idx="76">
                  <c:v>7.54</c:v>
                </c:pt>
                <c:pt idx="77">
                  <c:v>7.68</c:v>
                </c:pt>
                <c:pt idx="78">
                  <c:v>7.53</c:v>
                </c:pt>
                <c:pt idx="79">
                  <c:v>7.66</c:v>
                </c:pt>
                <c:pt idx="80">
                  <c:v>7.68</c:v>
                </c:pt>
                <c:pt idx="81">
                  <c:v>7.64</c:v>
                </c:pt>
                <c:pt idx="82">
                  <c:v>7.95</c:v>
                </c:pt>
                <c:pt idx="83">
                  <c:v>7.79</c:v>
                </c:pt>
                <c:pt idx="84">
                  <c:v>7.96</c:v>
                </c:pt>
                <c:pt idx="85">
                  <c:v>8.16</c:v>
                </c:pt>
                <c:pt idx="86">
                  <c:v>8.17</c:v>
                </c:pt>
                <c:pt idx="87">
                  <c:v>8.19</c:v>
                </c:pt>
                <c:pt idx="88">
                  <c:v>8.33</c:v>
                </c:pt>
                <c:pt idx="89">
                  <c:v>8.3000000000000007</c:v>
                </c:pt>
                <c:pt idx="90">
                  <c:v>8.32</c:v>
                </c:pt>
                <c:pt idx="91">
                  <c:v>8.41</c:v>
                </c:pt>
                <c:pt idx="92">
                  <c:v>8.42</c:v>
                </c:pt>
                <c:pt idx="93">
                  <c:v>8.6300000000000008</c:v>
                </c:pt>
                <c:pt idx="94">
                  <c:v>8.4499999999999993</c:v>
                </c:pt>
                <c:pt idx="95">
                  <c:v>8.49</c:v>
                </c:pt>
                <c:pt idx="96">
                  <c:v>8.65</c:v>
                </c:pt>
                <c:pt idx="97">
                  <c:v>8.61</c:v>
                </c:pt>
                <c:pt idx="98">
                  <c:v>8.74</c:v>
                </c:pt>
                <c:pt idx="99">
                  <c:v>8.75</c:v>
                </c:pt>
                <c:pt idx="100">
                  <c:v>8.7799999999999994</c:v>
                </c:pt>
                <c:pt idx="101">
                  <c:v>8.8000000000000007</c:v>
                </c:pt>
                <c:pt idx="102">
                  <c:v>8.89</c:v>
                </c:pt>
                <c:pt idx="103">
                  <c:v>8.86</c:v>
                </c:pt>
                <c:pt idx="104">
                  <c:v>8.86</c:v>
                </c:pt>
                <c:pt idx="105">
                  <c:v>9.01</c:v>
                </c:pt>
                <c:pt idx="106">
                  <c:v>9.0399999999999991</c:v>
                </c:pt>
                <c:pt idx="107">
                  <c:v>9.0399999999999991</c:v>
                </c:pt>
                <c:pt idx="108">
                  <c:v>9.09</c:v>
                </c:pt>
                <c:pt idx="109">
                  <c:v>9.1</c:v>
                </c:pt>
                <c:pt idx="110">
                  <c:v>9.14</c:v>
                </c:pt>
                <c:pt idx="111">
                  <c:v>9.15</c:v>
                </c:pt>
                <c:pt idx="112">
                  <c:v>9.1999999999999993</c:v>
                </c:pt>
                <c:pt idx="113">
                  <c:v>9.2799999999999994</c:v>
                </c:pt>
                <c:pt idx="114">
                  <c:v>9.2899999999999991</c:v>
                </c:pt>
                <c:pt idx="115">
                  <c:v>9.33</c:v>
                </c:pt>
                <c:pt idx="116">
                  <c:v>9.33</c:v>
                </c:pt>
                <c:pt idx="117">
                  <c:v>9.39</c:v>
                </c:pt>
                <c:pt idx="118">
                  <c:v>9.4</c:v>
                </c:pt>
                <c:pt idx="119">
                  <c:v>9.4</c:v>
                </c:pt>
                <c:pt idx="120">
                  <c:v>9.42</c:v>
                </c:pt>
                <c:pt idx="121">
                  <c:v>9.44</c:v>
                </c:pt>
                <c:pt idx="122">
                  <c:v>9.51</c:v>
                </c:pt>
                <c:pt idx="123">
                  <c:v>9.49</c:v>
                </c:pt>
                <c:pt idx="124">
                  <c:v>9.5299999999999994</c:v>
                </c:pt>
              </c:numCache>
            </c:numRef>
          </c:xVal>
          <c:yVal>
            <c:numRef>
              <c:f>Multilayer!$S$36:$S$160</c:f>
              <c:numCache>
                <c:formatCode>General</c:formatCode>
                <c:ptCount val="125"/>
                <c:pt idx="0">
                  <c:v>195000000</c:v>
                </c:pt>
                <c:pt idx="1">
                  <c:v>190000000</c:v>
                </c:pt>
                <c:pt idx="2">
                  <c:v>180000000</c:v>
                </c:pt>
                <c:pt idx="3" formatCode="0.00E+00">
                  <c:v>170000000</c:v>
                </c:pt>
                <c:pt idx="4" formatCode="0.00E+00">
                  <c:v>165000000</c:v>
                </c:pt>
                <c:pt idx="5" formatCode="0.00E+00">
                  <c:v>160000000</c:v>
                </c:pt>
                <c:pt idx="6" formatCode="0.00E+00">
                  <c:v>146000000</c:v>
                </c:pt>
                <c:pt idx="7" formatCode="0.00E+00">
                  <c:v>145000000</c:v>
                </c:pt>
                <c:pt idx="8" formatCode="0.00E+00">
                  <c:v>140000000</c:v>
                </c:pt>
                <c:pt idx="9" formatCode="0.00E+00">
                  <c:v>123000000</c:v>
                </c:pt>
                <c:pt idx="10" formatCode="0.00E+00">
                  <c:v>124000000</c:v>
                </c:pt>
                <c:pt idx="11" formatCode="0.00E+00">
                  <c:v>120000000</c:v>
                </c:pt>
                <c:pt idx="12" formatCode="0.00E+00">
                  <c:v>118000000</c:v>
                </c:pt>
                <c:pt idx="13" formatCode="0.00E+00">
                  <c:v>117000000</c:v>
                </c:pt>
                <c:pt idx="14" formatCode="0.00E+00">
                  <c:v>118000000</c:v>
                </c:pt>
                <c:pt idx="15" formatCode="0.00E+00">
                  <c:v>117000000</c:v>
                </c:pt>
                <c:pt idx="16" formatCode="0.00E+00">
                  <c:v>115000000</c:v>
                </c:pt>
                <c:pt idx="17" formatCode="0.00E+00">
                  <c:v>110000000</c:v>
                </c:pt>
                <c:pt idx="18" formatCode="0.00E+00">
                  <c:v>107000000</c:v>
                </c:pt>
                <c:pt idx="19" formatCode="0.00E+00">
                  <c:v>105000000</c:v>
                </c:pt>
                <c:pt idx="20" formatCode="0.00E+00">
                  <c:v>100000000</c:v>
                </c:pt>
                <c:pt idx="21" formatCode="0.00E+00">
                  <c:v>96000000</c:v>
                </c:pt>
                <c:pt idx="22" formatCode="0.00E+00">
                  <c:v>91000000</c:v>
                </c:pt>
                <c:pt idx="23" formatCode="0.00E+00">
                  <c:v>86000000</c:v>
                </c:pt>
                <c:pt idx="24" formatCode="0.00E+00">
                  <c:v>80600000</c:v>
                </c:pt>
                <c:pt idx="25" formatCode="0.00E+00">
                  <c:v>79400000</c:v>
                </c:pt>
                <c:pt idx="26" formatCode="0.00E+00">
                  <c:v>78300000</c:v>
                </c:pt>
                <c:pt idx="27" formatCode="0.00E+00">
                  <c:v>78100000</c:v>
                </c:pt>
                <c:pt idx="28" formatCode="0.00E+00">
                  <c:v>75700000</c:v>
                </c:pt>
                <c:pt idx="29" formatCode="0.00E+00">
                  <c:v>76400000</c:v>
                </c:pt>
                <c:pt idx="30" formatCode="0.00E+00">
                  <c:v>76200000</c:v>
                </c:pt>
                <c:pt idx="31" formatCode="0.00E+00">
                  <c:v>75700000</c:v>
                </c:pt>
                <c:pt idx="32" formatCode="0.00E+00">
                  <c:v>73200000</c:v>
                </c:pt>
                <c:pt idx="33" formatCode="0.00E+00">
                  <c:v>73000000</c:v>
                </c:pt>
                <c:pt idx="34" formatCode="0.00E+00">
                  <c:v>72400000</c:v>
                </c:pt>
                <c:pt idx="35" formatCode="0.00E+00">
                  <c:v>71900000</c:v>
                </c:pt>
                <c:pt idx="36" formatCode="0.00E+00">
                  <c:v>72300000</c:v>
                </c:pt>
                <c:pt idx="37" formatCode="0.00E+00">
                  <c:v>71500000</c:v>
                </c:pt>
                <c:pt idx="38" formatCode="0.00E+00">
                  <c:v>71500000</c:v>
                </c:pt>
                <c:pt idx="39" formatCode="0.00E+00">
                  <c:v>70800000</c:v>
                </c:pt>
                <c:pt idx="40" formatCode="0.00E+00">
                  <c:v>70000000</c:v>
                </c:pt>
                <c:pt idx="41" formatCode="0.00E+00">
                  <c:v>70200000</c:v>
                </c:pt>
                <c:pt idx="42" formatCode="0.00E+00">
                  <c:v>69700000</c:v>
                </c:pt>
                <c:pt idx="43" formatCode="0.00E+00">
                  <c:v>68700000</c:v>
                </c:pt>
                <c:pt idx="44" formatCode="0.00E+00">
                  <c:v>67300000</c:v>
                </c:pt>
                <c:pt idx="45" formatCode="0.00E+00">
                  <c:v>66200000</c:v>
                </c:pt>
                <c:pt idx="46" formatCode="0.00E+00">
                  <c:v>66100000</c:v>
                </c:pt>
                <c:pt idx="47" formatCode="0.00E+00">
                  <c:v>65300000</c:v>
                </c:pt>
                <c:pt idx="48" formatCode="0.00E+00">
                  <c:v>65600000</c:v>
                </c:pt>
                <c:pt idx="49" formatCode="0.00E+00">
                  <c:v>65500000</c:v>
                </c:pt>
                <c:pt idx="50" formatCode="0.00E+00">
                  <c:v>64800000</c:v>
                </c:pt>
                <c:pt idx="51" formatCode="0.00E+00">
                  <c:v>64400000</c:v>
                </c:pt>
                <c:pt idx="52" formatCode="0.00E+00">
                  <c:v>64600000</c:v>
                </c:pt>
                <c:pt idx="53" formatCode="0.00E+00">
                  <c:v>64800000</c:v>
                </c:pt>
                <c:pt idx="54" formatCode="0.00E+00">
                  <c:v>64700000</c:v>
                </c:pt>
                <c:pt idx="55" formatCode="0.00E+00">
                  <c:v>63500000</c:v>
                </c:pt>
                <c:pt idx="56" formatCode="0.00E+00">
                  <c:v>63500000</c:v>
                </c:pt>
                <c:pt idx="57" formatCode="0.00E+00">
                  <c:v>63400000</c:v>
                </c:pt>
                <c:pt idx="58" formatCode="0.00E+00">
                  <c:v>62800000</c:v>
                </c:pt>
                <c:pt idx="59" formatCode="0.00E+00">
                  <c:v>62700000</c:v>
                </c:pt>
                <c:pt idx="60" formatCode="0.00E+00">
                  <c:v>62200000</c:v>
                </c:pt>
                <c:pt idx="61" formatCode="0.00E+00">
                  <c:v>61800000</c:v>
                </c:pt>
                <c:pt idx="62" formatCode="0.00E+00">
                  <c:v>61900000</c:v>
                </c:pt>
                <c:pt idx="63" formatCode="0.00E+00">
                  <c:v>60200000</c:v>
                </c:pt>
                <c:pt idx="64" formatCode="0.00E+00">
                  <c:v>60600000</c:v>
                </c:pt>
                <c:pt idx="65" formatCode="0.00E+00">
                  <c:v>60000000</c:v>
                </c:pt>
                <c:pt idx="66" formatCode="0.00E+00">
                  <c:v>60200000</c:v>
                </c:pt>
                <c:pt idx="67" formatCode="0.00E+00">
                  <c:v>59600000</c:v>
                </c:pt>
                <c:pt idx="68" formatCode="0.00E+00">
                  <c:v>59400000</c:v>
                </c:pt>
                <c:pt idx="69" formatCode="0.00E+00">
                  <c:v>57900000</c:v>
                </c:pt>
                <c:pt idx="70" formatCode="0.00E+00">
                  <c:v>57900000</c:v>
                </c:pt>
                <c:pt idx="71" formatCode="0.00E+00">
                  <c:v>58000000</c:v>
                </c:pt>
                <c:pt idx="72" formatCode="0.00E+00">
                  <c:v>57800000</c:v>
                </c:pt>
                <c:pt idx="73" formatCode="0.00E+00">
                  <c:v>58000000</c:v>
                </c:pt>
                <c:pt idx="74" formatCode="0.00E+00">
                  <c:v>58900000</c:v>
                </c:pt>
                <c:pt idx="75" formatCode="0.00E+00">
                  <c:v>59100000</c:v>
                </c:pt>
                <c:pt idx="76" formatCode="0.00E+00">
                  <c:v>58300000</c:v>
                </c:pt>
                <c:pt idx="77" formatCode="0.00E+00">
                  <c:v>56800000</c:v>
                </c:pt>
                <c:pt idx="78" formatCode="0.00E+00">
                  <c:v>57400000</c:v>
                </c:pt>
                <c:pt idx="79" formatCode="0.00E+00">
                  <c:v>56400000</c:v>
                </c:pt>
                <c:pt idx="80" formatCode="0.00E+00">
                  <c:v>56600000</c:v>
                </c:pt>
                <c:pt idx="81" formatCode="0.00E+00">
                  <c:v>56000000</c:v>
                </c:pt>
                <c:pt idx="82" formatCode="0.00E+00">
                  <c:v>56100000</c:v>
                </c:pt>
                <c:pt idx="83" formatCode="0.00E+00">
                  <c:v>57800000</c:v>
                </c:pt>
                <c:pt idx="84" formatCode="0.00E+00">
                  <c:v>56900000</c:v>
                </c:pt>
                <c:pt idx="85" formatCode="0.00E+00">
                  <c:v>55500000</c:v>
                </c:pt>
                <c:pt idx="86" formatCode="0.00E+00">
                  <c:v>55700000</c:v>
                </c:pt>
                <c:pt idx="87" formatCode="0.00E+00">
                  <c:v>55700000</c:v>
                </c:pt>
                <c:pt idx="88" formatCode="0.00E+00">
                  <c:v>54700000</c:v>
                </c:pt>
                <c:pt idx="89" formatCode="0.00E+00">
                  <c:v>55000000</c:v>
                </c:pt>
                <c:pt idx="90" formatCode="0.00E+00">
                  <c:v>55000000</c:v>
                </c:pt>
                <c:pt idx="91" formatCode="0.00E+00">
                  <c:v>54100000</c:v>
                </c:pt>
                <c:pt idx="92" formatCode="0.00E+00">
                  <c:v>54100000</c:v>
                </c:pt>
                <c:pt idx="93" formatCode="0.00E+00">
                  <c:v>52700000</c:v>
                </c:pt>
                <c:pt idx="94" formatCode="0.00E+00">
                  <c:v>54400000</c:v>
                </c:pt>
                <c:pt idx="95" formatCode="0.00E+00">
                  <c:v>53900000</c:v>
                </c:pt>
                <c:pt idx="96" formatCode="0.00E+00">
                  <c:v>52600000</c:v>
                </c:pt>
                <c:pt idx="97" formatCode="0.00E+00">
                  <c:v>52900000</c:v>
                </c:pt>
                <c:pt idx="98" formatCode="0.00E+00">
                  <c:v>51600000</c:v>
                </c:pt>
                <c:pt idx="99" formatCode="0.00E+00">
                  <c:v>51600000</c:v>
                </c:pt>
                <c:pt idx="100" formatCode="0.00E+00">
                  <c:v>51400000</c:v>
                </c:pt>
                <c:pt idx="101" formatCode="0.00E+00">
                  <c:v>51300000</c:v>
                </c:pt>
                <c:pt idx="102" formatCode="0.00E+00">
                  <c:v>50900000</c:v>
                </c:pt>
                <c:pt idx="103" formatCode="0.00E+00">
                  <c:v>51100000</c:v>
                </c:pt>
                <c:pt idx="104" formatCode="0.00E+00">
                  <c:v>51500000</c:v>
                </c:pt>
                <c:pt idx="105" formatCode="0.00E+00">
                  <c:v>50300000</c:v>
                </c:pt>
                <c:pt idx="106" formatCode="0.00E+00">
                  <c:v>50100000</c:v>
                </c:pt>
                <c:pt idx="107" formatCode="0.00E+00">
                  <c:v>50300000</c:v>
                </c:pt>
                <c:pt idx="108" formatCode="0.00E+00">
                  <c:v>49800000</c:v>
                </c:pt>
                <c:pt idx="109" formatCode="0.00E+00">
                  <c:v>50000000</c:v>
                </c:pt>
                <c:pt idx="110" formatCode="0.00E+00">
                  <c:v>49800000</c:v>
                </c:pt>
                <c:pt idx="111" formatCode="0.00E+00">
                  <c:v>49800000</c:v>
                </c:pt>
                <c:pt idx="112" formatCode="0.00E+00">
                  <c:v>49500000</c:v>
                </c:pt>
                <c:pt idx="113" formatCode="0.00E+00">
                  <c:v>51100000</c:v>
                </c:pt>
                <c:pt idx="114" formatCode="0.00E+00">
                  <c:v>51200000</c:v>
                </c:pt>
                <c:pt idx="115" formatCode="0.00E+00">
                  <c:v>51100000</c:v>
                </c:pt>
                <c:pt idx="116" formatCode="0.00E+00">
                  <c:v>50700000</c:v>
                </c:pt>
                <c:pt idx="117" formatCode="0.00E+00">
                  <c:v>50500000</c:v>
                </c:pt>
                <c:pt idx="118" formatCode="0.00E+00">
                  <c:v>50300000</c:v>
                </c:pt>
                <c:pt idx="119" formatCode="0.00E+00">
                  <c:v>50800000</c:v>
                </c:pt>
                <c:pt idx="120" formatCode="0.00E+00">
                  <c:v>50500000</c:v>
                </c:pt>
                <c:pt idx="121" formatCode="0.00E+00">
                  <c:v>50600000</c:v>
                </c:pt>
                <c:pt idx="122" formatCode="0.00E+00">
                  <c:v>50000000</c:v>
                </c:pt>
                <c:pt idx="123" formatCode="0.00E+00">
                  <c:v>49800000</c:v>
                </c:pt>
                <c:pt idx="124" formatCode="0.00E+00">
                  <c:v>49500000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3AC-4455-A620-C01526267EB9}"/>
            </c:ext>
          </c:extLst>
        </c:ser>
        <c:ser>
          <c:idx val="8"/>
          <c:order val="7"/>
          <c:tx>
            <c:v>Cav 21 500nm +5um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ysClr val="window" lastClr="FFFFFF">
                  <a:lumMod val="50000"/>
                </a:sysClr>
              </a:solidFill>
              <a:ln w="19050">
                <a:solidFill>
                  <a:sysClr val="window" lastClr="FFFFFF">
                    <a:lumMod val="50000"/>
                  </a:sysClr>
                </a:solidFill>
              </a:ln>
              <a:effectLst/>
            </c:spPr>
          </c:marker>
          <c:xVal>
            <c:numRef>
              <c:f>Multilayer!$AD$36:$AD$90</c:f>
              <c:numCache>
                <c:formatCode>0.00</c:formatCode>
                <c:ptCount val="55"/>
                <c:pt idx="0">
                  <c:v>1.03</c:v>
                </c:pt>
                <c:pt idx="1">
                  <c:v>1.1100000000000001</c:v>
                </c:pt>
                <c:pt idx="2">
                  <c:v>1.17</c:v>
                </c:pt>
                <c:pt idx="3">
                  <c:v>1.24</c:v>
                </c:pt>
                <c:pt idx="4">
                  <c:v>1.3</c:v>
                </c:pt>
                <c:pt idx="5">
                  <c:v>1.4</c:v>
                </c:pt>
                <c:pt idx="6">
                  <c:v>1.48</c:v>
                </c:pt>
                <c:pt idx="7">
                  <c:v>1.55</c:v>
                </c:pt>
                <c:pt idx="8">
                  <c:v>1.61</c:v>
                </c:pt>
                <c:pt idx="9">
                  <c:v>1.66</c:v>
                </c:pt>
                <c:pt idx="10">
                  <c:v>1.7</c:v>
                </c:pt>
                <c:pt idx="11">
                  <c:v>1.77</c:v>
                </c:pt>
                <c:pt idx="12">
                  <c:v>1.84</c:v>
                </c:pt>
                <c:pt idx="13">
                  <c:v>1.91</c:v>
                </c:pt>
                <c:pt idx="14">
                  <c:v>1.98</c:v>
                </c:pt>
                <c:pt idx="15">
                  <c:v>2.06</c:v>
                </c:pt>
                <c:pt idx="16">
                  <c:v>2.13</c:v>
                </c:pt>
                <c:pt idx="17">
                  <c:v>2.21</c:v>
                </c:pt>
                <c:pt idx="18">
                  <c:v>2.29</c:v>
                </c:pt>
                <c:pt idx="19">
                  <c:v>2.36</c:v>
                </c:pt>
                <c:pt idx="20">
                  <c:v>2.4300000000000002</c:v>
                </c:pt>
                <c:pt idx="21">
                  <c:v>2.5</c:v>
                </c:pt>
                <c:pt idx="22">
                  <c:v>2.59</c:v>
                </c:pt>
                <c:pt idx="23">
                  <c:v>2.67</c:v>
                </c:pt>
                <c:pt idx="24">
                  <c:v>2.76</c:v>
                </c:pt>
                <c:pt idx="25">
                  <c:v>2.85</c:v>
                </c:pt>
                <c:pt idx="26">
                  <c:v>2.92</c:v>
                </c:pt>
                <c:pt idx="27">
                  <c:v>2.98</c:v>
                </c:pt>
                <c:pt idx="28">
                  <c:v>3.05</c:v>
                </c:pt>
                <c:pt idx="29">
                  <c:v>3.12</c:v>
                </c:pt>
                <c:pt idx="30">
                  <c:v>3.2</c:v>
                </c:pt>
                <c:pt idx="31">
                  <c:v>3.27</c:v>
                </c:pt>
                <c:pt idx="32">
                  <c:v>3.34</c:v>
                </c:pt>
                <c:pt idx="33">
                  <c:v>3.42</c:v>
                </c:pt>
                <c:pt idx="34">
                  <c:v>3.5</c:v>
                </c:pt>
                <c:pt idx="35">
                  <c:v>3.6</c:v>
                </c:pt>
                <c:pt idx="36">
                  <c:v>3.68</c:v>
                </c:pt>
                <c:pt idx="37">
                  <c:v>3.77</c:v>
                </c:pt>
                <c:pt idx="38">
                  <c:v>3.81</c:v>
                </c:pt>
                <c:pt idx="39">
                  <c:v>3.85</c:v>
                </c:pt>
                <c:pt idx="40">
                  <c:v>3.77</c:v>
                </c:pt>
                <c:pt idx="41">
                  <c:v>3.9699999999999998</c:v>
                </c:pt>
                <c:pt idx="42">
                  <c:v>4.21</c:v>
                </c:pt>
                <c:pt idx="43">
                  <c:v>4.3899999999999997</c:v>
                </c:pt>
                <c:pt idx="44">
                  <c:v>4.5599999999999996</c:v>
                </c:pt>
                <c:pt idx="45">
                  <c:v>4.72</c:v>
                </c:pt>
                <c:pt idx="46">
                  <c:v>5.04</c:v>
                </c:pt>
                <c:pt idx="47">
                  <c:v>5.2799999999999994</c:v>
                </c:pt>
                <c:pt idx="48">
                  <c:v>5.5299999999999994</c:v>
                </c:pt>
                <c:pt idx="49">
                  <c:v>5.9499999999999993</c:v>
                </c:pt>
                <c:pt idx="50">
                  <c:v>6.16</c:v>
                </c:pt>
                <c:pt idx="51">
                  <c:v>6.4499999999999993</c:v>
                </c:pt>
                <c:pt idx="52">
                  <c:v>6.72</c:v>
                </c:pt>
                <c:pt idx="53">
                  <c:v>6.89</c:v>
                </c:pt>
                <c:pt idx="54">
                  <c:v>6.9499999999999993</c:v>
                </c:pt>
              </c:numCache>
            </c:numRef>
          </c:xVal>
          <c:yVal>
            <c:numRef>
              <c:f>Multilayer!$AC$36:$AC$90</c:f>
              <c:numCache>
                <c:formatCode>0.00E+00</c:formatCode>
                <c:ptCount val="55"/>
                <c:pt idx="0">
                  <c:v>768000000</c:v>
                </c:pt>
                <c:pt idx="1">
                  <c:v>773000000</c:v>
                </c:pt>
                <c:pt idx="2">
                  <c:v>774000000</c:v>
                </c:pt>
                <c:pt idx="3">
                  <c:v>778000000</c:v>
                </c:pt>
                <c:pt idx="4">
                  <c:v>780000000</c:v>
                </c:pt>
                <c:pt idx="5">
                  <c:v>782000000</c:v>
                </c:pt>
                <c:pt idx="6">
                  <c:v>782000000</c:v>
                </c:pt>
                <c:pt idx="7">
                  <c:v>784000000</c:v>
                </c:pt>
                <c:pt idx="8">
                  <c:v>785000000</c:v>
                </c:pt>
                <c:pt idx="9">
                  <c:v>785000000</c:v>
                </c:pt>
                <c:pt idx="10">
                  <c:v>781000000</c:v>
                </c:pt>
                <c:pt idx="11">
                  <c:v>780000000</c:v>
                </c:pt>
                <c:pt idx="12">
                  <c:v>780000000</c:v>
                </c:pt>
                <c:pt idx="13">
                  <c:v>781000000</c:v>
                </c:pt>
                <c:pt idx="14">
                  <c:v>782000000</c:v>
                </c:pt>
                <c:pt idx="15">
                  <c:v>781000000</c:v>
                </c:pt>
                <c:pt idx="16">
                  <c:v>784000000</c:v>
                </c:pt>
                <c:pt idx="17">
                  <c:v>780000000</c:v>
                </c:pt>
                <c:pt idx="18">
                  <c:v>774000000</c:v>
                </c:pt>
                <c:pt idx="19">
                  <c:v>773000000</c:v>
                </c:pt>
                <c:pt idx="20">
                  <c:v>769000000</c:v>
                </c:pt>
                <c:pt idx="21">
                  <c:v>764000000</c:v>
                </c:pt>
                <c:pt idx="22">
                  <c:v>769000000</c:v>
                </c:pt>
                <c:pt idx="23">
                  <c:v>767000000</c:v>
                </c:pt>
                <c:pt idx="24">
                  <c:v>768000000</c:v>
                </c:pt>
                <c:pt idx="25">
                  <c:v>771000000</c:v>
                </c:pt>
                <c:pt idx="26">
                  <c:v>772000000</c:v>
                </c:pt>
                <c:pt idx="27">
                  <c:v>773000000</c:v>
                </c:pt>
                <c:pt idx="28">
                  <c:v>776000000</c:v>
                </c:pt>
                <c:pt idx="29">
                  <c:v>779000000</c:v>
                </c:pt>
                <c:pt idx="30">
                  <c:v>779000000</c:v>
                </c:pt>
                <c:pt idx="31">
                  <c:v>781000000</c:v>
                </c:pt>
                <c:pt idx="32">
                  <c:v>781000000</c:v>
                </c:pt>
                <c:pt idx="33">
                  <c:v>783000000</c:v>
                </c:pt>
                <c:pt idx="34">
                  <c:v>786000000</c:v>
                </c:pt>
                <c:pt idx="35">
                  <c:v>725000000</c:v>
                </c:pt>
                <c:pt idx="36">
                  <c:v>727000000</c:v>
                </c:pt>
                <c:pt idx="37">
                  <c:v>728000000</c:v>
                </c:pt>
                <c:pt idx="38">
                  <c:v>729000000</c:v>
                </c:pt>
                <c:pt idx="39">
                  <c:v>729000000</c:v>
                </c:pt>
                <c:pt idx="40">
                  <c:v>148000000</c:v>
                </c:pt>
                <c:pt idx="41">
                  <c:v>140000000</c:v>
                </c:pt>
                <c:pt idx="42">
                  <c:v>130000000</c:v>
                </c:pt>
                <c:pt idx="43">
                  <c:v>126000000</c:v>
                </c:pt>
                <c:pt idx="44">
                  <c:v>122000000</c:v>
                </c:pt>
                <c:pt idx="45">
                  <c:v>115000000</c:v>
                </c:pt>
                <c:pt idx="46">
                  <c:v>106000000</c:v>
                </c:pt>
                <c:pt idx="47">
                  <c:v>101000000</c:v>
                </c:pt>
                <c:pt idx="48">
                  <c:v>92600000</c:v>
                </c:pt>
                <c:pt idx="49">
                  <c:v>84300000</c:v>
                </c:pt>
                <c:pt idx="50">
                  <c:v>76400000</c:v>
                </c:pt>
                <c:pt idx="51">
                  <c:v>69300000</c:v>
                </c:pt>
                <c:pt idx="52">
                  <c:v>45800000</c:v>
                </c:pt>
                <c:pt idx="53">
                  <c:v>30900000</c:v>
                </c:pt>
                <c:pt idx="54">
                  <c:v>23900000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3AC-4455-A620-C01526267EB9}"/>
            </c:ext>
          </c:extLst>
        </c:ser>
        <c:ser>
          <c:idx val="16"/>
          <c:order val="8"/>
          <c:tx>
            <c:v>Nb Bulk 1.8K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Multilayer!$AS$35:$AS$77</c:f>
              <c:numCache>
                <c:formatCode>0.00</c:formatCode>
                <c:ptCount val="43"/>
                <c:pt idx="0">
                  <c:v>1.0744579999999999</c:v>
                </c:pt>
                <c:pt idx="1">
                  <c:v>1.2723845</c:v>
                </c:pt>
                <c:pt idx="2">
                  <c:v>1.5268614</c:v>
                </c:pt>
                <c:pt idx="3">
                  <c:v>1.8096136</c:v>
                </c:pt>
                <c:pt idx="4">
                  <c:v>2.0640904999999998</c:v>
                </c:pt>
                <c:pt idx="5">
                  <c:v>2.3751177999999999</c:v>
                </c:pt>
                <c:pt idx="6">
                  <c:v>2.7709708000000002</c:v>
                </c:pt>
                <c:pt idx="7">
                  <c:v>3.1668238999999998</c:v>
                </c:pt>
                <c:pt idx="8">
                  <c:v>3.5344014000000001</c:v>
                </c:pt>
                <c:pt idx="9">
                  <c:v>3.9302545000000002</c:v>
                </c:pt>
                <c:pt idx="10">
                  <c:v>4.3543824999999998</c:v>
                </c:pt>
                <c:pt idx="11">
                  <c:v>4.8067859999999998</c:v>
                </c:pt>
                <c:pt idx="12">
                  <c:v>5.3722899999999996</c:v>
                </c:pt>
                <c:pt idx="13">
                  <c:v>5.8812439999999997</c:v>
                </c:pt>
                <c:pt idx="14">
                  <c:v>6.4184732000000002</c:v>
                </c:pt>
                <c:pt idx="15">
                  <c:v>6.899152</c:v>
                </c:pt>
                <c:pt idx="16">
                  <c:v>7.4363809999999999</c:v>
                </c:pt>
                <c:pt idx="17">
                  <c:v>8.1432610000000007</c:v>
                </c:pt>
                <c:pt idx="18">
                  <c:v>8.6804904999999994</c:v>
                </c:pt>
                <c:pt idx="19">
                  <c:v>9.1328940000000003</c:v>
                </c:pt>
                <c:pt idx="20">
                  <c:v>9.8397740000000002</c:v>
                </c:pt>
                <c:pt idx="21">
                  <c:v>10.574928999999999</c:v>
                </c:pt>
                <c:pt idx="22">
                  <c:v>11.310085000000001</c:v>
                </c:pt>
                <c:pt idx="23">
                  <c:v>11.98869</c:v>
                </c:pt>
                <c:pt idx="24">
                  <c:v>12.63902</c:v>
                </c:pt>
                <c:pt idx="25">
                  <c:v>13.374174999999999</c:v>
                </c:pt>
                <c:pt idx="26">
                  <c:v>13.996230000000001</c:v>
                </c:pt>
                <c:pt idx="27">
                  <c:v>14.731385</c:v>
                </c:pt>
                <c:pt idx="28">
                  <c:v>15.579642</c:v>
                </c:pt>
                <c:pt idx="29">
                  <c:v>16.314796000000001</c:v>
                </c:pt>
                <c:pt idx="30">
                  <c:v>17.30443</c:v>
                </c:pt>
                <c:pt idx="31">
                  <c:v>18.011310000000002</c:v>
                </c:pt>
                <c:pt idx="32">
                  <c:v>18.803017000000001</c:v>
                </c:pt>
                <c:pt idx="33">
                  <c:v>19.453346</c:v>
                </c:pt>
                <c:pt idx="34">
                  <c:v>20.386429</c:v>
                </c:pt>
                <c:pt idx="35">
                  <c:v>21.291235</c:v>
                </c:pt>
                <c:pt idx="36">
                  <c:v>22.224318</c:v>
                </c:pt>
                <c:pt idx="37">
                  <c:v>23.270499999999998</c:v>
                </c:pt>
                <c:pt idx="38">
                  <c:v>24.316683000000001</c:v>
                </c:pt>
                <c:pt idx="39">
                  <c:v>24.967012</c:v>
                </c:pt>
                <c:pt idx="40">
                  <c:v>25.617342000000001</c:v>
                </c:pt>
                <c:pt idx="41">
                  <c:v>26.098020000000002</c:v>
                </c:pt>
                <c:pt idx="42">
                  <c:v>26.522148000000001</c:v>
                </c:pt>
              </c:numCache>
            </c:numRef>
          </c:xVal>
          <c:yVal>
            <c:numRef>
              <c:f>Multilayer!$AR$35:$AR$77</c:f>
              <c:numCache>
                <c:formatCode>0.00E+00</c:formatCode>
                <c:ptCount val="43"/>
                <c:pt idx="0">
                  <c:v>1567007620</c:v>
                </c:pt>
                <c:pt idx="1">
                  <c:v>1567007620</c:v>
                </c:pt>
                <c:pt idx="2">
                  <c:v>1579090820</c:v>
                </c:pt>
                <c:pt idx="3">
                  <c:v>1591267070</c:v>
                </c:pt>
                <c:pt idx="4">
                  <c:v>1603537280</c:v>
                </c:pt>
                <c:pt idx="5">
                  <c:v>1603537280</c:v>
                </c:pt>
                <c:pt idx="6">
                  <c:v>1591267070</c:v>
                </c:pt>
                <c:pt idx="7">
                  <c:v>1603537280</c:v>
                </c:pt>
                <c:pt idx="8">
                  <c:v>1591267070</c:v>
                </c:pt>
                <c:pt idx="9">
                  <c:v>1591267070</c:v>
                </c:pt>
                <c:pt idx="10">
                  <c:v>1591267070</c:v>
                </c:pt>
                <c:pt idx="11">
                  <c:v>1603537280</c:v>
                </c:pt>
                <c:pt idx="12">
                  <c:v>1603537280</c:v>
                </c:pt>
                <c:pt idx="13">
                  <c:v>1628362110</c:v>
                </c:pt>
                <c:pt idx="14">
                  <c:v>1640918270</c:v>
                </c:pt>
                <c:pt idx="15">
                  <c:v>1640918270</c:v>
                </c:pt>
                <c:pt idx="16">
                  <c:v>1640918270</c:v>
                </c:pt>
                <c:pt idx="17">
                  <c:v>1640918270</c:v>
                </c:pt>
                <c:pt idx="18">
                  <c:v>1653571330</c:v>
                </c:pt>
                <c:pt idx="19">
                  <c:v>1640918270</c:v>
                </c:pt>
                <c:pt idx="20">
                  <c:v>1640918270</c:v>
                </c:pt>
                <c:pt idx="21">
                  <c:v>1640918270</c:v>
                </c:pt>
                <c:pt idx="22">
                  <c:v>1628362110</c:v>
                </c:pt>
                <c:pt idx="23">
                  <c:v>1628362110</c:v>
                </c:pt>
                <c:pt idx="24">
                  <c:v>1628362110</c:v>
                </c:pt>
                <c:pt idx="25">
                  <c:v>1640918270</c:v>
                </c:pt>
                <c:pt idx="26">
                  <c:v>1628362110</c:v>
                </c:pt>
                <c:pt idx="27">
                  <c:v>1628362110</c:v>
                </c:pt>
                <c:pt idx="28">
                  <c:v>1615901950</c:v>
                </c:pt>
                <c:pt idx="29">
                  <c:v>1615901950</c:v>
                </c:pt>
                <c:pt idx="30">
                  <c:v>1591267070</c:v>
                </c:pt>
                <c:pt idx="31">
                  <c:v>1603537280</c:v>
                </c:pt>
                <c:pt idx="32">
                  <c:v>1591267070</c:v>
                </c:pt>
                <c:pt idx="33">
                  <c:v>1591267070</c:v>
                </c:pt>
                <c:pt idx="34">
                  <c:v>1591267070</c:v>
                </c:pt>
                <c:pt idx="35">
                  <c:v>1555016960</c:v>
                </c:pt>
                <c:pt idx="36">
                  <c:v>1531310340</c:v>
                </c:pt>
                <c:pt idx="37">
                  <c:v>1462336640</c:v>
                </c:pt>
                <c:pt idx="38">
                  <c:v>1293218050</c:v>
                </c:pt>
                <c:pt idx="39">
                  <c:v>1161363330</c:v>
                </c:pt>
                <c:pt idx="40">
                  <c:v>988354300</c:v>
                </c:pt>
                <c:pt idx="41">
                  <c:v>867363390</c:v>
                </c:pt>
                <c:pt idx="42">
                  <c:v>726898370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3AC-4455-A620-C01526267EB9}"/>
            </c:ext>
          </c:extLst>
        </c:ser>
        <c:ser>
          <c:idx val="12"/>
          <c:order val="12"/>
          <c:tx>
            <c:v>Cav 20 4.2K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noFill/>
              <a:ln w="15875">
                <a:solidFill>
                  <a:srgbClr val="FFFFFF">
                    <a:lumMod val="65000"/>
                  </a:srgbClr>
                </a:solidFill>
              </a:ln>
              <a:effectLst/>
            </c:spPr>
          </c:marker>
          <c:xVal>
            <c:numRef>
              <c:f>Multilayer!$W$36:$W$106</c:f>
              <c:numCache>
                <c:formatCode>General</c:formatCode>
                <c:ptCount val="71"/>
                <c:pt idx="0">
                  <c:v>0.155</c:v>
                </c:pt>
                <c:pt idx="1">
                  <c:v>0.18099999999999999</c:v>
                </c:pt>
                <c:pt idx="2">
                  <c:v>0.20899999999999999</c:v>
                </c:pt>
                <c:pt idx="3">
                  <c:v>0.23799999999999999</c:v>
                </c:pt>
                <c:pt idx="4">
                  <c:v>0.27</c:v>
                </c:pt>
                <c:pt idx="5">
                  <c:v>0.30299999999999999</c:v>
                </c:pt>
                <c:pt idx="6">
                  <c:v>0.33900000000000002</c:v>
                </c:pt>
                <c:pt idx="7">
                  <c:v>0.374</c:v>
                </c:pt>
                <c:pt idx="8">
                  <c:v>0.41099999999999998</c:v>
                </c:pt>
                <c:pt idx="9">
                  <c:v>0.44800000000000001</c:v>
                </c:pt>
                <c:pt idx="10">
                  <c:v>0.48399999999999999</c:v>
                </c:pt>
                <c:pt idx="11">
                  <c:v>0.51800000000000002</c:v>
                </c:pt>
                <c:pt idx="12">
                  <c:v>0.56799999999999995</c:v>
                </c:pt>
                <c:pt idx="13">
                  <c:v>0.61299999999999999</c:v>
                </c:pt>
                <c:pt idx="14">
                  <c:v>0.65400000000000003</c:v>
                </c:pt>
                <c:pt idx="15">
                  <c:v>0.69899999999999995</c:v>
                </c:pt>
                <c:pt idx="16">
                  <c:v>0.73699999999999999</c:v>
                </c:pt>
                <c:pt idx="17">
                  <c:v>0.77</c:v>
                </c:pt>
                <c:pt idx="18">
                  <c:v>0.82099999999999995</c:v>
                </c:pt>
                <c:pt idx="19">
                  <c:v>0.86499999999999999</c:v>
                </c:pt>
                <c:pt idx="20">
                  <c:v>0.90200000000000002</c:v>
                </c:pt>
                <c:pt idx="21">
                  <c:v>0.94099999999999995</c:v>
                </c:pt>
                <c:pt idx="22">
                  <c:v>0.99</c:v>
                </c:pt>
                <c:pt idx="23">
                  <c:v>1.03</c:v>
                </c:pt>
                <c:pt idx="24">
                  <c:v>1.07</c:v>
                </c:pt>
                <c:pt idx="25">
                  <c:v>1.1100000000000001</c:v>
                </c:pt>
                <c:pt idx="26">
                  <c:v>1.1599999999999999</c:v>
                </c:pt>
                <c:pt idx="27">
                  <c:v>1.19</c:v>
                </c:pt>
                <c:pt idx="28">
                  <c:v>1.24</c:v>
                </c:pt>
                <c:pt idx="29">
                  <c:v>1.29</c:v>
                </c:pt>
                <c:pt idx="30">
                  <c:v>1.35</c:v>
                </c:pt>
                <c:pt idx="31">
                  <c:v>1.4</c:v>
                </c:pt>
                <c:pt idx="32">
                  <c:v>1.44</c:v>
                </c:pt>
                <c:pt idx="33">
                  <c:v>1.5</c:v>
                </c:pt>
                <c:pt idx="34">
                  <c:v>1.56</c:v>
                </c:pt>
                <c:pt idx="35">
                  <c:v>1.61</c:v>
                </c:pt>
                <c:pt idx="36">
                  <c:v>1.66</c:v>
                </c:pt>
                <c:pt idx="37">
                  <c:v>1.71</c:v>
                </c:pt>
                <c:pt idx="38">
                  <c:v>1.78</c:v>
                </c:pt>
                <c:pt idx="39">
                  <c:v>1.83</c:v>
                </c:pt>
                <c:pt idx="40">
                  <c:v>1.89</c:v>
                </c:pt>
                <c:pt idx="41">
                  <c:v>1.94</c:v>
                </c:pt>
                <c:pt idx="42">
                  <c:v>1.99</c:v>
                </c:pt>
                <c:pt idx="43">
                  <c:v>2.04</c:v>
                </c:pt>
                <c:pt idx="44">
                  <c:v>2.09</c:v>
                </c:pt>
                <c:pt idx="45">
                  <c:v>2.13</c:v>
                </c:pt>
                <c:pt idx="46">
                  <c:v>2.19</c:v>
                </c:pt>
                <c:pt idx="47">
                  <c:v>2.2400000000000002</c:v>
                </c:pt>
                <c:pt idx="48">
                  <c:v>2.2999999999999998</c:v>
                </c:pt>
                <c:pt idx="49">
                  <c:v>2.36</c:v>
                </c:pt>
                <c:pt idx="50">
                  <c:v>2.4</c:v>
                </c:pt>
                <c:pt idx="51">
                  <c:v>2.4500000000000002</c:v>
                </c:pt>
                <c:pt idx="52">
                  <c:v>2.5</c:v>
                </c:pt>
                <c:pt idx="53">
                  <c:v>2.5499999999999998</c:v>
                </c:pt>
                <c:pt idx="54">
                  <c:v>2.61</c:v>
                </c:pt>
                <c:pt idx="55">
                  <c:v>2.67</c:v>
                </c:pt>
                <c:pt idx="56">
                  <c:v>2.74</c:v>
                </c:pt>
                <c:pt idx="57">
                  <c:v>2.76</c:v>
                </c:pt>
                <c:pt idx="58">
                  <c:v>2.81</c:v>
                </c:pt>
                <c:pt idx="59">
                  <c:v>2.86</c:v>
                </c:pt>
                <c:pt idx="60">
                  <c:v>2.91</c:v>
                </c:pt>
                <c:pt idx="61">
                  <c:v>2.97</c:v>
                </c:pt>
                <c:pt idx="62">
                  <c:v>3.03</c:v>
                </c:pt>
                <c:pt idx="63">
                  <c:v>3.08</c:v>
                </c:pt>
                <c:pt idx="64">
                  <c:v>3.16</c:v>
                </c:pt>
                <c:pt idx="65">
                  <c:v>3.24</c:v>
                </c:pt>
                <c:pt idx="66">
                  <c:v>3.27</c:v>
                </c:pt>
                <c:pt idx="67">
                  <c:v>3.37</c:v>
                </c:pt>
                <c:pt idx="68">
                  <c:v>3.47</c:v>
                </c:pt>
                <c:pt idx="69">
                  <c:v>3.53</c:v>
                </c:pt>
                <c:pt idx="70">
                  <c:v>3.66</c:v>
                </c:pt>
              </c:numCache>
              <c:extLst xmlns:c15="http://schemas.microsoft.com/office/drawing/2012/chart"/>
            </c:numRef>
          </c:xVal>
          <c:yVal>
            <c:numRef>
              <c:f>Multilayer!$V$36:$V$106</c:f>
              <c:numCache>
                <c:formatCode>0.00E+00</c:formatCode>
                <c:ptCount val="71"/>
                <c:pt idx="0">
                  <c:v>18500000</c:v>
                </c:pt>
                <c:pt idx="1">
                  <c:v>19100000</c:v>
                </c:pt>
                <c:pt idx="2">
                  <c:v>19200000</c:v>
                </c:pt>
                <c:pt idx="3">
                  <c:v>18600000</c:v>
                </c:pt>
                <c:pt idx="4">
                  <c:v>18700000</c:v>
                </c:pt>
                <c:pt idx="5">
                  <c:v>18700000</c:v>
                </c:pt>
                <c:pt idx="6">
                  <c:v>18600000</c:v>
                </c:pt>
                <c:pt idx="7">
                  <c:v>18800000</c:v>
                </c:pt>
                <c:pt idx="8">
                  <c:v>18800000</c:v>
                </c:pt>
                <c:pt idx="9">
                  <c:v>18800000</c:v>
                </c:pt>
                <c:pt idx="10">
                  <c:v>18800000</c:v>
                </c:pt>
                <c:pt idx="11">
                  <c:v>18600000</c:v>
                </c:pt>
                <c:pt idx="12">
                  <c:v>18700000</c:v>
                </c:pt>
                <c:pt idx="13">
                  <c:v>18700000</c:v>
                </c:pt>
                <c:pt idx="14">
                  <c:v>18600000</c:v>
                </c:pt>
                <c:pt idx="15">
                  <c:v>18600000</c:v>
                </c:pt>
                <c:pt idx="16">
                  <c:v>18600000</c:v>
                </c:pt>
                <c:pt idx="17">
                  <c:v>18600000</c:v>
                </c:pt>
                <c:pt idx="18">
                  <c:v>18600000</c:v>
                </c:pt>
                <c:pt idx="19">
                  <c:v>18500000</c:v>
                </c:pt>
                <c:pt idx="20">
                  <c:v>18500000</c:v>
                </c:pt>
                <c:pt idx="21">
                  <c:v>18500000</c:v>
                </c:pt>
                <c:pt idx="22">
                  <c:v>18400000</c:v>
                </c:pt>
                <c:pt idx="23">
                  <c:v>18200000</c:v>
                </c:pt>
                <c:pt idx="24">
                  <c:v>17400000</c:v>
                </c:pt>
                <c:pt idx="25">
                  <c:v>17400000</c:v>
                </c:pt>
                <c:pt idx="26">
                  <c:v>17400000</c:v>
                </c:pt>
                <c:pt idx="27">
                  <c:v>16800000</c:v>
                </c:pt>
                <c:pt idx="28">
                  <c:v>16800000</c:v>
                </c:pt>
                <c:pt idx="29">
                  <c:v>16800000</c:v>
                </c:pt>
                <c:pt idx="30">
                  <c:v>16800000</c:v>
                </c:pt>
                <c:pt idx="31">
                  <c:v>16800000</c:v>
                </c:pt>
                <c:pt idx="32">
                  <c:v>16800000</c:v>
                </c:pt>
                <c:pt idx="33">
                  <c:v>16800000</c:v>
                </c:pt>
                <c:pt idx="34">
                  <c:v>16800000</c:v>
                </c:pt>
                <c:pt idx="35">
                  <c:v>16800000</c:v>
                </c:pt>
                <c:pt idx="36">
                  <c:v>16900000</c:v>
                </c:pt>
                <c:pt idx="37">
                  <c:v>16900000</c:v>
                </c:pt>
                <c:pt idx="38">
                  <c:v>16900000</c:v>
                </c:pt>
                <c:pt idx="39">
                  <c:v>16900000</c:v>
                </c:pt>
                <c:pt idx="40">
                  <c:v>16900000</c:v>
                </c:pt>
                <c:pt idx="41">
                  <c:v>16800000</c:v>
                </c:pt>
                <c:pt idx="42">
                  <c:v>16800000</c:v>
                </c:pt>
                <c:pt idx="43">
                  <c:v>16700000</c:v>
                </c:pt>
                <c:pt idx="44">
                  <c:v>16700000</c:v>
                </c:pt>
                <c:pt idx="45">
                  <c:v>16600000</c:v>
                </c:pt>
                <c:pt idx="46">
                  <c:v>16500000</c:v>
                </c:pt>
                <c:pt idx="47">
                  <c:v>16500000</c:v>
                </c:pt>
                <c:pt idx="48">
                  <c:v>16400000</c:v>
                </c:pt>
                <c:pt idx="49">
                  <c:v>16300000</c:v>
                </c:pt>
                <c:pt idx="50">
                  <c:v>16300000</c:v>
                </c:pt>
                <c:pt idx="51">
                  <c:v>16100000</c:v>
                </c:pt>
                <c:pt idx="52">
                  <c:v>16000000</c:v>
                </c:pt>
                <c:pt idx="53">
                  <c:v>15800000</c:v>
                </c:pt>
                <c:pt idx="54">
                  <c:v>15700000</c:v>
                </c:pt>
                <c:pt idx="55">
                  <c:v>15600000</c:v>
                </c:pt>
                <c:pt idx="56">
                  <c:v>15500000</c:v>
                </c:pt>
                <c:pt idx="57">
                  <c:v>15300000</c:v>
                </c:pt>
                <c:pt idx="58">
                  <c:v>15200000</c:v>
                </c:pt>
                <c:pt idx="59">
                  <c:v>15200000</c:v>
                </c:pt>
                <c:pt idx="60">
                  <c:v>15100000</c:v>
                </c:pt>
                <c:pt idx="61">
                  <c:v>15000000</c:v>
                </c:pt>
                <c:pt idx="62">
                  <c:v>15000000</c:v>
                </c:pt>
                <c:pt idx="63">
                  <c:v>14700000</c:v>
                </c:pt>
                <c:pt idx="64">
                  <c:v>14700000</c:v>
                </c:pt>
                <c:pt idx="65">
                  <c:v>14600000</c:v>
                </c:pt>
                <c:pt idx="66">
                  <c:v>14800000</c:v>
                </c:pt>
                <c:pt idx="67">
                  <c:v>14700000</c:v>
                </c:pt>
                <c:pt idx="68">
                  <c:v>14500000</c:v>
                </c:pt>
                <c:pt idx="69">
                  <c:v>14100000</c:v>
                </c:pt>
                <c:pt idx="70">
                  <c:v>14100000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23AC-4455-A620-C01526267EB9}"/>
            </c:ext>
          </c:extLst>
        </c:ser>
        <c:ser>
          <c:idx val="15"/>
          <c:order val="13"/>
          <c:tx>
            <c:v>Cav 24 4.2K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1587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Multilayer!$AL$36:$AL$64</c:f>
              <c:numCache>
                <c:formatCode>General</c:formatCode>
                <c:ptCount val="29"/>
                <c:pt idx="0">
                  <c:v>0.19900000000000001</c:v>
                </c:pt>
                <c:pt idx="1">
                  <c:v>0.28999999999999998</c:v>
                </c:pt>
                <c:pt idx="2">
                  <c:v>0.379</c:v>
                </c:pt>
                <c:pt idx="3">
                  <c:v>0.49299999999999999</c:v>
                </c:pt>
                <c:pt idx="4">
                  <c:v>0.59899999999999998</c:v>
                </c:pt>
                <c:pt idx="5">
                  <c:v>0.68799999999999994</c:v>
                </c:pt>
                <c:pt idx="6">
                  <c:v>1.01</c:v>
                </c:pt>
                <c:pt idx="7">
                  <c:v>1.0900000000000001</c:v>
                </c:pt>
                <c:pt idx="8">
                  <c:v>1.25</c:v>
                </c:pt>
                <c:pt idx="9">
                  <c:v>1.47</c:v>
                </c:pt>
                <c:pt idx="10">
                  <c:v>1.63</c:v>
                </c:pt>
                <c:pt idx="11">
                  <c:v>1.78</c:v>
                </c:pt>
                <c:pt idx="12">
                  <c:v>1.9</c:v>
                </c:pt>
                <c:pt idx="13">
                  <c:v>2.0099999999999998</c:v>
                </c:pt>
                <c:pt idx="14">
                  <c:v>2.15</c:v>
                </c:pt>
                <c:pt idx="15">
                  <c:v>2.2999999999999998</c:v>
                </c:pt>
                <c:pt idx="16">
                  <c:v>2.4500000000000002</c:v>
                </c:pt>
                <c:pt idx="17">
                  <c:v>2.59</c:v>
                </c:pt>
                <c:pt idx="18">
                  <c:v>2.72</c:v>
                </c:pt>
                <c:pt idx="19">
                  <c:v>2.84</c:v>
                </c:pt>
                <c:pt idx="20">
                  <c:v>2.93</c:v>
                </c:pt>
                <c:pt idx="21">
                  <c:v>3.02</c:v>
                </c:pt>
                <c:pt idx="22">
                  <c:v>3.38</c:v>
                </c:pt>
                <c:pt idx="23">
                  <c:v>3.54</c:v>
                </c:pt>
                <c:pt idx="24">
                  <c:v>3.68</c:v>
                </c:pt>
                <c:pt idx="25">
                  <c:v>3.79</c:v>
                </c:pt>
                <c:pt idx="26">
                  <c:v>4</c:v>
                </c:pt>
                <c:pt idx="27">
                  <c:v>4.22</c:v>
                </c:pt>
                <c:pt idx="28">
                  <c:v>4.4000000000000004</c:v>
                </c:pt>
              </c:numCache>
              <c:extLst xmlns:c15="http://schemas.microsoft.com/office/drawing/2012/chart"/>
            </c:numRef>
          </c:xVal>
          <c:yVal>
            <c:numRef>
              <c:f>Multilayer!$AK$36:$AK$64</c:f>
              <c:numCache>
                <c:formatCode>0.00E+00</c:formatCode>
                <c:ptCount val="29"/>
                <c:pt idx="0">
                  <c:v>21700000</c:v>
                </c:pt>
                <c:pt idx="1">
                  <c:v>21800000</c:v>
                </c:pt>
                <c:pt idx="2">
                  <c:v>21900000</c:v>
                </c:pt>
                <c:pt idx="3">
                  <c:v>22000000</c:v>
                </c:pt>
                <c:pt idx="4">
                  <c:v>22000000</c:v>
                </c:pt>
                <c:pt idx="5">
                  <c:v>21800000</c:v>
                </c:pt>
                <c:pt idx="6">
                  <c:v>21000000</c:v>
                </c:pt>
                <c:pt idx="7">
                  <c:v>20800000</c:v>
                </c:pt>
                <c:pt idx="8">
                  <c:v>19700000</c:v>
                </c:pt>
                <c:pt idx="9">
                  <c:v>19400000</c:v>
                </c:pt>
                <c:pt idx="10">
                  <c:v>19400000</c:v>
                </c:pt>
                <c:pt idx="11">
                  <c:v>19300000</c:v>
                </c:pt>
                <c:pt idx="12">
                  <c:v>19300000</c:v>
                </c:pt>
                <c:pt idx="13">
                  <c:v>19200000</c:v>
                </c:pt>
                <c:pt idx="14">
                  <c:v>18900000</c:v>
                </c:pt>
                <c:pt idx="15">
                  <c:v>18800000</c:v>
                </c:pt>
                <c:pt idx="16">
                  <c:v>18000000</c:v>
                </c:pt>
                <c:pt idx="17">
                  <c:v>17800000</c:v>
                </c:pt>
                <c:pt idx="18">
                  <c:v>17600000</c:v>
                </c:pt>
                <c:pt idx="19">
                  <c:v>17300000</c:v>
                </c:pt>
                <c:pt idx="20">
                  <c:v>16800000</c:v>
                </c:pt>
                <c:pt idx="21">
                  <c:v>16000000</c:v>
                </c:pt>
                <c:pt idx="22">
                  <c:v>14900000</c:v>
                </c:pt>
                <c:pt idx="23">
                  <c:v>14600000</c:v>
                </c:pt>
                <c:pt idx="24">
                  <c:v>13800000</c:v>
                </c:pt>
                <c:pt idx="25">
                  <c:v>13600000</c:v>
                </c:pt>
                <c:pt idx="26">
                  <c:v>13100000</c:v>
                </c:pt>
                <c:pt idx="27">
                  <c:v>12600000</c:v>
                </c:pt>
                <c:pt idx="28">
                  <c:v>12400000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23AC-4455-A620-C01526267EB9}"/>
            </c:ext>
          </c:extLst>
        </c:ser>
        <c:ser>
          <c:idx val="14"/>
          <c:order val="14"/>
          <c:tx>
            <c:v>Cav 23 4.2K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15875">
                <a:solidFill>
                  <a:srgbClr val="FFFFFF">
                    <a:lumMod val="50000"/>
                  </a:srgbClr>
                </a:solidFill>
              </a:ln>
              <a:effectLst/>
            </c:spPr>
          </c:marker>
          <c:xVal>
            <c:numRef>
              <c:f>Multilayer!$AG$36:$AG$71</c:f>
              <c:numCache>
                <c:formatCode>0.00E+00</c:formatCode>
                <c:ptCount val="36"/>
                <c:pt idx="0">
                  <c:v>264.3</c:v>
                </c:pt>
                <c:pt idx="1">
                  <c:v>0.18</c:v>
                </c:pt>
                <c:pt idx="2">
                  <c:v>0.18099999999999999</c:v>
                </c:pt>
                <c:pt idx="3">
                  <c:v>0.224</c:v>
                </c:pt>
                <c:pt idx="4">
                  <c:v>0.26500000000000001</c:v>
                </c:pt>
                <c:pt idx="5">
                  <c:v>0.56399999999999995</c:v>
                </c:pt>
                <c:pt idx="6">
                  <c:v>0.63600000000000001</c:v>
                </c:pt>
                <c:pt idx="7">
                  <c:v>0.73799999999999999</c:v>
                </c:pt>
                <c:pt idx="8">
                  <c:v>0.85</c:v>
                </c:pt>
                <c:pt idx="9">
                  <c:v>0.97</c:v>
                </c:pt>
                <c:pt idx="10">
                  <c:v>1.0900000000000001</c:v>
                </c:pt>
                <c:pt idx="11">
                  <c:v>1.21</c:v>
                </c:pt>
                <c:pt idx="12">
                  <c:v>1.33</c:v>
                </c:pt>
                <c:pt idx="13">
                  <c:v>1.47</c:v>
                </c:pt>
                <c:pt idx="14">
                  <c:v>1.6</c:v>
                </c:pt>
                <c:pt idx="15">
                  <c:v>1.74</c:v>
                </c:pt>
                <c:pt idx="16">
                  <c:v>1.88</c:v>
                </c:pt>
                <c:pt idx="17">
                  <c:v>2.0499999999999998</c:v>
                </c:pt>
                <c:pt idx="18">
                  <c:v>2.2000000000000002</c:v>
                </c:pt>
                <c:pt idx="19">
                  <c:v>2.34</c:v>
                </c:pt>
                <c:pt idx="20">
                  <c:v>2.5299999999999998</c:v>
                </c:pt>
                <c:pt idx="21">
                  <c:v>2.65</c:v>
                </c:pt>
                <c:pt idx="22">
                  <c:v>2.84</c:v>
                </c:pt>
                <c:pt idx="23">
                  <c:v>3.04</c:v>
                </c:pt>
                <c:pt idx="24">
                  <c:v>3.22</c:v>
                </c:pt>
                <c:pt idx="25">
                  <c:v>3.37</c:v>
                </c:pt>
                <c:pt idx="26">
                  <c:v>3.54</c:v>
                </c:pt>
                <c:pt idx="27">
                  <c:v>3.72</c:v>
                </c:pt>
                <c:pt idx="28">
                  <c:v>3.89</c:v>
                </c:pt>
                <c:pt idx="29">
                  <c:v>4.07</c:v>
                </c:pt>
                <c:pt idx="30">
                  <c:v>4.22</c:v>
                </c:pt>
                <c:pt idx="31">
                  <c:v>4.3099999999999996</c:v>
                </c:pt>
                <c:pt idx="32">
                  <c:v>4.5</c:v>
                </c:pt>
                <c:pt idx="33">
                  <c:v>4.6900000000000004</c:v>
                </c:pt>
                <c:pt idx="34">
                  <c:v>4.87</c:v>
                </c:pt>
                <c:pt idx="35">
                  <c:v>4.99</c:v>
                </c:pt>
              </c:numCache>
              <c:extLst xmlns:c15="http://schemas.microsoft.com/office/drawing/2012/chart"/>
            </c:numRef>
          </c:xVal>
          <c:yVal>
            <c:numRef>
              <c:f>Multilayer!$AF$36:$AF$71</c:f>
              <c:numCache>
                <c:formatCode>0.00E+00</c:formatCode>
                <c:ptCount val="36"/>
                <c:pt idx="0">
                  <c:v>23310000000</c:v>
                </c:pt>
                <c:pt idx="1">
                  <c:v>23500000</c:v>
                </c:pt>
                <c:pt idx="2">
                  <c:v>23500000</c:v>
                </c:pt>
                <c:pt idx="3">
                  <c:v>23600000</c:v>
                </c:pt>
                <c:pt idx="4">
                  <c:v>23100000</c:v>
                </c:pt>
                <c:pt idx="5">
                  <c:v>24200000</c:v>
                </c:pt>
                <c:pt idx="6">
                  <c:v>23000000</c:v>
                </c:pt>
                <c:pt idx="7">
                  <c:v>22900000</c:v>
                </c:pt>
                <c:pt idx="8">
                  <c:v>22400000</c:v>
                </c:pt>
                <c:pt idx="9">
                  <c:v>22300000</c:v>
                </c:pt>
                <c:pt idx="10">
                  <c:v>21700000</c:v>
                </c:pt>
                <c:pt idx="11">
                  <c:v>21400000</c:v>
                </c:pt>
                <c:pt idx="12">
                  <c:v>21400000</c:v>
                </c:pt>
                <c:pt idx="13">
                  <c:v>20300000</c:v>
                </c:pt>
                <c:pt idx="14">
                  <c:v>20200000</c:v>
                </c:pt>
                <c:pt idx="15">
                  <c:v>20000000</c:v>
                </c:pt>
                <c:pt idx="16">
                  <c:v>19700000</c:v>
                </c:pt>
                <c:pt idx="17">
                  <c:v>19400000</c:v>
                </c:pt>
                <c:pt idx="18">
                  <c:v>19000000</c:v>
                </c:pt>
                <c:pt idx="19">
                  <c:v>18600000</c:v>
                </c:pt>
                <c:pt idx="20">
                  <c:v>18500000</c:v>
                </c:pt>
                <c:pt idx="21">
                  <c:v>17800000</c:v>
                </c:pt>
                <c:pt idx="22">
                  <c:v>17600000</c:v>
                </c:pt>
                <c:pt idx="23">
                  <c:v>17400000</c:v>
                </c:pt>
                <c:pt idx="24">
                  <c:v>17100000</c:v>
                </c:pt>
                <c:pt idx="25">
                  <c:v>16900000</c:v>
                </c:pt>
                <c:pt idx="26">
                  <c:v>16800000</c:v>
                </c:pt>
                <c:pt idx="27">
                  <c:v>16900000</c:v>
                </c:pt>
                <c:pt idx="28">
                  <c:v>16600000</c:v>
                </c:pt>
                <c:pt idx="29">
                  <c:v>16800000</c:v>
                </c:pt>
                <c:pt idx="30">
                  <c:v>16600000</c:v>
                </c:pt>
                <c:pt idx="31">
                  <c:v>16600000</c:v>
                </c:pt>
                <c:pt idx="32">
                  <c:v>16400000</c:v>
                </c:pt>
                <c:pt idx="33">
                  <c:v>16400000</c:v>
                </c:pt>
                <c:pt idx="34">
                  <c:v>16100000</c:v>
                </c:pt>
                <c:pt idx="35">
                  <c:v>16100000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8-23AC-4455-A620-C01526267EB9}"/>
            </c:ext>
          </c:extLst>
        </c:ser>
        <c:ser>
          <c:idx val="11"/>
          <c:order val="15"/>
          <c:tx>
            <c:v>Cav 18 4.2K</c:v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xVal>
            <c:numRef>
              <c:f>Multilayer!$R$36:$R$286</c:f>
              <c:numCache>
                <c:formatCode>0.00</c:formatCode>
                <c:ptCount val="251"/>
                <c:pt idx="0">
                  <c:v>0.249</c:v>
                </c:pt>
                <c:pt idx="1">
                  <c:v>0.26900000000000002</c:v>
                </c:pt>
                <c:pt idx="2">
                  <c:v>0.30599999999999999</c:v>
                </c:pt>
                <c:pt idx="3">
                  <c:v>0.34300000000000003</c:v>
                </c:pt>
                <c:pt idx="4">
                  <c:v>0.373</c:v>
                </c:pt>
                <c:pt idx="5">
                  <c:v>0.41499999999999998</c:v>
                </c:pt>
                <c:pt idx="6">
                  <c:v>0.46</c:v>
                </c:pt>
                <c:pt idx="7">
                  <c:v>0.495</c:v>
                </c:pt>
                <c:pt idx="8">
                  <c:v>0.52600000000000002</c:v>
                </c:pt>
                <c:pt idx="9">
                  <c:v>0.55400000000000005</c:v>
                </c:pt>
                <c:pt idx="10">
                  <c:v>0.59</c:v>
                </c:pt>
                <c:pt idx="11">
                  <c:v>0.61899999999999999</c:v>
                </c:pt>
                <c:pt idx="12">
                  <c:v>0.64800000000000002</c:v>
                </c:pt>
                <c:pt idx="13" formatCode="0.000">
                  <c:v>0.68</c:v>
                </c:pt>
                <c:pt idx="14" formatCode="0.000">
                  <c:v>0.71299999999999997</c:v>
                </c:pt>
                <c:pt idx="15" formatCode="0.000">
                  <c:v>0.746</c:v>
                </c:pt>
                <c:pt idx="16" formatCode="0.000">
                  <c:v>0.76500000000000001</c:v>
                </c:pt>
                <c:pt idx="17" formatCode="0.000">
                  <c:v>0.79400000000000004</c:v>
                </c:pt>
                <c:pt idx="18" formatCode="0.000">
                  <c:v>0.82799999999999996</c:v>
                </c:pt>
                <c:pt idx="19" formatCode="0.000">
                  <c:v>0.85699999999999998</c:v>
                </c:pt>
                <c:pt idx="20" formatCode="0.000">
                  <c:v>0.88400000000000001</c:v>
                </c:pt>
                <c:pt idx="21" formatCode="0.000">
                  <c:v>0.90500000000000003</c:v>
                </c:pt>
                <c:pt idx="22" formatCode="0.000">
                  <c:v>0.93799999999999994</c:v>
                </c:pt>
                <c:pt idx="23" formatCode="0.000">
                  <c:v>0.96399999999999997</c:v>
                </c:pt>
                <c:pt idx="24" formatCode="0.000">
                  <c:v>0.98099999999999998</c:v>
                </c:pt>
                <c:pt idx="25" formatCode="0.000">
                  <c:v>1</c:v>
                </c:pt>
                <c:pt idx="26" formatCode="General">
                  <c:v>1.04</c:v>
                </c:pt>
                <c:pt idx="27" formatCode="General">
                  <c:v>1.07</c:v>
                </c:pt>
                <c:pt idx="28" formatCode="General">
                  <c:v>1.1000000000000001</c:v>
                </c:pt>
                <c:pt idx="29" formatCode="General">
                  <c:v>1.1299999999999999</c:v>
                </c:pt>
                <c:pt idx="30" formatCode="General">
                  <c:v>1.17</c:v>
                </c:pt>
                <c:pt idx="31" formatCode="General">
                  <c:v>1.19</c:v>
                </c:pt>
                <c:pt idx="32" formatCode="General">
                  <c:v>1.23</c:v>
                </c:pt>
                <c:pt idx="33" formatCode="General">
                  <c:v>1.25</c:v>
                </c:pt>
                <c:pt idx="34" formatCode="General">
                  <c:v>1.28</c:v>
                </c:pt>
                <c:pt idx="35" formatCode="General">
                  <c:v>1.31</c:v>
                </c:pt>
                <c:pt idx="36" formatCode="General">
                  <c:v>1.32</c:v>
                </c:pt>
                <c:pt idx="37" formatCode="General">
                  <c:v>1.36</c:v>
                </c:pt>
                <c:pt idx="38" formatCode="General">
                  <c:v>1.38</c:v>
                </c:pt>
                <c:pt idx="39" formatCode="General">
                  <c:v>1.41</c:v>
                </c:pt>
                <c:pt idx="40" formatCode="General">
                  <c:v>1.43</c:v>
                </c:pt>
                <c:pt idx="41" formatCode="General">
                  <c:v>1.46</c:v>
                </c:pt>
                <c:pt idx="42" formatCode="General">
                  <c:v>1.5</c:v>
                </c:pt>
                <c:pt idx="43" formatCode="General">
                  <c:v>1.52</c:v>
                </c:pt>
                <c:pt idx="44" formatCode="General">
                  <c:v>1.55</c:v>
                </c:pt>
                <c:pt idx="45" formatCode="General">
                  <c:v>1.58</c:v>
                </c:pt>
                <c:pt idx="46" formatCode="General">
                  <c:v>1.61</c:v>
                </c:pt>
                <c:pt idx="47" formatCode="General">
                  <c:v>1.65</c:v>
                </c:pt>
                <c:pt idx="48" formatCode="General">
                  <c:v>1.69</c:v>
                </c:pt>
                <c:pt idx="49" formatCode="General">
                  <c:v>1.71</c:v>
                </c:pt>
                <c:pt idx="50" formatCode="General">
                  <c:v>1.69</c:v>
                </c:pt>
                <c:pt idx="51" formatCode="General">
                  <c:v>1.72</c:v>
                </c:pt>
                <c:pt idx="52" formatCode="General">
                  <c:v>1.75</c:v>
                </c:pt>
                <c:pt idx="53" formatCode="General">
                  <c:v>1.77</c:v>
                </c:pt>
                <c:pt idx="54" formatCode="General">
                  <c:v>1.81</c:v>
                </c:pt>
                <c:pt idx="55" formatCode="General">
                  <c:v>1.85</c:v>
                </c:pt>
                <c:pt idx="56" formatCode="General">
                  <c:v>1.87</c:v>
                </c:pt>
                <c:pt idx="57" formatCode="General">
                  <c:v>1.87</c:v>
                </c:pt>
                <c:pt idx="58" formatCode="General">
                  <c:v>1.9</c:v>
                </c:pt>
                <c:pt idx="59" formatCode="General">
                  <c:v>1.93</c:v>
                </c:pt>
                <c:pt idx="60" formatCode="General">
                  <c:v>1.96</c:v>
                </c:pt>
                <c:pt idx="61" formatCode="General">
                  <c:v>1.99</c:v>
                </c:pt>
                <c:pt idx="62" formatCode="General">
                  <c:v>2.0299999999999998</c:v>
                </c:pt>
                <c:pt idx="63" formatCode="General">
                  <c:v>2.0299999999999998</c:v>
                </c:pt>
                <c:pt idx="64" formatCode="General">
                  <c:v>1.97</c:v>
                </c:pt>
                <c:pt idx="65" formatCode="General">
                  <c:v>2.0699999999999998</c:v>
                </c:pt>
                <c:pt idx="66" formatCode="General">
                  <c:v>2.12</c:v>
                </c:pt>
                <c:pt idx="67" formatCode="General">
                  <c:v>2.14</c:v>
                </c:pt>
                <c:pt idx="68" formatCode="General">
                  <c:v>2.16</c:v>
                </c:pt>
                <c:pt idx="69" formatCode="General">
                  <c:v>2.19</c:v>
                </c:pt>
                <c:pt idx="70" formatCode="General">
                  <c:v>2.2200000000000002</c:v>
                </c:pt>
                <c:pt idx="71" formatCode="General">
                  <c:v>2.25</c:v>
                </c:pt>
                <c:pt idx="72" formatCode="General">
                  <c:v>2.27</c:v>
                </c:pt>
                <c:pt idx="73" formatCode="General">
                  <c:v>2.34</c:v>
                </c:pt>
                <c:pt idx="74" formatCode="General">
                  <c:v>2.31</c:v>
                </c:pt>
                <c:pt idx="75" formatCode="General">
                  <c:v>2.36</c:v>
                </c:pt>
                <c:pt idx="76" formatCode="General">
                  <c:v>2.38</c:v>
                </c:pt>
                <c:pt idx="77" formatCode="General">
                  <c:v>2.41</c:v>
                </c:pt>
                <c:pt idx="78" formatCode="General">
                  <c:v>2.5</c:v>
                </c:pt>
                <c:pt idx="79" formatCode="General">
                  <c:v>2.52</c:v>
                </c:pt>
                <c:pt idx="80" formatCode="General">
                  <c:v>2.46</c:v>
                </c:pt>
                <c:pt idx="81" formatCode="General">
                  <c:v>2.4500000000000002</c:v>
                </c:pt>
                <c:pt idx="82" formatCode="General">
                  <c:v>2.56</c:v>
                </c:pt>
                <c:pt idx="83" formatCode="General">
                  <c:v>2.59</c:v>
                </c:pt>
                <c:pt idx="84" formatCode="General">
                  <c:v>2.62</c:v>
                </c:pt>
                <c:pt idx="85" formatCode="General">
                  <c:v>2.64</c:v>
                </c:pt>
                <c:pt idx="86" formatCode="General">
                  <c:v>2.67</c:v>
                </c:pt>
                <c:pt idx="87" formatCode="General">
                  <c:v>2.68</c:v>
                </c:pt>
                <c:pt idx="88" formatCode="General">
                  <c:v>2.71</c:v>
                </c:pt>
                <c:pt idx="89" formatCode="General">
                  <c:v>2.72</c:v>
                </c:pt>
                <c:pt idx="90" formatCode="General">
                  <c:v>2.76</c:v>
                </c:pt>
                <c:pt idx="91" formatCode="General">
                  <c:v>2.78</c:v>
                </c:pt>
                <c:pt idx="92" formatCode="General">
                  <c:v>2.8</c:v>
                </c:pt>
                <c:pt idx="93" formatCode="General">
                  <c:v>2.83</c:v>
                </c:pt>
                <c:pt idx="94" formatCode="General">
                  <c:v>2.86</c:v>
                </c:pt>
                <c:pt idx="95" formatCode="General">
                  <c:v>2.87</c:v>
                </c:pt>
                <c:pt idx="96" formatCode="General">
                  <c:v>2.89</c:v>
                </c:pt>
                <c:pt idx="97" formatCode="General">
                  <c:v>2.9</c:v>
                </c:pt>
                <c:pt idx="98" formatCode="General">
                  <c:v>2.93</c:v>
                </c:pt>
                <c:pt idx="99" formatCode="General">
                  <c:v>2.96</c:v>
                </c:pt>
                <c:pt idx="100" formatCode="General">
                  <c:v>2.94</c:v>
                </c:pt>
                <c:pt idx="101" formatCode="General">
                  <c:v>3</c:v>
                </c:pt>
                <c:pt idx="102" formatCode="General">
                  <c:v>3.02</c:v>
                </c:pt>
                <c:pt idx="103" formatCode="General">
                  <c:v>2.98</c:v>
                </c:pt>
                <c:pt idx="104" formatCode="General">
                  <c:v>3.06</c:v>
                </c:pt>
                <c:pt idx="105" formatCode="General">
                  <c:v>3.07</c:v>
                </c:pt>
                <c:pt idx="106" formatCode="General">
                  <c:v>3.1</c:v>
                </c:pt>
                <c:pt idx="107" formatCode="General">
                  <c:v>3.12</c:v>
                </c:pt>
                <c:pt idx="108" formatCode="General">
                  <c:v>3.14</c:v>
                </c:pt>
                <c:pt idx="109" formatCode="General">
                  <c:v>3.17</c:v>
                </c:pt>
                <c:pt idx="110" formatCode="General">
                  <c:v>3.2</c:v>
                </c:pt>
                <c:pt idx="111" formatCode="General">
                  <c:v>3.22</c:v>
                </c:pt>
                <c:pt idx="112" formatCode="General">
                  <c:v>3.23</c:v>
                </c:pt>
                <c:pt idx="113" formatCode="General">
                  <c:v>3.28</c:v>
                </c:pt>
                <c:pt idx="114" formatCode="General">
                  <c:v>3.31</c:v>
                </c:pt>
                <c:pt idx="115" formatCode="General">
                  <c:v>3.31</c:v>
                </c:pt>
                <c:pt idx="116" formatCode="General">
                  <c:v>3.32</c:v>
                </c:pt>
                <c:pt idx="117" formatCode="General">
                  <c:v>3.34</c:v>
                </c:pt>
                <c:pt idx="118" formatCode="General">
                  <c:v>3.36</c:v>
                </c:pt>
                <c:pt idx="119" formatCode="General">
                  <c:v>3.38</c:v>
                </c:pt>
                <c:pt idx="120" formatCode="General">
                  <c:v>3.41</c:v>
                </c:pt>
                <c:pt idx="121" formatCode="General">
                  <c:v>3.43</c:v>
                </c:pt>
                <c:pt idx="122" formatCode="General">
                  <c:v>3.46</c:v>
                </c:pt>
                <c:pt idx="123" formatCode="General">
                  <c:v>3.46</c:v>
                </c:pt>
                <c:pt idx="124" formatCode="General">
                  <c:v>3.49</c:v>
                </c:pt>
                <c:pt idx="125" formatCode="General">
                  <c:v>3.52</c:v>
                </c:pt>
                <c:pt idx="126" formatCode="General">
                  <c:v>3.55</c:v>
                </c:pt>
                <c:pt idx="127" formatCode="General">
                  <c:v>3.53</c:v>
                </c:pt>
                <c:pt idx="128" formatCode="General">
                  <c:v>3.57</c:v>
                </c:pt>
                <c:pt idx="129" formatCode="General">
                  <c:v>3.54</c:v>
                </c:pt>
                <c:pt idx="130" formatCode="General">
                  <c:v>3.58</c:v>
                </c:pt>
                <c:pt idx="131" formatCode="General">
                  <c:v>3.6</c:v>
                </c:pt>
                <c:pt idx="132" formatCode="General">
                  <c:v>3.61</c:v>
                </c:pt>
                <c:pt idx="133" formatCode="General">
                  <c:v>3.66</c:v>
                </c:pt>
                <c:pt idx="134" formatCode="General">
                  <c:v>3.65</c:v>
                </c:pt>
                <c:pt idx="135" formatCode="General">
                  <c:v>3.67</c:v>
                </c:pt>
                <c:pt idx="136" formatCode="General">
                  <c:v>3.62</c:v>
                </c:pt>
                <c:pt idx="137" formatCode="General">
                  <c:v>3.65</c:v>
                </c:pt>
                <c:pt idx="138" formatCode="General">
                  <c:v>3.73</c:v>
                </c:pt>
                <c:pt idx="139" formatCode="General">
                  <c:v>3.73</c:v>
                </c:pt>
                <c:pt idx="140" formatCode="General">
                  <c:v>3.77</c:v>
                </c:pt>
                <c:pt idx="141" formatCode="General">
                  <c:v>3.77</c:v>
                </c:pt>
                <c:pt idx="142" formatCode="General">
                  <c:v>3.82</c:v>
                </c:pt>
                <c:pt idx="143" formatCode="General">
                  <c:v>3.87</c:v>
                </c:pt>
                <c:pt idx="144" formatCode="General">
                  <c:v>3.81</c:v>
                </c:pt>
                <c:pt idx="145" formatCode="General">
                  <c:v>3.9</c:v>
                </c:pt>
                <c:pt idx="146" formatCode="General">
                  <c:v>3.91</c:v>
                </c:pt>
                <c:pt idx="147" formatCode="General">
                  <c:v>3.8</c:v>
                </c:pt>
                <c:pt idx="148" formatCode="General">
                  <c:v>3.84</c:v>
                </c:pt>
                <c:pt idx="149" formatCode="General">
                  <c:v>3.82</c:v>
                </c:pt>
                <c:pt idx="150" formatCode="General">
                  <c:v>3.88</c:v>
                </c:pt>
                <c:pt idx="151" formatCode="General">
                  <c:v>3.87</c:v>
                </c:pt>
                <c:pt idx="152" formatCode="General">
                  <c:v>3.96</c:v>
                </c:pt>
                <c:pt idx="153" formatCode="General">
                  <c:v>3.96</c:v>
                </c:pt>
                <c:pt idx="154" formatCode="General">
                  <c:v>3.97</c:v>
                </c:pt>
                <c:pt idx="155" formatCode="General">
                  <c:v>3.97</c:v>
                </c:pt>
                <c:pt idx="156" formatCode="General">
                  <c:v>4.01</c:v>
                </c:pt>
                <c:pt idx="157" formatCode="General">
                  <c:v>3.98</c:v>
                </c:pt>
                <c:pt idx="158" formatCode="General">
                  <c:v>3.97</c:v>
                </c:pt>
                <c:pt idx="159" formatCode="General">
                  <c:v>4.04</c:v>
                </c:pt>
                <c:pt idx="160" formatCode="General">
                  <c:v>4.04</c:v>
                </c:pt>
                <c:pt idx="161" formatCode="General">
                  <c:v>4.07</c:v>
                </c:pt>
                <c:pt idx="162" formatCode="General">
                  <c:v>4.05</c:v>
                </c:pt>
                <c:pt idx="163" formatCode="General">
                  <c:v>4.07</c:v>
                </c:pt>
                <c:pt idx="164" formatCode="General">
                  <c:v>4.0599999999999996</c:v>
                </c:pt>
                <c:pt idx="165" formatCode="General">
                  <c:v>4.1100000000000003</c:v>
                </c:pt>
                <c:pt idx="166" formatCode="General">
                  <c:v>4.0999999999999996</c:v>
                </c:pt>
                <c:pt idx="167" formatCode="General">
                  <c:v>4.12</c:v>
                </c:pt>
                <c:pt idx="168" formatCode="General">
                  <c:v>4.13</c:v>
                </c:pt>
                <c:pt idx="169" formatCode="General">
                  <c:v>4.1500000000000004</c:v>
                </c:pt>
                <c:pt idx="170" formatCode="General">
                  <c:v>4.1399999999999997</c:v>
                </c:pt>
                <c:pt idx="171" formatCode="General">
                  <c:v>4.13</c:v>
                </c:pt>
                <c:pt idx="172" formatCode="General">
                  <c:v>4.17</c:v>
                </c:pt>
                <c:pt idx="173" formatCode="General">
                  <c:v>4.16</c:v>
                </c:pt>
                <c:pt idx="174" formatCode="General">
                  <c:v>4.2</c:v>
                </c:pt>
                <c:pt idx="175" formatCode="General">
                  <c:v>4.16</c:v>
                </c:pt>
                <c:pt idx="176" formatCode="General">
                  <c:v>4.1399999999999997</c:v>
                </c:pt>
                <c:pt idx="177" formatCode="General">
                  <c:v>4.17</c:v>
                </c:pt>
                <c:pt idx="178" formatCode="General">
                  <c:v>4.1900000000000004</c:v>
                </c:pt>
                <c:pt idx="179" formatCode="General">
                  <c:v>4.3</c:v>
                </c:pt>
                <c:pt idx="180" formatCode="General">
                  <c:v>4.3499999999999996</c:v>
                </c:pt>
                <c:pt idx="181" formatCode="General">
                  <c:v>4.3499999999999996</c:v>
                </c:pt>
                <c:pt idx="182" formatCode="General">
                  <c:v>4.3499999999999996</c:v>
                </c:pt>
                <c:pt idx="183" formatCode="General">
                  <c:v>4.38</c:v>
                </c:pt>
                <c:pt idx="184" formatCode="General">
                  <c:v>4.37</c:v>
                </c:pt>
                <c:pt idx="185" formatCode="General">
                  <c:v>4.3600000000000003</c:v>
                </c:pt>
                <c:pt idx="186" formatCode="General">
                  <c:v>4.3600000000000003</c:v>
                </c:pt>
                <c:pt idx="187" formatCode="General">
                  <c:v>4.3899999999999997</c:v>
                </c:pt>
                <c:pt idx="188" formatCode="General">
                  <c:v>4.4000000000000004</c:v>
                </c:pt>
                <c:pt idx="189" formatCode="General">
                  <c:v>4.41</c:v>
                </c:pt>
                <c:pt idx="190" formatCode="General">
                  <c:v>4.3899999999999997</c:v>
                </c:pt>
                <c:pt idx="191" formatCode="General">
                  <c:v>4.47</c:v>
                </c:pt>
                <c:pt idx="192" formatCode="General">
                  <c:v>4.49</c:v>
                </c:pt>
                <c:pt idx="193" formatCode="General">
                  <c:v>4.4800000000000004</c:v>
                </c:pt>
                <c:pt idx="194" formatCode="General">
                  <c:v>4.43</c:v>
                </c:pt>
                <c:pt idx="195" formatCode="General">
                  <c:v>4.4800000000000004</c:v>
                </c:pt>
                <c:pt idx="196" formatCode="General">
                  <c:v>4.49</c:v>
                </c:pt>
                <c:pt idx="197" formatCode="General">
                  <c:v>4.4800000000000004</c:v>
                </c:pt>
                <c:pt idx="198" formatCode="General">
                  <c:v>4.47</c:v>
                </c:pt>
                <c:pt idx="199" formatCode="General">
                  <c:v>4.47</c:v>
                </c:pt>
                <c:pt idx="200" formatCode="General">
                  <c:v>4.5599999999999996</c:v>
                </c:pt>
                <c:pt idx="201" formatCode="General">
                  <c:v>4.55</c:v>
                </c:pt>
                <c:pt idx="202" formatCode="General">
                  <c:v>4.8</c:v>
                </c:pt>
                <c:pt idx="203" formatCode="General">
                  <c:v>4.78</c:v>
                </c:pt>
                <c:pt idx="204" formatCode="General">
                  <c:v>4.6100000000000003</c:v>
                </c:pt>
                <c:pt idx="205" formatCode="General">
                  <c:v>4.62</c:v>
                </c:pt>
                <c:pt idx="206" formatCode="General">
                  <c:v>4.59</c:v>
                </c:pt>
                <c:pt idx="207" formatCode="General">
                  <c:v>4.62</c:v>
                </c:pt>
                <c:pt idx="208" formatCode="General">
                  <c:v>4.8899999999999997</c:v>
                </c:pt>
                <c:pt idx="209" formatCode="General">
                  <c:v>4.87</c:v>
                </c:pt>
                <c:pt idx="210" formatCode="General">
                  <c:v>4.9000000000000004</c:v>
                </c:pt>
                <c:pt idx="211" formatCode="General">
                  <c:v>4.68</c:v>
                </c:pt>
                <c:pt idx="212" formatCode="General">
                  <c:v>4.68</c:v>
                </c:pt>
                <c:pt idx="213" formatCode="General">
                  <c:v>4.78</c:v>
                </c:pt>
                <c:pt idx="214" formatCode="General">
                  <c:v>5.01</c:v>
                </c:pt>
                <c:pt idx="215" formatCode="General">
                  <c:v>5.0199999999999996</c:v>
                </c:pt>
                <c:pt idx="216" formatCode="General">
                  <c:v>5.03</c:v>
                </c:pt>
                <c:pt idx="217" formatCode="General">
                  <c:v>5.13</c:v>
                </c:pt>
                <c:pt idx="218" formatCode="General">
                  <c:v>5.13</c:v>
                </c:pt>
                <c:pt idx="219" formatCode="General">
                  <c:v>5.0199999999999996</c:v>
                </c:pt>
                <c:pt idx="220" formatCode="General">
                  <c:v>4.92</c:v>
                </c:pt>
                <c:pt idx="221" formatCode="General">
                  <c:v>4.83</c:v>
                </c:pt>
                <c:pt idx="222" formatCode="General">
                  <c:v>4.71</c:v>
                </c:pt>
                <c:pt idx="223" formatCode="General">
                  <c:v>4.71</c:v>
                </c:pt>
                <c:pt idx="224" formatCode="General">
                  <c:v>4.92</c:v>
                </c:pt>
                <c:pt idx="225" formatCode="General">
                  <c:v>5.08</c:v>
                </c:pt>
                <c:pt idx="226" formatCode="General">
                  <c:v>5.08</c:v>
                </c:pt>
                <c:pt idx="227" formatCode="General">
                  <c:v>5.2</c:v>
                </c:pt>
                <c:pt idx="228" formatCode="General">
                  <c:v>5.33</c:v>
                </c:pt>
                <c:pt idx="229" formatCode="General">
                  <c:v>5.34</c:v>
                </c:pt>
                <c:pt idx="230" formatCode="General">
                  <c:v>5.43</c:v>
                </c:pt>
                <c:pt idx="231" formatCode="General">
                  <c:v>5.58</c:v>
                </c:pt>
                <c:pt idx="232" formatCode="General">
                  <c:v>5.57</c:v>
                </c:pt>
                <c:pt idx="233" formatCode="General">
                  <c:v>5.43</c:v>
                </c:pt>
                <c:pt idx="234" formatCode="General">
                  <c:v>5.24</c:v>
                </c:pt>
                <c:pt idx="235" formatCode="General">
                  <c:v>5.3</c:v>
                </c:pt>
                <c:pt idx="236" formatCode="General">
                  <c:v>4.92</c:v>
                </c:pt>
                <c:pt idx="237" formatCode="General">
                  <c:v>5.37</c:v>
                </c:pt>
                <c:pt idx="238" formatCode="General">
                  <c:v>5.48</c:v>
                </c:pt>
                <c:pt idx="239" formatCode="General">
                  <c:v>5.48</c:v>
                </c:pt>
                <c:pt idx="240" formatCode="General">
                  <c:v>5.53</c:v>
                </c:pt>
                <c:pt idx="241" formatCode="General">
                  <c:v>5.61</c:v>
                </c:pt>
                <c:pt idx="242" formatCode="General">
                  <c:v>5.65</c:v>
                </c:pt>
                <c:pt idx="243" formatCode="General">
                  <c:v>5.66</c:v>
                </c:pt>
                <c:pt idx="244" formatCode="General">
                  <c:v>5.69</c:v>
                </c:pt>
                <c:pt idx="245" formatCode="General">
                  <c:v>5.72</c:v>
                </c:pt>
                <c:pt idx="246" formatCode="General">
                  <c:v>5.78</c:v>
                </c:pt>
                <c:pt idx="247" formatCode="General">
                  <c:v>5.82</c:v>
                </c:pt>
                <c:pt idx="248" formatCode="General">
                  <c:v>5.81</c:v>
                </c:pt>
                <c:pt idx="249" formatCode="General">
                  <c:v>5.85</c:v>
                </c:pt>
                <c:pt idx="250" formatCode="General">
                  <c:v>5.83</c:v>
                </c:pt>
              </c:numCache>
              <c:extLst xmlns:c15="http://schemas.microsoft.com/office/drawing/2012/chart"/>
            </c:numRef>
          </c:xVal>
          <c:yVal>
            <c:numRef>
              <c:f>Multilayer!$Q$36:$Q$286</c:f>
              <c:numCache>
                <c:formatCode>0.00E+00</c:formatCode>
                <c:ptCount val="251"/>
                <c:pt idx="0">
                  <c:v>35400000</c:v>
                </c:pt>
                <c:pt idx="1">
                  <c:v>35200000</c:v>
                </c:pt>
                <c:pt idx="2">
                  <c:v>35200000</c:v>
                </c:pt>
                <c:pt idx="3">
                  <c:v>34900000</c:v>
                </c:pt>
                <c:pt idx="4">
                  <c:v>34400000</c:v>
                </c:pt>
                <c:pt idx="5">
                  <c:v>33100000</c:v>
                </c:pt>
                <c:pt idx="6">
                  <c:v>32900000</c:v>
                </c:pt>
                <c:pt idx="7">
                  <c:v>32700000</c:v>
                </c:pt>
                <c:pt idx="8">
                  <c:v>32600000</c:v>
                </c:pt>
                <c:pt idx="9">
                  <c:v>32400000</c:v>
                </c:pt>
                <c:pt idx="10">
                  <c:v>32400000</c:v>
                </c:pt>
                <c:pt idx="11">
                  <c:v>32300000</c:v>
                </c:pt>
                <c:pt idx="12">
                  <c:v>32200000</c:v>
                </c:pt>
                <c:pt idx="13">
                  <c:v>31700000</c:v>
                </c:pt>
                <c:pt idx="14">
                  <c:v>31700000</c:v>
                </c:pt>
                <c:pt idx="15">
                  <c:v>31600000</c:v>
                </c:pt>
                <c:pt idx="16">
                  <c:v>31600000</c:v>
                </c:pt>
                <c:pt idx="17">
                  <c:v>31600000</c:v>
                </c:pt>
                <c:pt idx="18">
                  <c:v>31600000</c:v>
                </c:pt>
                <c:pt idx="19">
                  <c:v>31500000</c:v>
                </c:pt>
                <c:pt idx="20">
                  <c:v>31500000</c:v>
                </c:pt>
                <c:pt idx="21">
                  <c:v>31500000</c:v>
                </c:pt>
                <c:pt idx="22">
                  <c:v>31400000</c:v>
                </c:pt>
                <c:pt idx="23">
                  <c:v>31400000</c:v>
                </c:pt>
                <c:pt idx="24">
                  <c:v>31400000</c:v>
                </c:pt>
                <c:pt idx="25">
                  <c:v>30900000</c:v>
                </c:pt>
                <c:pt idx="26">
                  <c:v>31300000</c:v>
                </c:pt>
                <c:pt idx="27">
                  <c:v>31400000</c:v>
                </c:pt>
                <c:pt idx="28">
                  <c:v>31200000</c:v>
                </c:pt>
                <c:pt idx="29">
                  <c:v>31000000</c:v>
                </c:pt>
                <c:pt idx="30">
                  <c:v>31100000</c:v>
                </c:pt>
                <c:pt idx="31">
                  <c:v>30900000</c:v>
                </c:pt>
                <c:pt idx="32">
                  <c:v>30800000</c:v>
                </c:pt>
                <c:pt idx="33">
                  <c:v>31000000</c:v>
                </c:pt>
                <c:pt idx="34">
                  <c:v>30700000</c:v>
                </c:pt>
                <c:pt idx="35">
                  <c:v>30500000</c:v>
                </c:pt>
                <c:pt idx="36">
                  <c:v>29900000</c:v>
                </c:pt>
                <c:pt idx="37">
                  <c:v>29900000</c:v>
                </c:pt>
                <c:pt idx="38">
                  <c:v>29700000</c:v>
                </c:pt>
                <c:pt idx="39">
                  <c:v>29300000</c:v>
                </c:pt>
                <c:pt idx="40">
                  <c:v>29300000</c:v>
                </c:pt>
                <c:pt idx="41">
                  <c:v>29200000</c:v>
                </c:pt>
                <c:pt idx="42">
                  <c:v>29100000</c:v>
                </c:pt>
                <c:pt idx="43">
                  <c:v>29200000</c:v>
                </c:pt>
                <c:pt idx="44">
                  <c:v>29100000</c:v>
                </c:pt>
                <c:pt idx="45">
                  <c:v>29100000</c:v>
                </c:pt>
                <c:pt idx="46">
                  <c:v>29000000</c:v>
                </c:pt>
                <c:pt idx="47">
                  <c:v>28900000</c:v>
                </c:pt>
                <c:pt idx="48">
                  <c:v>28800000</c:v>
                </c:pt>
                <c:pt idx="49">
                  <c:v>29200000</c:v>
                </c:pt>
                <c:pt idx="50">
                  <c:v>28900000</c:v>
                </c:pt>
                <c:pt idx="51">
                  <c:v>28800000</c:v>
                </c:pt>
                <c:pt idx="52">
                  <c:v>28800000</c:v>
                </c:pt>
                <c:pt idx="53">
                  <c:v>28700000</c:v>
                </c:pt>
                <c:pt idx="54">
                  <c:v>28700000</c:v>
                </c:pt>
                <c:pt idx="55">
                  <c:v>28800000</c:v>
                </c:pt>
                <c:pt idx="56">
                  <c:v>28600000</c:v>
                </c:pt>
                <c:pt idx="57">
                  <c:v>28700000</c:v>
                </c:pt>
                <c:pt idx="58">
                  <c:v>28600000</c:v>
                </c:pt>
                <c:pt idx="59">
                  <c:v>28600000</c:v>
                </c:pt>
                <c:pt idx="60">
                  <c:v>28600000</c:v>
                </c:pt>
                <c:pt idx="61">
                  <c:v>28500000</c:v>
                </c:pt>
                <c:pt idx="62">
                  <c:v>28300000</c:v>
                </c:pt>
                <c:pt idx="63">
                  <c:v>28300000</c:v>
                </c:pt>
                <c:pt idx="64">
                  <c:v>28400000</c:v>
                </c:pt>
                <c:pt idx="65">
                  <c:v>28200000</c:v>
                </c:pt>
                <c:pt idx="66">
                  <c:v>28500000</c:v>
                </c:pt>
                <c:pt idx="67">
                  <c:v>27900000</c:v>
                </c:pt>
                <c:pt idx="68">
                  <c:v>28100000</c:v>
                </c:pt>
                <c:pt idx="69">
                  <c:v>28000000</c:v>
                </c:pt>
                <c:pt idx="70">
                  <c:v>28000000</c:v>
                </c:pt>
                <c:pt idx="71">
                  <c:v>27900000</c:v>
                </c:pt>
                <c:pt idx="72">
                  <c:v>28000000</c:v>
                </c:pt>
                <c:pt idx="73">
                  <c:v>27700000</c:v>
                </c:pt>
                <c:pt idx="74">
                  <c:v>27700000</c:v>
                </c:pt>
                <c:pt idx="75">
                  <c:v>27700000</c:v>
                </c:pt>
                <c:pt idx="76">
                  <c:v>27800000</c:v>
                </c:pt>
                <c:pt idx="77">
                  <c:v>27700000</c:v>
                </c:pt>
                <c:pt idx="78">
                  <c:v>27600000</c:v>
                </c:pt>
                <c:pt idx="79">
                  <c:v>27500000</c:v>
                </c:pt>
                <c:pt idx="80">
                  <c:v>27600000</c:v>
                </c:pt>
                <c:pt idx="81">
                  <c:v>27600000</c:v>
                </c:pt>
                <c:pt idx="82">
                  <c:v>27400000</c:v>
                </c:pt>
                <c:pt idx="83">
                  <c:v>27400000</c:v>
                </c:pt>
                <c:pt idx="84">
                  <c:v>27400000</c:v>
                </c:pt>
                <c:pt idx="85">
                  <c:v>27400000</c:v>
                </c:pt>
                <c:pt idx="86">
                  <c:v>27300000</c:v>
                </c:pt>
                <c:pt idx="87">
                  <c:v>27300000</c:v>
                </c:pt>
                <c:pt idx="88">
                  <c:v>27300000</c:v>
                </c:pt>
                <c:pt idx="89">
                  <c:v>27200000</c:v>
                </c:pt>
                <c:pt idx="90">
                  <c:v>27300000</c:v>
                </c:pt>
                <c:pt idx="91">
                  <c:v>27200000</c:v>
                </c:pt>
                <c:pt idx="92">
                  <c:v>27200000</c:v>
                </c:pt>
                <c:pt idx="93">
                  <c:v>27200000</c:v>
                </c:pt>
                <c:pt idx="94">
                  <c:v>27200000</c:v>
                </c:pt>
                <c:pt idx="95">
                  <c:v>27200000</c:v>
                </c:pt>
                <c:pt idx="96">
                  <c:v>27100000</c:v>
                </c:pt>
                <c:pt idx="97">
                  <c:v>27100000</c:v>
                </c:pt>
                <c:pt idx="98">
                  <c:v>27000000</c:v>
                </c:pt>
                <c:pt idx="99">
                  <c:v>26900000</c:v>
                </c:pt>
                <c:pt idx="100">
                  <c:v>26900000</c:v>
                </c:pt>
                <c:pt idx="101">
                  <c:v>26900000</c:v>
                </c:pt>
                <c:pt idx="102">
                  <c:v>26800000</c:v>
                </c:pt>
                <c:pt idx="103">
                  <c:v>26800000</c:v>
                </c:pt>
                <c:pt idx="104">
                  <c:v>26800000</c:v>
                </c:pt>
                <c:pt idx="105">
                  <c:v>26900000</c:v>
                </c:pt>
                <c:pt idx="106">
                  <c:v>26800000</c:v>
                </c:pt>
                <c:pt idx="107">
                  <c:v>26700000</c:v>
                </c:pt>
                <c:pt idx="108">
                  <c:v>26700000</c:v>
                </c:pt>
                <c:pt idx="109">
                  <c:v>26600000</c:v>
                </c:pt>
                <c:pt idx="110">
                  <c:v>26500000</c:v>
                </c:pt>
                <c:pt idx="111">
                  <c:v>26500000</c:v>
                </c:pt>
                <c:pt idx="112">
                  <c:v>26500000</c:v>
                </c:pt>
                <c:pt idx="113">
                  <c:v>26400000</c:v>
                </c:pt>
                <c:pt idx="114">
                  <c:v>26400000</c:v>
                </c:pt>
                <c:pt idx="115">
                  <c:v>26400000</c:v>
                </c:pt>
                <c:pt idx="116">
                  <c:v>26400000</c:v>
                </c:pt>
                <c:pt idx="117">
                  <c:v>26400000</c:v>
                </c:pt>
                <c:pt idx="118">
                  <c:v>26300000</c:v>
                </c:pt>
                <c:pt idx="119">
                  <c:v>26400000</c:v>
                </c:pt>
                <c:pt idx="120">
                  <c:v>26300000</c:v>
                </c:pt>
                <c:pt idx="121">
                  <c:v>26300000</c:v>
                </c:pt>
                <c:pt idx="122">
                  <c:v>26200000</c:v>
                </c:pt>
                <c:pt idx="123">
                  <c:v>26200000</c:v>
                </c:pt>
                <c:pt idx="124">
                  <c:v>26200000</c:v>
                </c:pt>
                <c:pt idx="125">
                  <c:v>26200000</c:v>
                </c:pt>
                <c:pt idx="126">
                  <c:v>26100000</c:v>
                </c:pt>
                <c:pt idx="127">
                  <c:v>26100000</c:v>
                </c:pt>
                <c:pt idx="128">
                  <c:v>26100000</c:v>
                </c:pt>
                <c:pt idx="129">
                  <c:v>26200000</c:v>
                </c:pt>
                <c:pt idx="130">
                  <c:v>26100000</c:v>
                </c:pt>
                <c:pt idx="131">
                  <c:v>26100000</c:v>
                </c:pt>
                <c:pt idx="132">
                  <c:v>26100000</c:v>
                </c:pt>
                <c:pt idx="133">
                  <c:v>26000000</c:v>
                </c:pt>
                <c:pt idx="134">
                  <c:v>26000000</c:v>
                </c:pt>
                <c:pt idx="135">
                  <c:v>26000000</c:v>
                </c:pt>
                <c:pt idx="136">
                  <c:v>26100000</c:v>
                </c:pt>
                <c:pt idx="137">
                  <c:v>26100000</c:v>
                </c:pt>
                <c:pt idx="138">
                  <c:v>26000000</c:v>
                </c:pt>
                <c:pt idx="139">
                  <c:v>25900000</c:v>
                </c:pt>
                <c:pt idx="140">
                  <c:v>25800000</c:v>
                </c:pt>
                <c:pt idx="141">
                  <c:v>25900000</c:v>
                </c:pt>
                <c:pt idx="142">
                  <c:v>25800000</c:v>
                </c:pt>
                <c:pt idx="143">
                  <c:v>25100000</c:v>
                </c:pt>
                <c:pt idx="144">
                  <c:v>25300000</c:v>
                </c:pt>
                <c:pt idx="145">
                  <c:v>25300000</c:v>
                </c:pt>
                <c:pt idx="146">
                  <c:v>25400000</c:v>
                </c:pt>
                <c:pt idx="147">
                  <c:v>25600000</c:v>
                </c:pt>
                <c:pt idx="148">
                  <c:v>25600000</c:v>
                </c:pt>
                <c:pt idx="149">
                  <c:v>25500000</c:v>
                </c:pt>
                <c:pt idx="150">
                  <c:v>25500000</c:v>
                </c:pt>
                <c:pt idx="151">
                  <c:v>25500000</c:v>
                </c:pt>
                <c:pt idx="152">
                  <c:v>25400000</c:v>
                </c:pt>
                <c:pt idx="153">
                  <c:v>25300000</c:v>
                </c:pt>
                <c:pt idx="154">
                  <c:v>25200000</c:v>
                </c:pt>
                <c:pt idx="155">
                  <c:v>25300000</c:v>
                </c:pt>
                <c:pt idx="156">
                  <c:v>25500000</c:v>
                </c:pt>
                <c:pt idx="157">
                  <c:v>25200000</c:v>
                </c:pt>
                <c:pt idx="158">
                  <c:v>25300000</c:v>
                </c:pt>
                <c:pt idx="159">
                  <c:v>25200000</c:v>
                </c:pt>
                <c:pt idx="160">
                  <c:v>25200000</c:v>
                </c:pt>
                <c:pt idx="161">
                  <c:v>25100000</c:v>
                </c:pt>
                <c:pt idx="162">
                  <c:v>25200000</c:v>
                </c:pt>
                <c:pt idx="163">
                  <c:v>25200000</c:v>
                </c:pt>
                <c:pt idx="164">
                  <c:v>25200000</c:v>
                </c:pt>
                <c:pt idx="165">
                  <c:v>25100000</c:v>
                </c:pt>
                <c:pt idx="166">
                  <c:v>25200000</c:v>
                </c:pt>
                <c:pt idx="167">
                  <c:v>25000000</c:v>
                </c:pt>
                <c:pt idx="168">
                  <c:v>25000000</c:v>
                </c:pt>
                <c:pt idx="169">
                  <c:v>25000000</c:v>
                </c:pt>
                <c:pt idx="170">
                  <c:v>25100000</c:v>
                </c:pt>
                <c:pt idx="171">
                  <c:v>25100000</c:v>
                </c:pt>
                <c:pt idx="172">
                  <c:v>24900000</c:v>
                </c:pt>
                <c:pt idx="173">
                  <c:v>25000000</c:v>
                </c:pt>
                <c:pt idx="174">
                  <c:v>24900000</c:v>
                </c:pt>
                <c:pt idx="175">
                  <c:v>25000000</c:v>
                </c:pt>
                <c:pt idx="176">
                  <c:v>25300000</c:v>
                </c:pt>
                <c:pt idx="177">
                  <c:v>25300000</c:v>
                </c:pt>
                <c:pt idx="178">
                  <c:v>25200000</c:v>
                </c:pt>
                <c:pt idx="179">
                  <c:v>24700000</c:v>
                </c:pt>
                <c:pt idx="180">
                  <c:v>24600000</c:v>
                </c:pt>
                <c:pt idx="181">
                  <c:v>24700000</c:v>
                </c:pt>
                <c:pt idx="182">
                  <c:v>24700000</c:v>
                </c:pt>
                <c:pt idx="183">
                  <c:v>24600000</c:v>
                </c:pt>
                <c:pt idx="184">
                  <c:v>24700000</c:v>
                </c:pt>
                <c:pt idx="185">
                  <c:v>24600000</c:v>
                </c:pt>
                <c:pt idx="186">
                  <c:v>24600000</c:v>
                </c:pt>
                <c:pt idx="187">
                  <c:v>24500000</c:v>
                </c:pt>
                <c:pt idx="188">
                  <c:v>24100000</c:v>
                </c:pt>
                <c:pt idx="189">
                  <c:v>24100000</c:v>
                </c:pt>
                <c:pt idx="190">
                  <c:v>24000000</c:v>
                </c:pt>
                <c:pt idx="191">
                  <c:v>23900000</c:v>
                </c:pt>
                <c:pt idx="192">
                  <c:v>23800000</c:v>
                </c:pt>
                <c:pt idx="193">
                  <c:v>23800000</c:v>
                </c:pt>
                <c:pt idx="194">
                  <c:v>23900000</c:v>
                </c:pt>
                <c:pt idx="195">
                  <c:v>23800000</c:v>
                </c:pt>
                <c:pt idx="196">
                  <c:v>23800000</c:v>
                </c:pt>
                <c:pt idx="197">
                  <c:v>23800000</c:v>
                </c:pt>
                <c:pt idx="198">
                  <c:v>23800000</c:v>
                </c:pt>
                <c:pt idx="199">
                  <c:v>23900000</c:v>
                </c:pt>
                <c:pt idx="200">
                  <c:v>23800000</c:v>
                </c:pt>
                <c:pt idx="201">
                  <c:v>23700000</c:v>
                </c:pt>
                <c:pt idx="202">
                  <c:v>23300000</c:v>
                </c:pt>
                <c:pt idx="203">
                  <c:v>23300000</c:v>
                </c:pt>
                <c:pt idx="204">
                  <c:v>23600000</c:v>
                </c:pt>
                <c:pt idx="205">
                  <c:v>23600000</c:v>
                </c:pt>
                <c:pt idx="206">
                  <c:v>23600000</c:v>
                </c:pt>
                <c:pt idx="207">
                  <c:v>23600000</c:v>
                </c:pt>
                <c:pt idx="208">
                  <c:v>23100000</c:v>
                </c:pt>
                <c:pt idx="209">
                  <c:v>23100000</c:v>
                </c:pt>
                <c:pt idx="210">
                  <c:v>23000000</c:v>
                </c:pt>
                <c:pt idx="211">
                  <c:v>23600000</c:v>
                </c:pt>
                <c:pt idx="212">
                  <c:v>23500000</c:v>
                </c:pt>
                <c:pt idx="213">
                  <c:v>23400000</c:v>
                </c:pt>
                <c:pt idx="214">
                  <c:v>22900000</c:v>
                </c:pt>
                <c:pt idx="215">
                  <c:v>22900000</c:v>
                </c:pt>
                <c:pt idx="216">
                  <c:v>22900000</c:v>
                </c:pt>
                <c:pt idx="217">
                  <c:v>22600000</c:v>
                </c:pt>
                <c:pt idx="218">
                  <c:v>22600000</c:v>
                </c:pt>
                <c:pt idx="219">
                  <c:v>23000000</c:v>
                </c:pt>
                <c:pt idx="220">
                  <c:v>23200000</c:v>
                </c:pt>
                <c:pt idx="221">
                  <c:v>23500000</c:v>
                </c:pt>
                <c:pt idx="222">
                  <c:v>23600000</c:v>
                </c:pt>
                <c:pt idx="223">
                  <c:v>23600000</c:v>
                </c:pt>
                <c:pt idx="224">
                  <c:v>23200000</c:v>
                </c:pt>
                <c:pt idx="225">
                  <c:v>22900000</c:v>
                </c:pt>
                <c:pt idx="226">
                  <c:v>22900000</c:v>
                </c:pt>
                <c:pt idx="227">
                  <c:v>22700000</c:v>
                </c:pt>
                <c:pt idx="228">
                  <c:v>22400000</c:v>
                </c:pt>
                <c:pt idx="229">
                  <c:v>22400000</c:v>
                </c:pt>
                <c:pt idx="230">
                  <c:v>22300000</c:v>
                </c:pt>
                <c:pt idx="231">
                  <c:v>22000000</c:v>
                </c:pt>
                <c:pt idx="232">
                  <c:v>22000000</c:v>
                </c:pt>
                <c:pt idx="233">
                  <c:v>22300000</c:v>
                </c:pt>
                <c:pt idx="234">
                  <c:v>22600000</c:v>
                </c:pt>
                <c:pt idx="235">
                  <c:v>22600000</c:v>
                </c:pt>
                <c:pt idx="236">
                  <c:v>23300000</c:v>
                </c:pt>
                <c:pt idx="237">
                  <c:v>22400000</c:v>
                </c:pt>
                <c:pt idx="238">
                  <c:v>22200000</c:v>
                </c:pt>
                <c:pt idx="239">
                  <c:v>22200000</c:v>
                </c:pt>
                <c:pt idx="240">
                  <c:v>22100000</c:v>
                </c:pt>
                <c:pt idx="241">
                  <c:v>22000000</c:v>
                </c:pt>
                <c:pt idx="242">
                  <c:v>22000000</c:v>
                </c:pt>
                <c:pt idx="243">
                  <c:v>22000000</c:v>
                </c:pt>
                <c:pt idx="244">
                  <c:v>21900000</c:v>
                </c:pt>
                <c:pt idx="245">
                  <c:v>21900000</c:v>
                </c:pt>
                <c:pt idx="246">
                  <c:v>21800000</c:v>
                </c:pt>
                <c:pt idx="247">
                  <c:v>21800000</c:v>
                </c:pt>
                <c:pt idx="248">
                  <c:v>21800000</c:v>
                </c:pt>
                <c:pt idx="249">
                  <c:v>21800000</c:v>
                </c:pt>
                <c:pt idx="250">
                  <c:v>21700000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9-23AC-4455-A620-C01526267EB9}"/>
            </c:ext>
          </c:extLst>
        </c:ser>
        <c:ser>
          <c:idx val="13"/>
          <c:order val="16"/>
          <c:tx>
            <c:v>Cav 21 4.2K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2700">
                <a:solidFill>
                  <a:sysClr val="windowText" lastClr="000000">
                    <a:lumMod val="85000"/>
                    <a:lumOff val="15000"/>
                  </a:sysClr>
                </a:solidFill>
              </a:ln>
              <a:effectLst/>
            </c:spPr>
          </c:marker>
          <c:xVal>
            <c:numRef>
              <c:f>Multilayer!$AB$36:$AB$85</c:f>
              <c:numCache>
                <c:formatCode>0.00E+00</c:formatCode>
                <c:ptCount val="50"/>
                <c:pt idx="0">
                  <c:v>0.56699999999999995</c:v>
                </c:pt>
                <c:pt idx="1">
                  <c:v>0.51700000000000002</c:v>
                </c:pt>
                <c:pt idx="2">
                  <c:v>0.499</c:v>
                </c:pt>
                <c:pt idx="3">
                  <c:v>0.46700000000000003</c:v>
                </c:pt>
                <c:pt idx="4">
                  <c:v>0.42899999999999999</c:v>
                </c:pt>
                <c:pt idx="5">
                  <c:v>0.40699999999999997</c:v>
                </c:pt>
                <c:pt idx="6">
                  <c:v>0.374</c:v>
                </c:pt>
                <c:pt idx="7">
                  <c:v>0.34599999999999997</c:v>
                </c:pt>
                <c:pt idx="8">
                  <c:v>0.33300000000000002</c:v>
                </c:pt>
                <c:pt idx="9">
                  <c:v>0.312</c:v>
                </c:pt>
                <c:pt idx="10">
                  <c:v>0.59899999999999998</c:v>
                </c:pt>
                <c:pt idx="11">
                  <c:v>0.63800000000000001</c:v>
                </c:pt>
                <c:pt idx="12">
                  <c:v>0.66500000000000004</c:v>
                </c:pt>
                <c:pt idx="13">
                  <c:v>0.69899999999999995</c:v>
                </c:pt>
                <c:pt idx="14">
                  <c:v>0.73699999999999999</c:v>
                </c:pt>
                <c:pt idx="15">
                  <c:v>0.76700000000000002</c:v>
                </c:pt>
                <c:pt idx="16">
                  <c:v>0.81</c:v>
                </c:pt>
                <c:pt idx="17">
                  <c:v>0.84499999999999997</c:v>
                </c:pt>
                <c:pt idx="18">
                  <c:v>0.88500000000000001</c:v>
                </c:pt>
                <c:pt idx="19">
                  <c:v>0.91</c:v>
                </c:pt>
                <c:pt idx="20">
                  <c:v>0.94699999999999995</c:v>
                </c:pt>
                <c:pt idx="21">
                  <c:v>0.96899999999999997</c:v>
                </c:pt>
                <c:pt idx="22">
                  <c:v>0.99099999999999999</c:v>
                </c:pt>
                <c:pt idx="23">
                  <c:v>1.04</c:v>
                </c:pt>
                <c:pt idx="24">
                  <c:v>1.06</c:v>
                </c:pt>
                <c:pt idx="25">
                  <c:v>1.1000000000000001</c:v>
                </c:pt>
                <c:pt idx="26">
                  <c:v>1.1299999999999999</c:v>
                </c:pt>
                <c:pt idx="27">
                  <c:v>1.22</c:v>
                </c:pt>
                <c:pt idx="28">
                  <c:v>1.27</c:v>
                </c:pt>
                <c:pt idx="29">
                  <c:v>1.31</c:v>
                </c:pt>
                <c:pt idx="30">
                  <c:v>1.38</c:v>
                </c:pt>
                <c:pt idx="31">
                  <c:v>1.45</c:v>
                </c:pt>
                <c:pt idx="32">
                  <c:v>1.53</c:v>
                </c:pt>
                <c:pt idx="33">
                  <c:v>1.57</c:v>
                </c:pt>
                <c:pt idx="34">
                  <c:v>1.63</c:v>
                </c:pt>
                <c:pt idx="35">
                  <c:v>1.68</c:v>
                </c:pt>
                <c:pt idx="36">
                  <c:v>1.74</c:v>
                </c:pt>
                <c:pt idx="37">
                  <c:v>1.79</c:v>
                </c:pt>
                <c:pt idx="38">
                  <c:v>1.88</c:v>
                </c:pt>
                <c:pt idx="39">
                  <c:v>2.08</c:v>
                </c:pt>
                <c:pt idx="40">
                  <c:v>2.17</c:v>
                </c:pt>
                <c:pt idx="41">
                  <c:v>2.2200000000000002</c:v>
                </c:pt>
                <c:pt idx="42">
                  <c:v>1.97</c:v>
                </c:pt>
                <c:pt idx="43">
                  <c:v>2.2799999999999998</c:v>
                </c:pt>
                <c:pt idx="44">
                  <c:v>2.34</c:v>
                </c:pt>
                <c:pt idx="45">
                  <c:v>2.41</c:v>
                </c:pt>
                <c:pt idx="46">
                  <c:v>2.4700000000000002</c:v>
                </c:pt>
                <c:pt idx="47">
                  <c:v>2.52</c:v>
                </c:pt>
                <c:pt idx="48">
                  <c:v>2.6</c:v>
                </c:pt>
                <c:pt idx="49">
                  <c:v>2.68</c:v>
                </c:pt>
              </c:numCache>
              <c:extLst xmlns:c15="http://schemas.microsoft.com/office/drawing/2012/chart"/>
            </c:numRef>
          </c:xVal>
          <c:yVal>
            <c:numRef>
              <c:f>Multilayer!$AA$36:$AA$85</c:f>
              <c:numCache>
                <c:formatCode>0.00E+00</c:formatCode>
                <c:ptCount val="50"/>
                <c:pt idx="0">
                  <c:v>24200000</c:v>
                </c:pt>
                <c:pt idx="1">
                  <c:v>24200000</c:v>
                </c:pt>
                <c:pt idx="2">
                  <c:v>24800000</c:v>
                </c:pt>
                <c:pt idx="3">
                  <c:v>24500000</c:v>
                </c:pt>
                <c:pt idx="4">
                  <c:v>24800000</c:v>
                </c:pt>
                <c:pt idx="5">
                  <c:v>25000000</c:v>
                </c:pt>
                <c:pt idx="6">
                  <c:v>24700000</c:v>
                </c:pt>
                <c:pt idx="7">
                  <c:v>25700000</c:v>
                </c:pt>
                <c:pt idx="8">
                  <c:v>28000000</c:v>
                </c:pt>
                <c:pt idx="9">
                  <c:v>28500000</c:v>
                </c:pt>
                <c:pt idx="10">
                  <c:v>24700000</c:v>
                </c:pt>
                <c:pt idx="11">
                  <c:v>24100000</c:v>
                </c:pt>
                <c:pt idx="12">
                  <c:v>24000000</c:v>
                </c:pt>
                <c:pt idx="13">
                  <c:v>23900000</c:v>
                </c:pt>
                <c:pt idx="14">
                  <c:v>23700000</c:v>
                </c:pt>
                <c:pt idx="15">
                  <c:v>23700000</c:v>
                </c:pt>
                <c:pt idx="16">
                  <c:v>23800000</c:v>
                </c:pt>
                <c:pt idx="17">
                  <c:v>23500000</c:v>
                </c:pt>
                <c:pt idx="18">
                  <c:v>23400000</c:v>
                </c:pt>
                <c:pt idx="19">
                  <c:v>23400000</c:v>
                </c:pt>
                <c:pt idx="20">
                  <c:v>23400000</c:v>
                </c:pt>
                <c:pt idx="21">
                  <c:v>23600000</c:v>
                </c:pt>
                <c:pt idx="22">
                  <c:v>23500000</c:v>
                </c:pt>
                <c:pt idx="23">
                  <c:v>22300000</c:v>
                </c:pt>
                <c:pt idx="24">
                  <c:v>23200000</c:v>
                </c:pt>
                <c:pt idx="25">
                  <c:v>23400000</c:v>
                </c:pt>
                <c:pt idx="26">
                  <c:v>23400000</c:v>
                </c:pt>
                <c:pt idx="27">
                  <c:v>23300000</c:v>
                </c:pt>
                <c:pt idx="28">
                  <c:v>23200000</c:v>
                </c:pt>
                <c:pt idx="29">
                  <c:v>23200000</c:v>
                </c:pt>
                <c:pt idx="30">
                  <c:v>23200000</c:v>
                </c:pt>
                <c:pt idx="31">
                  <c:v>23200000</c:v>
                </c:pt>
                <c:pt idx="32">
                  <c:v>23100000</c:v>
                </c:pt>
                <c:pt idx="33">
                  <c:v>23000000</c:v>
                </c:pt>
                <c:pt idx="34">
                  <c:v>23000000</c:v>
                </c:pt>
                <c:pt idx="35">
                  <c:v>22900000</c:v>
                </c:pt>
                <c:pt idx="36">
                  <c:v>22800000</c:v>
                </c:pt>
                <c:pt idx="37">
                  <c:v>22700000</c:v>
                </c:pt>
                <c:pt idx="38">
                  <c:v>22600000</c:v>
                </c:pt>
                <c:pt idx="39">
                  <c:v>20800000</c:v>
                </c:pt>
                <c:pt idx="40">
                  <c:v>20600000</c:v>
                </c:pt>
                <c:pt idx="41">
                  <c:v>20400000</c:v>
                </c:pt>
                <c:pt idx="42">
                  <c:v>21200000</c:v>
                </c:pt>
                <c:pt idx="43">
                  <c:v>20300000</c:v>
                </c:pt>
                <c:pt idx="44">
                  <c:v>20000000</c:v>
                </c:pt>
                <c:pt idx="45">
                  <c:v>19800000</c:v>
                </c:pt>
                <c:pt idx="46">
                  <c:v>19700000</c:v>
                </c:pt>
                <c:pt idx="47">
                  <c:v>19300000</c:v>
                </c:pt>
                <c:pt idx="48">
                  <c:v>19200000</c:v>
                </c:pt>
                <c:pt idx="49">
                  <c:v>19000000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A-23AC-4455-A620-C01526267EB9}"/>
            </c:ext>
          </c:extLst>
        </c:ser>
        <c:ser>
          <c:idx val="17"/>
          <c:order val="17"/>
          <c:tx>
            <c:v>Nb Bulk 4.2K</c:v>
          </c:tx>
          <c:spPr>
            <a:ln w="254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Multilayer!$AQ$35:$AQ$52</c:f>
              <c:numCache>
                <c:formatCode>0.00</c:formatCode>
                <c:ptCount val="18"/>
                <c:pt idx="0">
                  <c:v>0.67860509999999996</c:v>
                </c:pt>
                <c:pt idx="1">
                  <c:v>0.84825634999999999</c:v>
                </c:pt>
                <c:pt idx="2">
                  <c:v>1.0179076</c:v>
                </c:pt>
                <c:pt idx="3">
                  <c:v>1.1592836</c:v>
                </c:pt>
                <c:pt idx="4">
                  <c:v>1.3572101999999999</c:v>
                </c:pt>
                <c:pt idx="5">
                  <c:v>1.5551367</c:v>
                </c:pt>
                <c:pt idx="6">
                  <c:v>1.6682376000000001</c:v>
                </c:pt>
                <c:pt idx="7">
                  <c:v>1.8661639999999999</c:v>
                </c:pt>
                <c:pt idx="8">
                  <c:v>1.9509896</c:v>
                </c:pt>
                <c:pt idx="9">
                  <c:v>2.0923657000000002</c:v>
                </c:pt>
                <c:pt idx="10">
                  <c:v>2.2620170000000002</c:v>
                </c:pt>
                <c:pt idx="11">
                  <c:v>2.4033929999999999</c:v>
                </c:pt>
                <c:pt idx="12">
                  <c:v>2.5730442999999998</c:v>
                </c:pt>
                <c:pt idx="13">
                  <c:v>2.6861449999999998</c:v>
                </c:pt>
                <c:pt idx="14">
                  <c:v>2.8275212999999999</c:v>
                </c:pt>
                <c:pt idx="15">
                  <c:v>2.9688973000000001</c:v>
                </c:pt>
                <c:pt idx="16">
                  <c:v>3.081998</c:v>
                </c:pt>
                <c:pt idx="17">
                  <c:v>3.2233741</c:v>
                </c:pt>
              </c:numCache>
              <c:extLst xmlns:c15="http://schemas.microsoft.com/office/drawing/2012/chart"/>
            </c:numRef>
          </c:xVal>
          <c:yVal>
            <c:numRef>
              <c:f>Multilayer!$AP$35:$AP$52</c:f>
              <c:numCache>
                <c:formatCode>0.00E+00</c:formatCode>
                <c:ptCount val="18"/>
                <c:pt idx="0">
                  <c:v>20745196</c:v>
                </c:pt>
                <c:pt idx="1">
                  <c:v>20272608</c:v>
                </c:pt>
                <c:pt idx="2">
                  <c:v>20117484</c:v>
                </c:pt>
                <c:pt idx="3">
                  <c:v>19659196</c:v>
                </c:pt>
                <c:pt idx="4">
                  <c:v>19508764</c:v>
                </c:pt>
                <c:pt idx="5">
                  <c:v>19359484</c:v>
                </c:pt>
                <c:pt idx="6">
                  <c:v>19211348</c:v>
                </c:pt>
                <c:pt idx="7">
                  <c:v>19064344</c:v>
                </c:pt>
                <c:pt idx="8">
                  <c:v>18918464</c:v>
                </c:pt>
                <c:pt idx="9">
                  <c:v>18630046</c:v>
                </c:pt>
                <c:pt idx="10">
                  <c:v>18487490</c:v>
                </c:pt>
                <c:pt idx="11">
                  <c:v>18487490</c:v>
                </c:pt>
                <c:pt idx="12">
                  <c:v>18066334</c:v>
                </c:pt>
                <c:pt idx="13">
                  <c:v>17928092</c:v>
                </c:pt>
                <c:pt idx="14">
                  <c:v>17790906</c:v>
                </c:pt>
                <c:pt idx="15">
                  <c:v>17519678</c:v>
                </c:pt>
                <c:pt idx="16">
                  <c:v>17385618</c:v>
                </c:pt>
                <c:pt idx="17">
                  <c:v>17385618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B-23AC-4455-A620-C01526267E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5001840"/>
        <c:axId val="51500249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tx>
                  <c:v>Cav 8.1 100nm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5"/>
                  <c:spPr>
                    <a:noFill/>
                    <a:ln w="19050">
                      <a:solidFill>
                        <a:srgbClr val="FFC000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Multilayer!$E$36:$E$70</c15:sqref>
                        </c15:formulaRef>
                      </c:ext>
                    </c:extLst>
                    <c:numCache>
                      <c:formatCode>0.00</c:formatCode>
                      <c:ptCount val="35"/>
                      <c:pt idx="0">
                        <c:v>0.68100000000000005</c:v>
                      </c:pt>
                      <c:pt idx="1">
                        <c:v>0.72599999999999998</c:v>
                      </c:pt>
                      <c:pt idx="2">
                        <c:v>0.81100000000000005</c:v>
                      </c:pt>
                      <c:pt idx="3">
                        <c:v>0.86499999999999999</c:v>
                      </c:pt>
                      <c:pt idx="4">
                        <c:v>0.98699999999999999</c:v>
                      </c:pt>
                      <c:pt idx="5">
                        <c:v>1.08</c:v>
                      </c:pt>
                      <c:pt idx="6">
                        <c:v>1.17</c:v>
                      </c:pt>
                      <c:pt idx="7">
                        <c:v>1.29</c:v>
                      </c:pt>
                      <c:pt idx="8">
                        <c:v>1.41</c:v>
                      </c:pt>
                      <c:pt idx="9">
                        <c:v>1.54</c:v>
                      </c:pt>
                      <c:pt idx="10">
                        <c:v>1.64</c:v>
                      </c:pt>
                      <c:pt idx="11">
                        <c:v>1.77</c:v>
                      </c:pt>
                      <c:pt idx="12">
                        <c:v>1.96</c:v>
                      </c:pt>
                      <c:pt idx="13">
                        <c:v>2.16</c:v>
                      </c:pt>
                      <c:pt idx="14">
                        <c:v>2.31</c:v>
                      </c:pt>
                      <c:pt idx="15">
                        <c:v>2.44</c:v>
                      </c:pt>
                      <c:pt idx="16">
                        <c:v>2.5499999999999998</c:v>
                      </c:pt>
                      <c:pt idx="17" formatCode="General">
                        <c:v>2.72</c:v>
                      </c:pt>
                      <c:pt idx="18" formatCode="General">
                        <c:v>2.83</c:v>
                      </c:pt>
                      <c:pt idx="19" formatCode="General">
                        <c:v>3</c:v>
                      </c:pt>
                      <c:pt idx="20" formatCode="General">
                        <c:v>3.17</c:v>
                      </c:pt>
                      <c:pt idx="21" formatCode="General">
                        <c:v>3.35</c:v>
                      </c:pt>
                      <c:pt idx="22" formatCode="General">
                        <c:v>3.46</c:v>
                      </c:pt>
                      <c:pt idx="23" formatCode="General">
                        <c:v>3.69</c:v>
                      </c:pt>
                      <c:pt idx="24" formatCode="General">
                        <c:v>3.88</c:v>
                      </c:pt>
                      <c:pt idx="25" formatCode="General">
                        <c:v>4.07</c:v>
                      </c:pt>
                      <c:pt idx="26" formatCode="General">
                        <c:v>4.32</c:v>
                      </c:pt>
                      <c:pt idx="27" formatCode="General">
                        <c:v>4.54</c:v>
                      </c:pt>
                      <c:pt idx="28" formatCode="General">
                        <c:v>4.76</c:v>
                      </c:pt>
                      <c:pt idx="29" formatCode="General">
                        <c:v>4.97</c:v>
                      </c:pt>
                      <c:pt idx="30" formatCode="General">
                        <c:v>5.22</c:v>
                      </c:pt>
                      <c:pt idx="31" formatCode="General">
                        <c:v>5.48</c:v>
                      </c:pt>
                      <c:pt idx="32" formatCode="General">
                        <c:v>5.7</c:v>
                      </c:pt>
                      <c:pt idx="33" formatCode="General">
                        <c:v>5.91</c:v>
                      </c:pt>
                      <c:pt idx="34" formatCode="General">
                        <c:v>5.94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Multilayer!$D$36:$D$70</c15:sqref>
                        </c15:formulaRef>
                      </c:ext>
                    </c:extLst>
                    <c:numCache>
                      <c:formatCode>0.00E+00</c:formatCode>
                      <c:ptCount val="35"/>
                      <c:pt idx="0">
                        <c:v>300000000</c:v>
                      </c:pt>
                      <c:pt idx="1">
                        <c:v>301000000</c:v>
                      </c:pt>
                      <c:pt idx="2">
                        <c:v>300000000</c:v>
                      </c:pt>
                      <c:pt idx="3">
                        <c:v>287000000</c:v>
                      </c:pt>
                      <c:pt idx="4">
                        <c:v>284000000</c:v>
                      </c:pt>
                      <c:pt idx="5">
                        <c:v>256000000</c:v>
                      </c:pt>
                      <c:pt idx="6">
                        <c:v>218000000</c:v>
                      </c:pt>
                      <c:pt idx="7">
                        <c:v>187000000</c:v>
                      </c:pt>
                      <c:pt idx="8">
                        <c:v>172000000</c:v>
                      </c:pt>
                      <c:pt idx="9">
                        <c:v>162000000</c:v>
                      </c:pt>
                      <c:pt idx="10">
                        <c:v>183000000</c:v>
                      </c:pt>
                      <c:pt idx="11">
                        <c:v>176000000</c:v>
                      </c:pt>
                      <c:pt idx="12">
                        <c:v>166000000</c:v>
                      </c:pt>
                      <c:pt idx="13">
                        <c:v>155000000</c:v>
                      </c:pt>
                      <c:pt idx="14">
                        <c:v>148000000</c:v>
                      </c:pt>
                      <c:pt idx="15">
                        <c:v>131000000</c:v>
                      </c:pt>
                      <c:pt idx="16">
                        <c:v>121000000</c:v>
                      </c:pt>
                      <c:pt idx="17">
                        <c:v>115000000</c:v>
                      </c:pt>
                      <c:pt idx="18">
                        <c:v>110000000</c:v>
                      </c:pt>
                      <c:pt idx="19">
                        <c:v>105000000</c:v>
                      </c:pt>
                      <c:pt idx="20">
                        <c:v>95900000</c:v>
                      </c:pt>
                      <c:pt idx="21">
                        <c:v>93100000</c:v>
                      </c:pt>
                      <c:pt idx="22">
                        <c:v>91000000</c:v>
                      </c:pt>
                      <c:pt idx="23">
                        <c:v>88100000</c:v>
                      </c:pt>
                      <c:pt idx="24">
                        <c:v>85000000</c:v>
                      </c:pt>
                      <c:pt idx="25">
                        <c:v>82000000</c:v>
                      </c:pt>
                      <c:pt idx="26">
                        <c:v>77700000</c:v>
                      </c:pt>
                      <c:pt idx="27">
                        <c:v>72500000</c:v>
                      </c:pt>
                      <c:pt idx="28">
                        <c:v>67900000</c:v>
                      </c:pt>
                      <c:pt idx="29">
                        <c:v>61200000</c:v>
                      </c:pt>
                      <c:pt idx="30">
                        <c:v>57700000</c:v>
                      </c:pt>
                      <c:pt idx="31">
                        <c:v>52100000</c:v>
                      </c:pt>
                      <c:pt idx="32">
                        <c:v>47900000</c:v>
                      </c:pt>
                      <c:pt idx="33">
                        <c:v>43800000</c:v>
                      </c:pt>
                      <c:pt idx="34">
                        <c:v>43600000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C-23AC-4455-A620-C01526267EB9}"/>
                  </c:ext>
                </c:extLst>
              </c15:ser>
            </c15:filteredScatterSeries>
            <c15:filteredScatterSeries>
              <c15:ser>
                <c:idx val="3"/>
                <c:order val="1"/>
                <c:tx>
                  <c:v>Cav 12 500nm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5"/>
                  <c:spPr>
                    <a:noFill/>
                    <a:ln w="15875">
                      <a:solidFill>
                        <a:srgbClr val="4472C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Multilayer!$J$36:$J$102</c15:sqref>
                        </c15:formulaRef>
                      </c:ext>
                    </c:extLst>
                    <c:numCache>
                      <c:formatCode>General</c:formatCode>
                      <c:ptCount val="67"/>
                      <c:pt idx="0" formatCode="0.00E+00">
                        <c:v>1.21</c:v>
                      </c:pt>
                      <c:pt idx="1">
                        <c:v>1.3</c:v>
                      </c:pt>
                      <c:pt idx="2">
                        <c:v>1.46</c:v>
                      </c:pt>
                      <c:pt idx="3">
                        <c:v>1.63</c:v>
                      </c:pt>
                      <c:pt idx="4">
                        <c:v>1.76</c:v>
                      </c:pt>
                      <c:pt idx="5">
                        <c:v>1.97</c:v>
                      </c:pt>
                      <c:pt idx="6">
                        <c:v>2.1800000000000002</c:v>
                      </c:pt>
                      <c:pt idx="7">
                        <c:v>2.44</c:v>
                      </c:pt>
                      <c:pt idx="8">
                        <c:v>2.66</c:v>
                      </c:pt>
                      <c:pt idx="9">
                        <c:v>2.5</c:v>
                      </c:pt>
                      <c:pt idx="10">
                        <c:v>2.83</c:v>
                      </c:pt>
                      <c:pt idx="11">
                        <c:v>2.96</c:v>
                      </c:pt>
                      <c:pt idx="12">
                        <c:v>3.14</c:v>
                      </c:pt>
                      <c:pt idx="13">
                        <c:v>3.32</c:v>
                      </c:pt>
                      <c:pt idx="14">
                        <c:v>3.5</c:v>
                      </c:pt>
                      <c:pt idx="15">
                        <c:v>3.75</c:v>
                      </c:pt>
                      <c:pt idx="16">
                        <c:v>3.92</c:v>
                      </c:pt>
                      <c:pt idx="17">
                        <c:v>4.0199999999999996</c:v>
                      </c:pt>
                      <c:pt idx="18">
                        <c:v>4.2300000000000004</c:v>
                      </c:pt>
                      <c:pt idx="19">
                        <c:v>4.47</c:v>
                      </c:pt>
                      <c:pt idx="20">
                        <c:v>4.71</c:v>
                      </c:pt>
                      <c:pt idx="21">
                        <c:v>4.8600000000000003</c:v>
                      </c:pt>
                      <c:pt idx="22">
                        <c:v>5.05</c:v>
                      </c:pt>
                      <c:pt idx="23">
                        <c:v>5.26</c:v>
                      </c:pt>
                      <c:pt idx="24">
                        <c:v>5.41</c:v>
                      </c:pt>
                      <c:pt idx="25">
                        <c:v>5.68</c:v>
                      </c:pt>
                      <c:pt idx="26">
                        <c:v>5.82</c:v>
                      </c:pt>
                      <c:pt idx="27">
                        <c:v>5.92</c:v>
                      </c:pt>
                      <c:pt idx="28">
                        <c:v>6.09</c:v>
                      </c:pt>
                      <c:pt idx="29">
                        <c:v>6.14</c:v>
                      </c:pt>
                      <c:pt idx="30">
                        <c:v>6.41</c:v>
                      </c:pt>
                      <c:pt idx="31">
                        <c:v>6.46</c:v>
                      </c:pt>
                      <c:pt idx="32">
                        <c:v>6.64</c:v>
                      </c:pt>
                      <c:pt idx="33">
                        <c:v>6.69</c:v>
                      </c:pt>
                      <c:pt idx="34">
                        <c:v>7.04</c:v>
                      </c:pt>
                      <c:pt idx="35">
                        <c:v>7.11</c:v>
                      </c:pt>
                      <c:pt idx="36">
                        <c:v>7.27</c:v>
                      </c:pt>
                      <c:pt idx="37">
                        <c:v>7.37</c:v>
                      </c:pt>
                      <c:pt idx="38">
                        <c:v>7.45</c:v>
                      </c:pt>
                      <c:pt idx="39">
                        <c:v>7.76</c:v>
                      </c:pt>
                      <c:pt idx="40">
                        <c:v>7.6</c:v>
                      </c:pt>
                      <c:pt idx="41">
                        <c:v>7.94</c:v>
                      </c:pt>
                      <c:pt idx="42">
                        <c:v>8.33</c:v>
                      </c:pt>
                      <c:pt idx="43">
                        <c:v>8.57</c:v>
                      </c:pt>
                      <c:pt idx="44">
                        <c:v>8.3800000000000008</c:v>
                      </c:pt>
                      <c:pt idx="45">
                        <c:v>8.89</c:v>
                      </c:pt>
                      <c:pt idx="46">
                        <c:v>8.81</c:v>
                      </c:pt>
                      <c:pt idx="47">
                        <c:v>9.27</c:v>
                      </c:pt>
                      <c:pt idx="48">
                        <c:v>8.86</c:v>
                      </c:pt>
                      <c:pt idx="49">
                        <c:v>9.4499999999999993</c:v>
                      </c:pt>
                      <c:pt idx="50">
                        <c:v>9.73</c:v>
                      </c:pt>
                      <c:pt idx="51">
                        <c:v>9.86</c:v>
                      </c:pt>
                      <c:pt idx="52">
                        <c:v>10.199999999999999</c:v>
                      </c:pt>
                      <c:pt idx="53">
                        <c:v>10.4</c:v>
                      </c:pt>
                      <c:pt idx="54">
                        <c:v>10.4</c:v>
                      </c:pt>
                      <c:pt idx="55">
                        <c:v>10.7</c:v>
                      </c:pt>
                      <c:pt idx="56">
                        <c:v>10.9</c:v>
                      </c:pt>
                      <c:pt idx="57">
                        <c:v>11.1</c:v>
                      </c:pt>
                      <c:pt idx="58">
                        <c:v>11.7</c:v>
                      </c:pt>
                      <c:pt idx="59">
                        <c:v>11.2</c:v>
                      </c:pt>
                      <c:pt idx="60">
                        <c:v>12</c:v>
                      </c:pt>
                      <c:pt idx="61">
                        <c:v>12.6</c:v>
                      </c:pt>
                      <c:pt idx="62">
                        <c:v>12.6</c:v>
                      </c:pt>
                      <c:pt idx="63">
                        <c:v>12.7</c:v>
                      </c:pt>
                      <c:pt idx="64">
                        <c:v>13</c:v>
                      </c:pt>
                      <c:pt idx="65">
                        <c:v>13.1</c:v>
                      </c:pt>
                      <c:pt idx="66">
                        <c:v>13.2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Multilayer!$I$36:$I$102</c15:sqref>
                        </c15:formulaRef>
                      </c:ext>
                    </c:extLst>
                    <c:numCache>
                      <c:formatCode>0.00E+00</c:formatCode>
                      <c:ptCount val="67"/>
                      <c:pt idx="0">
                        <c:v>1070000000</c:v>
                      </c:pt>
                      <c:pt idx="1">
                        <c:v>1120000000</c:v>
                      </c:pt>
                      <c:pt idx="2">
                        <c:v>1130000000</c:v>
                      </c:pt>
                      <c:pt idx="3">
                        <c:v>1140000000</c:v>
                      </c:pt>
                      <c:pt idx="4">
                        <c:v>1060000000</c:v>
                      </c:pt>
                      <c:pt idx="5">
                        <c:v>1050000000</c:v>
                      </c:pt>
                      <c:pt idx="6">
                        <c:v>1030000000</c:v>
                      </c:pt>
                      <c:pt idx="7">
                        <c:v>1010000000</c:v>
                      </c:pt>
                      <c:pt idx="8">
                        <c:v>888000000</c:v>
                      </c:pt>
                      <c:pt idx="9">
                        <c:v>912000000</c:v>
                      </c:pt>
                      <c:pt idx="10">
                        <c:v>879000000</c:v>
                      </c:pt>
                      <c:pt idx="11">
                        <c:v>829000000</c:v>
                      </c:pt>
                      <c:pt idx="12">
                        <c:v>746000000</c:v>
                      </c:pt>
                      <c:pt idx="13">
                        <c:v>726000000</c:v>
                      </c:pt>
                      <c:pt idx="14">
                        <c:v>703000000</c:v>
                      </c:pt>
                      <c:pt idx="15">
                        <c:v>678000000</c:v>
                      </c:pt>
                      <c:pt idx="16">
                        <c:v>632000000</c:v>
                      </c:pt>
                      <c:pt idx="17">
                        <c:v>626000000</c:v>
                      </c:pt>
                      <c:pt idx="18">
                        <c:v>590000000</c:v>
                      </c:pt>
                      <c:pt idx="19">
                        <c:v>577000000</c:v>
                      </c:pt>
                      <c:pt idx="20">
                        <c:v>518000000</c:v>
                      </c:pt>
                      <c:pt idx="21">
                        <c:v>502000000</c:v>
                      </c:pt>
                      <c:pt idx="22">
                        <c:v>431000000</c:v>
                      </c:pt>
                      <c:pt idx="23">
                        <c:v>390000000</c:v>
                      </c:pt>
                      <c:pt idx="24">
                        <c:v>365000000</c:v>
                      </c:pt>
                      <c:pt idx="25">
                        <c:v>337000000</c:v>
                      </c:pt>
                      <c:pt idx="26">
                        <c:v>329000000</c:v>
                      </c:pt>
                      <c:pt idx="27">
                        <c:v>323000000</c:v>
                      </c:pt>
                      <c:pt idx="28">
                        <c:v>313000000</c:v>
                      </c:pt>
                      <c:pt idx="29">
                        <c:v>309000000</c:v>
                      </c:pt>
                      <c:pt idx="30">
                        <c:v>305000000</c:v>
                      </c:pt>
                      <c:pt idx="31">
                        <c:v>304000000</c:v>
                      </c:pt>
                      <c:pt idx="32">
                        <c:v>285000000</c:v>
                      </c:pt>
                      <c:pt idx="33">
                        <c:v>283000000</c:v>
                      </c:pt>
                      <c:pt idx="34">
                        <c:v>274000000</c:v>
                      </c:pt>
                      <c:pt idx="35">
                        <c:v>278000000</c:v>
                      </c:pt>
                      <c:pt idx="36">
                        <c:v>270000000</c:v>
                      </c:pt>
                      <c:pt idx="37">
                        <c:v>267000000</c:v>
                      </c:pt>
                      <c:pt idx="38">
                        <c:v>261000000</c:v>
                      </c:pt>
                      <c:pt idx="39">
                        <c:v>255000000</c:v>
                      </c:pt>
                      <c:pt idx="40">
                        <c:v>258000000</c:v>
                      </c:pt>
                      <c:pt idx="41">
                        <c:v>248000000</c:v>
                      </c:pt>
                      <c:pt idx="42">
                        <c:v>244000000</c:v>
                      </c:pt>
                      <c:pt idx="43">
                        <c:v>240000000</c:v>
                      </c:pt>
                      <c:pt idx="44">
                        <c:v>245000000</c:v>
                      </c:pt>
                      <c:pt idx="45">
                        <c:v>235000000</c:v>
                      </c:pt>
                      <c:pt idx="46">
                        <c:v>237000000</c:v>
                      </c:pt>
                      <c:pt idx="47">
                        <c:v>230000000</c:v>
                      </c:pt>
                      <c:pt idx="48">
                        <c:v>234000000</c:v>
                      </c:pt>
                      <c:pt idx="49">
                        <c:v>226000000</c:v>
                      </c:pt>
                      <c:pt idx="50">
                        <c:v>220000000</c:v>
                      </c:pt>
                      <c:pt idx="51">
                        <c:v>217000000</c:v>
                      </c:pt>
                      <c:pt idx="52">
                        <c:v>216000000</c:v>
                      </c:pt>
                      <c:pt idx="53">
                        <c:v>202000000</c:v>
                      </c:pt>
                      <c:pt idx="54">
                        <c:v>202000000</c:v>
                      </c:pt>
                      <c:pt idx="55">
                        <c:v>201000000</c:v>
                      </c:pt>
                      <c:pt idx="56">
                        <c:v>194000000</c:v>
                      </c:pt>
                      <c:pt idx="57">
                        <c:v>190000000</c:v>
                      </c:pt>
                      <c:pt idx="58">
                        <c:v>172000000</c:v>
                      </c:pt>
                      <c:pt idx="59">
                        <c:v>182000000</c:v>
                      </c:pt>
                      <c:pt idx="60">
                        <c:v>160000000</c:v>
                      </c:pt>
                      <c:pt idx="61">
                        <c:v>150000000</c:v>
                      </c:pt>
                      <c:pt idx="62">
                        <c:v>148000000</c:v>
                      </c:pt>
                      <c:pt idx="63">
                        <c:v>146000000</c:v>
                      </c:pt>
                      <c:pt idx="64">
                        <c:v>137000000</c:v>
                      </c:pt>
                      <c:pt idx="65">
                        <c:v>136000000</c:v>
                      </c:pt>
                      <c:pt idx="66">
                        <c:v>132000000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23AC-4455-A620-C01526267EB9}"/>
                  </c:ext>
                </c:extLst>
              </c15:ser>
            </c15:filteredScatterSeries>
            <c15:filteredScatterSeries>
              <c15:ser>
                <c:idx val="5"/>
                <c:order val="2"/>
                <c:tx>
                  <c:v>Cav 16 500nm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rgbClr val="ED7D31"/>
                    </a:solidFill>
                    <a:ln w="9525">
                      <a:solidFill>
                        <a:srgbClr val="ED7D3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Multilayer!$O$36:$O$75</c15:sqref>
                        </c15:formulaRef>
                      </c:ext>
                    </c:extLst>
                    <c:numCache>
                      <c:formatCode>0.00E+00</c:formatCode>
                      <c:ptCount val="40"/>
                      <c:pt idx="0">
                        <c:v>2.27</c:v>
                      </c:pt>
                      <c:pt idx="1">
                        <c:v>2.52</c:v>
                      </c:pt>
                      <c:pt idx="2">
                        <c:v>2.09</c:v>
                      </c:pt>
                      <c:pt idx="3">
                        <c:v>0.93200000000000005</c:v>
                      </c:pt>
                      <c:pt idx="4">
                        <c:v>1.0900000000000001</c:v>
                      </c:pt>
                      <c:pt idx="5">
                        <c:v>1.3</c:v>
                      </c:pt>
                      <c:pt idx="6">
                        <c:v>1.5</c:v>
                      </c:pt>
                      <c:pt idx="7">
                        <c:v>1.7</c:v>
                      </c:pt>
                      <c:pt idx="8">
                        <c:v>1.85</c:v>
                      </c:pt>
                      <c:pt idx="9">
                        <c:v>2.77</c:v>
                      </c:pt>
                      <c:pt idx="10">
                        <c:v>3</c:v>
                      </c:pt>
                      <c:pt idx="11">
                        <c:v>3.3</c:v>
                      </c:pt>
                      <c:pt idx="12">
                        <c:v>2.61</c:v>
                      </c:pt>
                      <c:pt idx="13">
                        <c:v>2.4</c:v>
                      </c:pt>
                      <c:pt idx="14">
                        <c:v>2.2000000000000002</c:v>
                      </c:pt>
                      <c:pt idx="15">
                        <c:v>1.96</c:v>
                      </c:pt>
                      <c:pt idx="16">
                        <c:v>1.86</c:v>
                      </c:pt>
                      <c:pt idx="17">
                        <c:v>2.69</c:v>
                      </c:pt>
                      <c:pt idx="18">
                        <c:v>3.6</c:v>
                      </c:pt>
                      <c:pt idx="19">
                        <c:v>3.91</c:v>
                      </c:pt>
                      <c:pt idx="20">
                        <c:v>3.63</c:v>
                      </c:pt>
                      <c:pt idx="21">
                        <c:v>3.78</c:v>
                      </c:pt>
                      <c:pt idx="22">
                        <c:v>4.0199999999999996</c:v>
                      </c:pt>
                      <c:pt idx="23">
                        <c:v>4.3</c:v>
                      </c:pt>
                      <c:pt idx="24">
                        <c:v>4.4800000000000004</c:v>
                      </c:pt>
                      <c:pt idx="25">
                        <c:v>4.74</c:v>
                      </c:pt>
                      <c:pt idx="26">
                        <c:v>5.0999999999999996</c:v>
                      </c:pt>
                      <c:pt idx="27">
                        <c:v>5.27</c:v>
                      </c:pt>
                      <c:pt idx="28">
                        <c:v>5.58</c:v>
                      </c:pt>
                      <c:pt idx="29">
                        <c:v>5.89</c:v>
                      </c:pt>
                      <c:pt idx="30">
                        <c:v>6.27</c:v>
                      </c:pt>
                      <c:pt idx="31">
                        <c:v>6.52</c:v>
                      </c:pt>
                      <c:pt idx="32">
                        <c:v>6.89</c:v>
                      </c:pt>
                      <c:pt idx="33">
                        <c:v>7.2</c:v>
                      </c:pt>
                      <c:pt idx="34">
                        <c:v>7.56</c:v>
                      </c:pt>
                      <c:pt idx="35">
                        <c:v>8.06</c:v>
                      </c:pt>
                      <c:pt idx="36">
                        <c:v>8.92</c:v>
                      </c:pt>
                      <c:pt idx="37">
                        <c:v>8.52</c:v>
                      </c:pt>
                      <c:pt idx="38">
                        <c:v>9.1999999999999993</c:v>
                      </c:pt>
                      <c:pt idx="39">
                        <c:v>9.25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Multilayer!$N$36:$N$75</c15:sqref>
                        </c15:formulaRef>
                      </c:ext>
                    </c:extLst>
                    <c:numCache>
                      <c:formatCode>General</c:formatCode>
                      <c:ptCount val="40"/>
                      <c:pt idx="0">
                        <c:v>947000000</c:v>
                      </c:pt>
                      <c:pt idx="1">
                        <c:v>957000000</c:v>
                      </c:pt>
                      <c:pt idx="2">
                        <c:v>935000000</c:v>
                      </c:pt>
                      <c:pt idx="3">
                        <c:v>897000000</c:v>
                      </c:pt>
                      <c:pt idx="4">
                        <c:v>890000000</c:v>
                      </c:pt>
                      <c:pt idx="5">
                        <c:v>904000000</c:v>
                      </c:pt>
                      <c:pt idx="6">
                        <c:v>908000000</c:v>
                      </c:pt>
                      <c:pt idx="7">
                        <c:v>918000000</c:v>
                      </c:pt>
                      <c:pt idx="8">
                        <c:v>929000000</c:v>
                      </c:pt>
                      <c:pt idx="9">
                        <c:v>803000000</c:v>
                      </c:pt>
                      <c:pt idx="10">
                        <c:v>806000000</c:v>
                      </c:pt>
                      <c:pt idx="11">
                        <c:v>815000000</c:v>
                      </c:pt>
                      <c:pt idx="12">
                        <c:v>798000000</c:v>
                      </c:pt>
                      <c:pt idx="13">
                        <c:v>788000000</c:v>
                      </c:pt>
                      <c:pt idx="14">
                        <c:v>786000000</c:v>
                      </c:pt>
                      <c:pt idx="15">
                        <c:v>778000000</c:v>
                      </c:pt>
                      <c:pt idx="16">
                        <c:v>920000000</c:v>
                      </c:pt>
                      <c:pt idx="17">
                        <c:v>966000000</c:v>
                      </c:pt>
                      <c:pt idx="18">
                        <c:v>810000000</c:v>
                      </c:pt>
                      <c:pt idx="19">
                        <c:v>797000000</c:v>
                      </c:pt>
                      <c:pt idx="20">
                        <c:v>523000000</c:v>
                      </c:pt>
                      <c:pt idx="21">
                        <c:v>439000000</c:v>
                      </c:pt>
                      <c:pt idx="22">
                        <c:v>398000000</c:v>
                      </c:pt>
                      <c:pt idx="23">
                        <c:v>367000000</c:v>
                      </c:pt>
                      <c:pt idx="24">
                        <c:v>348000000</c:v>
                      </c:pt>
                      <c:pt idx="25">
                        <c:v>325000000</c:v>
                      </c:pt>
                      <c:pt idx="26">
                        <c:v>314000000</c:v>
                      </c:pt>
                      <c:pt idx="27">
                        <c:v>296000000</c:v>
                      </c:pt>
                      <c:pt idx="28">
                        <c:v>281000000</c:v>
                      </c:pt>
                      <c:pt idx="29">
                        <c:v>268000000</c:v>
                      </c:pt>
                      <c:pt idx="30">
                        <c:v>255000000</c:v>
                      </c:pt>
                      <c:pt idx="31">
                        <c:v>245000000</c:v>
                      </c:pt>
                      <c:pt idx="32">
                        <c:v>234000000</c:v>
                      </c:pt>
                      <c:pt idx="33">
                        <c:v>227000000</c:v>
                      </c:pt>
                      <c:pt idx="34">
                        <c:v>216000000</c:v>
                      </c:pt>
                      <c:pt idx="35">
                        <c:v>201000000</c:v>
                      </c:pt>
                      <c:pt idx="36">
                        <c:v>160000000</c:v>
                      </c:pt>
                      <c:pt idx="37">
                        <c:v>189000000</c:v>
                      </c:pt>
                      <c:pt idx="38">
                        <c:v>104000000</c:v>
                      </c:pt>
                      <c:pt idx="39" formatCode="0.00E+00">
                        <c:v>80900000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23AC-4455-A620-C01526267EB9}"/>
                  </c:ext>
                </c:extLst>
              </c15:ser>
            </c15:filteredScatterSeries>
            <c15:filteredScatterSeries>
              <c15:ser>
                <c:idx val="0"/>
                <c:order val="9"/>
                <c:tx>
                  <c:v>Cav 8.1 4.2K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Multilayer!$C$36:$C$93</c15:sqref>
                        </c15:formulaRef>
                      </c:ext>
                    </c:extLst>
                    <c:numCache>
                      <c:formatCode>General</c:formatCode>
                      <c:ptCount val="58"/>
                      <c:pt idx="0">
                        <c:v>2.4300000000000002</c:v>
                      </c:pt>
                      <c:pt idx="1">
                        <c:v>2.48</c:v>
                      </c:pt>
                      <c:pt idx="2">
                        <c:v>2.5499999999999998</c:v>
                      </c:pt>
                      <c:pt idx="3">
                        <c:v>2.62</c:v>
                      </c:pt>
                      <c:pt idx="4">
                        <c:v>2.7</c:v>
                      </c:pt>
                      <c:pt idx="5">
                        <c:v>2.64</c:v>
                      </c:pt>
                      <c:pt idx="6">
                        <c:v>2.83</c:v>
                      </c:pt>
                      <c:pt idx="7">
                        <c:v>2.81</c:v>
                      </c:pt>
                      <c:pt idx="8">
                        <c:v>2.94</c:v>
                      </c:pt>
                      <c:pt idx="9">
                        <c:v>2.99</c:v>
                      </c:pt>
                      <c:pt idx="10">
                        <c:v>3.09</c:v>
                      </c:pt>
                      <c:pt idx="11">
                        <c:v>3.18</c:v>
                      </c:pt>
                      <c:pt idx="12">
                        <c:v>3.25</c:v>
                      </c:pt>
                      <c:pt idx="13">
                        <c:v>3.37</c:v>
                      </c:pt>
                      <c:pt idx="14">
                        <c:v>3.43</c:v>
                      </c:pt>
                      <c:pt idx="15">
                        <c:v>3.51</c:v>
                      </c:pt>
                      <c:pt idx="16">
                        <c:v>3.61</c:v>
                      </c:pt>
                      <c:pt idx="17">
                        <c:v>3.69</c:v>
                      </c:pt>
                      <c:pt idx="18">
                        <c:v>3.81</c:v>
                      </c:pt>
                      <c:pt idx="19">
                        <c:v>3.93</c:v>
                      </c:pt>
                      <c:pt idx="20">
                        <c:v>4.03</c:v>
                      </c:pt>
                      <c:pt idx="21">
                        <c:v>4.1399999999999997</c:v>
                      </c:pt>
                      <c:pt idx="22">
                        <c:v>4.25</c:v>
                      </c:pt>
                      <c:pt idx="23">
                        <c:v>2.33</c:v>
                      </c:pt>
                      <c:pt idx="24">
                        <c:v>2.2799999999999998</c:v>
                      </c:pt>
                      <c:pt idx="25">
                        <c:v>4.25</c:v>
                      </c:pt>
                      <c:pt idx="26">
                        <c:v>2.33</c:v>
                      </c:pt>
                      <c:pt idx="27">
                        <c:v>2.2799999999999998</c:v>
                      </c:pt>
                      <c:pt idx="28">
                        <c:v>2.23</c:v>
                      </c:pt>
                      <c:pt idx="29">
                        <c:v>2.17</c:v>
                      </c:pt>
                      <c:pt idx="30">
                        <c:v>2.1</c:v>
                      </c:pt>
                      <c:pt idx="31">
                        <c:v>2.04</c:v>
                      </c:pt>
                      <c:pt idx="32">
                        <c:v>1.99</c:v>
                      </c:pt>
                      <c:pt idx="33">
                        <c:v>1.92</c:v>
                      </c:pt>
                      <c:pt idx="34">
                        <c:v>1.82</c:v>
                      </c:pt>
                      <c:pt idx="35">
                        <c:v>1.74</c:v>
                      </c:pt>
                      <c:pt idx="36">
                        <c:v>1.65</c:v>
                      </c:pt>
                      <c:pt idx="37">
                        <c:v>1.54</c:v>
                      </c:pt>
                      <c:pt idx="38">
                        <c:v>1.46</c:v>
                      </c:pt>
                      <c:pt idx="39">
                        <c:v>1.39</c:v>
                      </c:pt>
                      <c:pt idx="40">
                        <c:v>1.29</c:v>
                      </c:pt>
                      <c:pt idx="41">
                        <c:v>1.23</c:v>
                      </c:pt>
                      <c:pt idx="42">
                        <c:v>1.1499999999999999</c:v>
                      </c:pt>
                      <c:pt idx="43">
                        <c:v>1.07</c:v>
                      </c:pt>
                      <c:pt idx="44">
                        <c:v>1.02</c:v>
                      </c:pt>
                      <c:pt idx="45">
                        <c:v>0.94499999999999995</c:v>
                      </c:pt>
                      <c:pt idx="46">
                        <c:v>0.874</c:v>
                      </c:pt>
                      <c:pt idx="47">
                        <c:v>4.3600000000000003</c:v>
                      </c:pt>
                      <c:pt idx="48">
                        <c:v>0.72099999999999997</c:v>
                      </c:pt>
                      <c:pt idx="49">
                        <c:v>0.67200000000000004</c:v>
                      </c:pt>
                      <c:pt idx="50">
                        <c:v>0.61799999999999999</c:v>
                      </c:pt>
                      <c:pt idx="51">
                        <c:v>0.56699999999999995</c:v>
                      </c:pt>
                      <c:pt idx="52">
                        <c:v>0.50800000000000001</c:v>
                      </c:pt>
                      <c:pt idx="53">
                        <c:v>0.44400000000000001</c:v>
                      </c:pt>
                      <c:pt idx="54">
                        <c:v>0.38700000000000001</c:v>
                      </c:pt>
                      <c:pt idx="55">
                        <c:v>0.32700000000000001</c:v>
                      </c:pt>
                      <c:pt idx="56">
                        <c:v>0.26600000000000001</c:v>
                      </c:pt>
                      <c:pt idx="57">
                        <c:v>0.20499999999999999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Multilayer!$B$36:$B$93</c15:sqref>
                        </c15:formulaRef>
                      </c:ext>
                    </c:extLst>
                    <c:numCache>
                      <c:formatCode>0.00E+00</c:formatCode>
                      <c:ptCount val="58"/>
                      <c:pt idx="0">
                        <c:v>21200000</c:v>
                      </c:pt>
                      <c:pt idx="1">
                        <c:v>21100000</c:v>
                      </c:pt>
                      <c:pt idx="2">
                        <c:v>21000000</c:v>
                      </c:pt>
                      <c:pt idx="3">
                        <c:v>20900000</c:v>
                      </c:pt>
                      <c:pt idx="4">
                        <c:v>20700000</c:v>
                      </c:pt>
                      <c:pt idx="5">
                        <c:v>20800000</c:v>
                      </c:pt>
                      <c:pt idx="6">
                        <c:v>20500000</c:v>
                      </c:pt>
                      <c:pt idx="7">
                        <c:v>20500000</c:v>
                      </c:pt>
                      <c:pt idx="8">
                        <c:v>20200000</c:v>
                      </c:pt>
                      <c:pt idx="9">
                        <c:v>20100000</c:v>
                      </c:pt>
                      <c:pt idx="10">
                        <c:v>19600000</c:v>
                      </c:pt>
                      <c:pt idx="11">
                        <c:v>19500000</c:v>
                      </c:pt>
                      <c:pt idx="12">
                        <c:v>19300000</c:v>
                      </c:pt>
                      <c:pt idx="13">
                        <c:v>19100000</c:v>
                      </c:pt>
                      <c:pt idx="14">
                        <c:v>18800000</c:v>
                      </c:pt>
                      <c:pt idx="15">
                        <c:v>18800000</c:v>
                      </c:pt>
                      <c:pt idx="16">
                        <c:v>18600000</c:v>
                      </c:pt>
                      <c:pt idx="17">
                        <c:v>18300000</c:v>
                      </c:pt>
                      <c:pt idx="18">
                        <c:v>18100000</c:v>
                      </c:pt>
                      <c:pt idx="19">
                        <c:v>17800000</c:v>
                      </c:pt>
                      <c:pt idx="20">
                        <c:v>17600000</c:v>
                      </c:pt>
                      <c:pt idx="21">
                        <c:v>17300000</c:v>
                      </c:pt>
                      <c:pt idx="22">
                        <c:v>17100000</c:v>
                      </c:pt>
                      <c:pt idx="23">
                        <c:v>21200000</c:v>
                      </c:pt>
                      <c:pt idx="24">
                        <c:v>21400000</c:v>
                      </c:pt>
                      <c:pt idx="25">
                        <c:v>17100000</c:v>
                      </c:pt>
                      <c:pt idx="26">
                        <c:v>21200000</c:v>
                      </c:pt>
                      <c:pt idx="27">
                        <c:v>21400000</c:v>
                      </c:pt>
                      <c:pt idx="28">
                        <c:v>21500000</c:v>
                      </c:pt>
                      <c:pt idx="29">
                        <c:v>21800000</c:v>
                      </c:pt>
                      <c:pt idx="30">
                        <c:v>21900000</c:v>
                      </c:pt>
                      <c:pt idx="31">
                        <c:v>22000000</c:v>
                      </c:pt>
                      <c:pt idx="32">
                        <c:v>22100000</c:v>
                      </c:pt>
                      <c:pt idx="33">
                        <c:v>22500000</c:v>
                      </c:pt>
                      <c:pt idx="34">
                        <c:v>22700000</c:v>
                      </c:pt>
                      <c:pt idx="35">
                        <c:v>22900000</c:v>
                      </c:pt>
                      <c:pt idx="36">
                        <c:v>23500000</c:v>
                      </c:pt>
                      <c:pt idx="37">
                        <c:v>23700000</c:v>
                      </c:pt>
                      <c:pt idx="38">
                        <c:v>23900000</c:v>
                      </c:pt>
                      <c:pt idx="39">
                        <c:v>24100000</c:v>
                      </c:pt>
                      <c:pt idx="40">
                        <c:v>24200000</c:v>
                      </c:pt>
                      <c:pt idx="41">
                        <c:v>24300000</c:v>
                      </c:pt>
                      <c:pt idx="42">
                        <c:v>24500000</c:v>
                      </c:pt>
                      <c:pt idx="43">
                        <c:v>25000000</c:v>
                      </c:pt>
                      <c:pt idx="44">
                        <c:v>25200000</c:v>
                      </c:pt>
                      <c:pt idx="45">
                        <c:v>25500000</c:v>
                      </c:pt>
                      <c:pt idx="46">
                        <c:v>25700000</c:v>
                      </c:pt>
                      <c:pt idx="47">
                        <c:v>17300000</c:v>
                      </c:pt>
                      <c:pt idx="48">
                        <c:v>22600000</c:v>
                      </c:pt>
                      <c:pt idx="49">
                        <c:v>22700000</c:v>
                      </c:pt>
                      <c:pt idx="50">
                        <c:v>22800000</c:v>
                      </c:pt>
                      <c:pt idx="51">
                        <c:v>23200000</c:v>
                      </c:pt>
                      <c:pt idx="52">
                        <c:v>23300000</c:v>
                      </c:pt>
                      <c:pt idx="53">
                        <c:v>23300000</c:v>
                      </c:pt>
                      <c:pt idx="54">
                        <c:v>23300000</c:v>
                      </c:pt>
                      <c:pt idx="55">
                        <c:v>23600000</c:v>
                      </c:pt>
                      <c:pt idx="56">
                        <c:v>23800000</c:v>
                      </c:pt>
                      <c:pt idx="57">
                        <c:v>24100000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23AC-4455-A620-C01526267EB9}"/>
                  </c:ext>
                </c:extLst>
              </c15:ser>
            </c15:filteredScatterSeries>
            <c15:filteredScatterSeries>
              <c15:ser>
                <c:idx val="2"/>
                <c:order val="10"/>
                <c:tx>
                  <c:v>Cav 12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Multilayer!$H$36:$H$60</c15:sqref>
                        </c15:formulaRef>
                      </c:ext>
                    </c:extLst>
                    <c:numCache>
                      <c:formatCode>0.00</c:formatCode>
                      <c:ptCount val="25"/>
                      <c:pt idx="0">
                        <c:v>0.17899999999999999</c:v>
                      </c:pt>
                      <c:pt idx="1">
                        <c:v>0.27300000000000002</c:v>
                      </c:pt>
                      <c:pt idx="2">
                        <c:v>0.38700000000000001</c:v>
                      </c:pt>
                      <c:pt idx="3">
                        <c:v>0.46800000000000003</c:v>
                      </c:pt>
                      <c:pt idx="4">
                        <c:v>0.56999999999999995</c:v>
                      </c:pt>
                      <c:pt idx="5">
                        <c:v>0.72</c:v>
                      </c:pt>
                      <c:pt idx="6">
                        <c:v>0.93899999999999995</c:v>
                      </c:pt>
                      <c:pt idx="7">
                        <c:v>1.08</c:v>
                      </c:pt>
                      <c:pt idx="8">
                        <c:v>1.28</c:v>
                      </c:pt>
                      <c:pt idx="9">
                        <c:v>1.48</c:v>
                      </c:pt>
                      <c:pt idx="10">
                        <c:v>1.56</c:v>
                      </c:pt>
                      <c:pt idx="11">
                        <c:v>0.48</c:v>
                      </c:pt>
                      <c:pt idx="12">
                        <c:v>1.7</c:v>
                      </c:pt>
                      <c:pt idx="13">
                        <c:v>1.92</c:v>
                      </c:pt>
                      <c:pt idx="14">
                        <c:v>2.09</c:v>
                      </c:pt>
                      <c:pt idx="15">
                        <c:v>2.29</c:v>
                      </c:pt>
                      <c:pt idx="16">
                        <c:v>2.44</c:v>
                      </c:pt>
                      <c:pt idx="17">
                        <c:v>2.69</c:v>
                      </c:pt>
                      <c:pt idx="18">
                        <c:v>2.93</c:v>
                      </c:pt>
                      <c:pt idx="19">
                        <c:v>3.12</c:v>
                      </c:pt>
                      <c:pt idx="20">
                        <c:v>3.42</c:v>
                      </c:pt>
                      <c:pt idx="21">
                        <c:v>3.81</c:v>
                      </c:pt>
                      <c:pt idx="22">
                        <c:v>3.55</c:v>
                      </c:pt>
                      <c:pt idx="23">
                        <c:v>3.99</c:v>
                      </c:pt>
                      <c:pt idx="24">
                        <c:v>4.26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Multilayer!$G$36:$G$60</c15:sqref>
                        </c15:formulaRef>
                      </c:ext>
                    </c:extLst>
                    <c:numCache>
                      <c:formatCode>0.00E+00</c:formatCode>
                      <c:ptCount val="25"/>
                      <c:pt idx="0">
                        <c:v>32200000</c:v>
                      </c:pt>
                      <c:pt idx="1">
                        <c:v>28600000</c:v>
                      </c:pt>
                      <c:pt idx="2">
                        <c:v>26900000</c:v>
                      </c:pt>
                      <c:pt idx="3">
                        <c:v>25900000</c:v>
                      </c:pt>
                      <c:pt idx="4">
                        <c:v>26300000</c:v>
                      </c:pt>
                      <c:pt idx="5">
                        <c:v>25900000</c:v>
                      </c:pt>
                      <c:pt idx="6">
                        <c:v>25500000</c:v>
                      </c:pt>
                      <c:pt idx="7">
                        <c:v>25200000</c:v>
                      </c:pt>
                      <c:pt idx="8">
                        <c:v>24900000</c:v>
                      </c:pt>
                      <c:pt idx="9">
                        <c:v>24600000</c:v>
                      </c:pt>
                      <c:pt idx="10">
                        <c:v>24500000</c:v>
                      </c:pt>
                      <c:pt idx="11">
                        <c:v>23900000</c:v>
                      </c:pt>
                      <c:pt idx="12">
                        <c:v>24700000</c:v>
                      </c:pt>
                      <c:pt idx="13">
                        <c:v>24400000</c:v>
                      </c:pt>
                      <c:pt idx="14">
                        <c:v>24300000</c:v>
                      </c:pt>
                      <c:pt idx="15">
                        <c:v>24300000</c:v>
                      </c:pt>
                      <c:pt idx="16">
                        <c:v>24200000</c:v>
                      </c:pt>
                      <c:pt idx="17">
                        <c:v>24400000</c:v>
                      </c:pt>
                      <c:pt idx="18">
                        <c:v>24000000</c:v>
                      </c:pt>
                      <c:pt idx="19">
                        <c:v>23700000</c:v>
                      </c:pt>
                      <c:pt idx="20">
                        <c:v>23400000</c:v>
                      </c:pt>
                      <c:pt idx="21">
                        <c:v>22700000</c:v>
                      </c:pt>
                      <c:pt idx="22">
                        <c:v>23200000</c:v>
                      </c:pt>
                      <c:pt idx="23">
                        <c:v>22500000</c:v>
                      </c:pt>
                      <c:pt idx="24">
                        <c:v>21700000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23AC-4455-A620-C01526267EB9}"/>
                  </c:ext>
                </c:extLst>
              </c15:ser>
            </c15:filteredScatterSeries>
            <c15:filteredScatterSeries>
              <c15:ser>
                <c:idx val="4"/>
                <c:order val="11"/>
                <c:tx>
                  <c:v>Cav 16 4.2K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Multilayer!$M$36:$M$49</c15:sqref>
                        </c15:formulaRef>
                      </c:ext>
                    </c:extLst>
                    <c:numCache>
                      <c:formatCode>0.00</c:formatCode>
                      <c:ptCount val="14"/>
                      <c:pt idx="0">
                        <c:v>0.21299999999999999</c:v>
                      </c:pt>
                      <c:pt idx="1">
                        <c:v>0.36599999999999999</c:v>
                      </c:pt>
                      <c:pt idx="2">
                        <c:v>0.61699999999999999</c:v>
                      </c:pt>
                      <c:pt idx="3">
                        <c:v>0.93</c:v>
                      </c:pt>
                      <c:pt idx="4">
                        <c:v>1.26</c:v>
                      </c:pt>
                      <c:pt idx="5">
                        <c:v>1.63</c:v>
                      </c:pt>
                      <c:pt idx="6">
                        <c:v>2</c:v>
                      </c:pt>
                      <c:pt idx="7">
                        <c:v>2.42</c:v>
                      </c:pt>
                      <c:pt idx="8">
                        <c:v>2.77</c:v>
                      </c:pt>
                      <c:pt idx="9">
                        <c:v>3.22</c:v>
                      </c:pt>
                      <c:pt idx="10">
                        <c:v>3.48</c:v>
                      </c:pt>
                      <c:pt idx="11">
                        <c:v>4.2</c:v>
                      </c:pt>
                      <c:pt idx="12">
                        <c:v>3.87</c:v>
                      </c:pt>
                      <c:pt idx="13">
                        <c:v>4.7300000000000004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Multilayer!$L$36:$L$49</c15:sqref>
                        </c15:formulaRef>
                      </c:ext>
                    </c:extLst>
                    <c:numCache>
                      <c:formatCode>0.00E+00</c:formatCode>
                      <c:ptCount val="14"/>
                      <c:pt idx="0">
                        <c:v>25800000</c:v>
                      </c:pt>
                      <c:pt idx="1">
                        <c:v>24900000</c:v>
                      </c:pt>
                      <c:pt idx="2">
                        <c:v>24900000</c:v>
                      </c:pt>
                      <c:pt idx="3">
                        <c:v>24600000</c:v>
                      </c:pt>
                      <c:pt idx="4">
                        <c:v>24000000</c:v>
                      </c:pt>
                      <c:pt idx="5">
                        <c:v>22900000</c:v>
                      </c:pt>
                      <c:pt idx="6">
                        <c:v>22300000</c:v>
                      </c:pt>
                      <c:pt idx="7">
                        <c:v>21400000</c:v>
                      </c:pt>
                      <c:pt idx="8">
                        <c:v>20800000</c:v>
                      </c:pt>
                      <c:pt idx="9">
                        <c:v>20000000</c:v>
                      </c:pt>
                      <c:pt idx="10">
                        <c:v>19500000</c:v>
                      </c:pt>
                      <c:pt idx="11">
                        <c:v>18500000</c:v>
                      </c:pt>
                      <c:pt idx="12">
                        <c:v>19000000</c:v>
                      </c:pt>
                      <c:pt idx="13">
                        <c:v>17600000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23AC-4455-A620-C01526267EB9}"/>
                  </c:ext>
                </c:extLst>
              </c15:ser>
            </c15:filteredScatterSeries>
          </c:ext>
        </c:extLst>
      </c:scatterChart>
      <c:valAx>
        <c:axId val="515001840"/>
        <c:scaling>
          <c:orientation val="minMax"/>
          <c:max val="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Eacc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2496"/>
        <c:crosses val="autoZero"/>
        <c:crossBetween val="midCat"/>
      </c:valAx>
      <c:valAx>
        <c:axId val="515002496"/>
        <c:scaling>
          <c:logBase val="10"/>
          <c:orientation val="minMax"/>
          <c:max val="4000000000"/>
          <c:min val="10000000"/>
        </c:scaling>
        <c:delete val="0"/>
        <c:axPos val="l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it-IT"/>
                  <a:t>Q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51500184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+mj-lt"/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0.54977</cdr:x>
      <cdr:y>0.08327</cdr:y>
    </cdr:from>
    <cdr:to>
      <cdr:x>0.64834</cdr:x>
      <cdr:y>0.15643</cdr:y>
    </cdr:to>
    <cdr:sp macro="" textlink="">
      <cdr:nvSpPr>
        <cdr:cNvPr id="2" name="CasellaDiTesto 10"/>
        <cdr:cNvSpPr txBox="1"/>
      </cdr:nvSpPr>
      <cdr:spPr>
        <a:xfrm xmlns:a="http://schemas.openxmlformats.org/drawingml/2006/main">
          <a:off x="5205156" y="375110"/>
          <a:ext cx="933246" cy="32957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err="1" smtClean="0">
              <a:solidFill>
                <a:schemeClr val="bg2">
                  <a:lumMod val="50000"/>
                </a:schemeClr>
              </a:solidFill>
              <a:latin typeface="+mn-lt"/>
            </a:rPr>
            <a:t>Nb</a:t>
          </a:r>
          <a:r>
            <a:rPr lang="en-US" b="1" dirty="0" smtClean="0">
              <a:solidFill>
                <a:schemeClr val="bg2">
                  <a:lumMod val="50000"/>
                </a:schemeClr>
              </a:solidFill>
              <a:latin typeface="+mn-lt"/>
            </a:rPr>
            <a:t> Bulk</a:t>
          </a:r>
          <a:endParaRPr lang="en-US" b="1" dirty="0">
            <a:solidFill>
              <a:schemeClr val="bg2">
                <a:lumMod val="50000"/>
              </a:schemeClr>
            </a:solidFill>
            <a:latin typeface="+mn-lt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0.54234</cdr:x>
      <cdr:y>0.08999</cdr:y>
    </cdr:from>
    <cdr:to>
      <cdr:x>0.64091</cdr:x>
      <cdr:y>0.16315</cdr:y>
    </cdr:to>
    <cdr:sp macro="" textlink="">
      <cdr:nvSpPr>
        <cdr:cNvPr id="2" name="CasellaDiTesto 10"/>
        <cdr:cNvSpPr txBox="1"/>
      </cdr:nvSpPr>
      <cdr:spPr>
        <a:xfrm xmlns:a="http://schemas.openxmlformats.org/drawingml/2006/main">
          <a:off x="5466745" y="485961"/>
          <a:ext cx="993585" cy="3950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err="1" smtClean="0">
              <a:solidFill>
                <a:schemeClr val="bg2">
                  <a:lumMod val="50000"/>
                </a:schemeClr>
              </a:solidFill>
              <a:latin typeface="+mn-lt"/>
            </a:rPr>
            <a:t>Nb</a:t>
          </a:r>
          <a:r>
            <a:rPr lang="en-US" b="1" dirty="0" smtClean="0">
              <a:solidFill>
                <a:schemeClr val="bg2">
                  <a:lumMod val="50000"/>
                </a:schemeClr>
              </a:solidFill>
              <a:latin typeface="+mn-lt"/>
            </a:rPr>
            <a:t> Bulk</a:t>
          </a:r>
          <a:endParaRPr lang="en-US" b="1" dirty="0">
            <a:solidFill>
              <a:schemeClr val="bg2">
                <a:lumMod val="50000"/>
              </a:schemeClr>
            </a:solidFill>
            <a:latin typeface="+mn-lt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0.56522</cdr:x>
      <cdr:y>0.08999</cdr:y>
    </cdr:from>
    <cdr:to>
      <cdr:x>0.66379</cdr:x>
      <cdr:y>0.16315</cdr:y>
    </cdr:to>
    <cdr:sp macro="" textlink="">
      <cdr:nvSpPr>
        <cdr:cNvPr id="2" name="CasellaDiTesto 10"/>
        <cdr:cNvSpPr txBox="1"/>
      </cdr:nvSpPr>
      <cdr:spPr>
        <a:xfrm xmlns:a="http://schemas.openxmlformats.org/drawingml/2006/main">
          <a:off x="5697438" y="485961"/>
          <a:ext cx="993586" cy="3950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err="1" smtClean="0">
              <a:solidFill>
                <a:schemeClr val="bg2">
                  <a:lumMod val="50000"/>
                </a:schemeClr>
              </a:solidFill>
              <a:latin typeface="+mn-lt"/>
            </a:rPr>
            <a:t>Nb</a:t>
          </a:r>
          <a:r>
            <a:rPr lang="en-US" b="1" dirty="0" smtClean="0">
              <a:solidFill>
                <a:schemeClr val="bg2">
                  <a:lumMod val="50000"/>
                </a:schemeClr>
              </a:solidFill>
              <a:latin typeface="+mn-lt"/>
            </a:rPr>
            <a:t> Bulk</a:t>
          </a:r>
          <a:endParaRPr lang="en-US" b="1" dirty="0">
            <a:solidFill>
              <a:schemeClr val="bg2">
                <a:lumMod val="50000"/>
              </a:schemeClr>
            </a:solidFill>
            <a:latin typeface="+mn-lt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0.56317</cdr:x>
      <cdr:y>0.08632</cdr:y>
    </cdr:from>
    <cdr:to>
      <cdr:x>0.66174</cdr:x>
      <cdr:y>0.15948</cdr:y>
    </cdr:to>
    <cdr:sp macro="" textlink="">
      <cdr:nvSpPr>
        <cdr:cNvPr id="2" name="CasellaDiTesto 10"/>
        <cdr:cNvSpPr txBox="1"/>
      </cdr:nvSpPr>
      <cdr:spPr>
        <a:xfrm xmlns:a="http://schemas.openxmlformats.org/drawingml/2006/main">
          <a:off x="5653820" y="476853"/>
          <a:ext cx="989579" cy="4041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err="1" smtClean="0">
              <a:solidFill>
                <a:schemeClr val="bg2">
                  <a:lumMod val="50000"/>
                </a:schemeClr>
              </a:solidFill>
              <a:latin typeface="+mn-lt"/>
            </a:rPr>
            <a:t>Nb</a:t>
          </a:r>
          <a:r>
            <a:rPr lang="en-US" b="1" dirty="0" smtClean="0">
              <a:solidFill>
                <a:schemeClr val="bg2">
                  <a:lumMod val="50000"/>
                </a:schemeClr>
              </a:solidFill>
              <a:latin typeface="+mn-lt"/>
            </a:rPr>
            <a:t> Bulk</a:t>
          </a:r>
          <a:endParaRPr lang="en-US" b="1" dirty="0">
            <a:solidFill>
              <a:schemeClr val="bg2">
                <a:lumMod val="50000"/>
              </a:schemeClr>
            </a:solidFill>
            <a:latin typeface="+mn-lt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0.57154</cdr:x>
      <cdr:y>0.08632</cdr:y>
    </cdr:from>
    <cdr:to>
      <cdr:x>0.67011</cdr:x>
      <cdr:y>0.15948</cdr:y>
    </cdr:to>
    <cdr:sp macro="" textlink="">
      <cdr:nvSpPr>
        <cdr:cNvPr id="2" name="CasellaDiTesto 10"/>
        <cdr:cNvSpPr txBox="1"/>
      </cdr:nvSpPr>
      <cdr:spPr>
        <a:xfrm xmlns:a="http://schemas.openxmlformats.org/drawingml/2006/main">
          <a:off x="5737884" y="476853"/>
          <a:ext cx="989579" cy="4041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 err="1" smtClean="0">
              <a:solidFill>
                <a:schemeClr val="bg2">
                  <a:lumMod val="50000"/>
                </a:schemeClr>
              </a:solidFill>
              <a:latin typeface="+mn-lt"/>
            </a:rPr>
            <a:t>Nb</a:t>
          </a:r>
          <a:r>
            <a:rPr lang="en-US" b="1" dirty="0" smtClean="0">
              <a:solidFill>
                <a:schemeClr val="bg2">
                  <a:lumMod val="50000"/>
                </a:schemeClr>
              </a:solidFill>
              <a:latin typeface="+mn-lt"/>
            </a:rPr>
            <a:t> Bulk</a:t>
          </a:r>
          <a:endParaRPr lang="en-US" b="1" dirty="0">
            <a:solidFill>
              <a:schemeClr val="bg2">
                <a:lumMod val="50000"/>
              </a:schemeClr>
            </a:solidFill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3C5FA-1324-40D0-8488-26AF12435A46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A936C-9D11-4DA1-BE2C-569E8B983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EB9EE-CCA3-46BB-841C-94730BCF676A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7A8B1-441E-4B08-AEDE-870B03E539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359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18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EB5E-9826-48B5-ACD2-87FE52E36473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6D04-AF85-4FFB-A149-34A8CA6EC4C8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7112E-E58C-4DD5-871A-D91F186021FD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7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667" y="365125"/>
            <a:ext cx="7416800" cy="1325563"/>
          </a:xfrm>
        </p:spPr>
        <p:txBody>
          <a:bodyPr>
            <a:normAutofit/>
          </a:bodyPr>
          <a:lstStyle>
            <a:lvl1pPr algn="ctr">
              <a:defRPr sz="3800" b="1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67" y="6176963"/>
            <a:ext cx="936689" cy="59721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30956" y="6215728"/>
            <a:ext cx="873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err="1" smtClean="0"/>
              <a:t>EASITrain</a:t>
            </a:r>
            <a:r>
              <a:rPr lang="fr-CH" sz="1200" i="1" dirty="0" smtClean="0"/>
              <a:t> –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Advanced </a:t>
            </a:r>
            <a:r>
              <a:rPr lang="fr-CH" sz="1200" i="1" dirty="0" err="1" smtClean="0"/>
              <a:t>Superconductivity</a:t>
            </a:r>
            <a:r>
              <a:rPr lang="fr-CH" sz="1200" i="1" dirty="0" smtClean="0"/>
              <a:t> Innovation and Training. This Marie </a:t>
            </a:r>
            <a:r>
              <a:rPr lang="fr-CH" sz="1200" i="1" dirty="0" err="1" smtClean="0"/>
              <a:t>Sklodowska</a:t>
            </a:r>
            <a:r>
              <a:rPr lang="fr-CH" sz="1200" i="1" dirty="0" smtClean="0"/>
              <a:t>-Curie Action (MSCA) </a:t>
            </a:r>
            <a:r>
              <a:rPr lang="fr-CH" sz="1200" i="1" dirty="0" err="1" smtClean="0"/>
              <a:t>Innovative</a:t>
            </a:r>
            <a:r>
              <a:rPr lang="fr-CH" sz="1200" i="1" dirty="0" smtClean="0"/>
              <a:t> Training Networks (ITN) has </a:t>
            </a:r>
            <a:r>
              <a:rPr lang="fr-CH" sz="1200" i="1" dirty="0" err="1" smtClean="0"/>
              <a:t>received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funding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from</a:t>
            </a:r>
            <a:r>
              <a:rPr lang="fr-CH" sz="1200" i="1" dirty="0" smtClean="0"/>
              <a:t> the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Union’s</a:t>
            </a:r>
            <a:r>
              <a:rPr lang="fr-CH" sz="1200" i="1" dirty="0" smtClean="0"/>
              <a:t> H2020 Framework Programme </a:t>
            </a:r>
            <a:r>
              <a:rPr lang="fr-CH" sz="1200" i="1" dirty="0" err="1" smtClean="0"/>
              <a:t>under</a:t>
            </a:r>
            <a:r>
              <a:rPr lang="fr-CH" sz="1200" i="1" dirty="0" smtClean="0"/>
              <a:t> Grant Agreement no. 764879 </a:t>
            </a:r>
            <a:endParaRPr lang="en-GB" sz="1200" i="1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392" y="148436"/>
            <a:ext cx="1886608" cy="1103427"/>
          </a:xfrm>
          <a:prstGeom prst="rect">
            <a:avLst/>
          </a:prstGeom>
        </p:spPr>
      </p:pic>
      <p:sp>
        <p:nvSpPr>
          <p:cNvPr id="12" name="TextBox 7"/>
          <p:cNvSpPr txBox="1"/>
          <p:nvPr userDrawn="1"/>
        </p:nvSpPr>
        <p:spPr>
          <a:xfrm>
            <a:off x="9770533" y="6312125"/>
            <a:ext cx="1567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</a:t>
            </a:r>
            <a:r>
              <a:rPr lang="en-US" b="1" baseline="0" dirty="0" smtClean="0"/>
              <a:t> 10</a:t>
            </a:r>
            <a:r>
              <a:rPr lang="en-US" b="1" dirty="0" smtClean="0"/>
              <a:t>, WP 3</a:t>
            </a:r>
            <a:endParaRPr lang="en-GB" dirty="0"/>
          </a:p>
        </p:txBody>
      </p:sp>
      <p:pic>
        <p:nvPicPr>
          <p:cNvPr id="13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467" y="313772"/>
            <a:ext cx="816648" cy="81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5B031-7E98-46D4-B162-2608B6F0E642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33CF-C214-4F50-85DF-EF832FB110DC}" type="datetime1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D7CC-65B8-4BED-872D-D479DDAD9763}" type="datetime1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37E6-6628-4A62-B6E4-BDED96C8A5C0}" type="datetime1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3FFE-0EF9-4D0B-A026-4E5118B56540}" type="datetime1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5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705-7B16-4109-85C6-2AF34EC1B464}" type="datetime1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D983-2E60-43BD-A202-4754F3793AD8}" type="datetime1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7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33108-4D49-4888-9A8A-37C836387B36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9730" y="365125"/>
            <a:ext cx="6711619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Mid-Term Review</a:t>
            </a:r>
            <a:br>
              <a:rPr lang="en-US" sz="4000" b="1" dirty="0" smtClean="0"/>
            </a:br>
            <a:r>
              <a:rPr lang="en-US" sz="4000" b="1" dirty="0" smtClean="0"/>
              <a:t>10 December 2018, Brussels</a:t>
            </a:r>
            <a:endParaRPr lang="en-US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1</a:t>
            </a:r>
            <a:endParaRPr lang="en-GB" dirty="0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84865" y="1849933"/>
            <a:ext cx="8472794" cy="2166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Advanced surface coating techniques for superconducting radiofrequency cavities</a:t>
            </a:r>
            <a:endParaRPr lang="it-IT" sz="4000" dirty="0">
              <a:latin typeface="+mn-lt"/>
            </a:endParaRPr>
          </a:p>
        </p:txBody>
      </p:sp>
      <p:pic>
        <p:nvPicPr>
          <p:cNvPr id="19" name="Immagin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" r="15507" b="17050"/>
          <a:stretch/>
        </p:blipFill>
        <p:spPr>
          <a:xfrm>
            <a:off x="9039856" y="1690688"/>
            <a:ext cx="3000133" cy="412316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84865" y="4259010"/>
            <a:ext cx="6464278" cy="15084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latin typeface="+mj-lt"/>
              </a:rPr>
              <a:t>Vanessa </a:t>
            </a:r>
            <a:r>
              <a:rPr lang="en-US" sz="3600" b="1" dirty="0" err="1" smtClean="0">
                <a:latin typeface="+mj-lt"/>
              </a:rPr>
              <a:t>Andreina</a:t>
            </a:r>
            <a:r>
              <a:rPr lang="en-US" sz="3600" b="1" dirty="0" smtClean="0">
                <a:latin typeface="+mj-lt"/>
              </a:rPr>
              <a:t>, GARCIA DIAZ</a:t>
            </a:r>
          </a:p>
          <a:p>
            <a:pPr marL="0" indent="0">
              <a:buNone/>
            </a:pPr>
            <a:r>
              <a:rPr lang="en-US" sz="3600" b="1" dirty="0" smtClean="0">
                <a:latin typeface="+mj-lt"/>
              </a:rPr>
              <a:t>ESR 10, WP 3 (Manufacturing)</a:t>
            </a:r>
            <a:endParaRPr lang="en-US" sz="3600" b="1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0169" y="4298618"/>
            <a:ext cx="697207" cy="46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3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6596140"/>
              </p:ext>
            </p:extLst>
          </p:nvPr>
        </p:nvGraphicFramePr>
        <p:xfrm>
          <a:off x="1099817" y="1690688"/>
          <a:ext cx="10153640" cy="5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CasellaDiTesto 10"/>
          <p:cNvSpPr txBox="1"/>
          <p:nvPr/>
        </p:nvSpPr>
        <p:spPr>
          <a:xfrm>
            <a:off x="8707655" y="1899901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1"/>
                </a:solidFill>
                <a:latin typeface="+mn-lt"/>
              </a:rPr>
              <a:t>6GHz</a:t>
            </a:r>
            <a:endParaRPr lang="en-US" sz="20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46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655337"/>
              </p:ext>
            </p:extLst>
          </p:nvPr>
        </p:nvGraphicFramePr>
        <p:xfrm>
          <a:off x="1121875" y="1602462"/>
          <a:ext cx="10080000" cy="5238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6647845" y="573191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  <a:latin typeface="Oswald" panose="020B0604020202020204" charset="0"/>
              </a:rPr>
              <a:t>4,2K</a:t>
            </a:r>
            <a:endParaRPr lang="it-IT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pic>
        <p:nvPicPr>
          <p:cNvPr id="10" name="Picture 4" descr="Resultado de imagen de termometro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310" y="5624626"/>
            <a:ext cx="550306" cy="55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295566"/>
              </p:ext>
            </p:extLst>
          </p:nvPr>
        </p:nvGraphicFramePr>
        <p:xfrm>
          <a:off x="1133475" y="1530036"/>
          <a:ext cx="10080000" cy="5310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7663728" y="398154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  <a:latin typeface="Oswald" panose="020B0604020202020204" charset="0"/>
              </a:rPr>
              <a:t>1,8K</a:t>
            </a:r>
            <a:endParaRPr lang="it-IT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pic>
        <p:nvPicPr>
          <p:cNvPr id="12" name="Picture 4" descr="Resultado de imagen de termometro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93" y="3874264"/>
            <a:ext cx="550306" cy="55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6066655"/>
              </p:ext>
            </p:extLst>
          </p:nvPr>
        </p:nvGraphicFramePr>
        <p:xfrm>
          <a:off x="950614" y="1593410"/>
          <a:ext cx="10215518" cy="5264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7663728" y="398154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  <a:latin typeface="Oswald" panose="020B0604020202020204" charset="0"/>
              </a:rPr>
              <a:t>1,8K</a:t>
            </a:r>
            <a:endParaRPr lang="it-IT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pic>
        <p:nvPicPr>
          <p:cNvPr id="13" name="Picture 4" descr="Resultado de imagen de termometro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93" y="3874264"/>
            <a:ext cx="550306" cy="55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tangolo arrotondato 13"/>
          <p:cNvSpPr/>
          <p:nvPr/>
        </p:nvSpPr>
        <p:spPr>
          <a:xfrm>
            <a:off x="1532787" y="4836920"/>
            <a:ext cx="3550149" cy="1813044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Oswald" panose="020B0604020202020204" charset="0"/>
              </a:rPr>
              <a:t>Higher Q</a:t>
            </a:r>
            <a:r>
              <a:rPr lang="en-US" sz="2800" baseline="-25000" dirty="0" smtClean="0">
                <a:solidFill>
                  <a:schemeClr val="tx1"/>
                </a:solidFill>
                <a:latin typeface="Oswald" panose="020B0604020202020204" charset="0"/>
              </a:rPr>
              <a:t>0</a:t>
            </a:r>
            <a:r>
              <a:rPr lang="en-US" sz="2800" dirty="0" smtClean="0">
                <a:solidFill>
                  <a:schemeClr val="tx1"/>
                </a:solidFill>
                <a:latin typeface="Oswald" panose="020B0604020202020204" charset="0"/>
              </a:rPr>
              <a:t> for  500nm thickness single layer Cav </a:t>
            </a:r>
            <a:r>
              <a:rPr lang="en-US" sz="2800" dirty="0" smtClean="0">
                <a:solidFill>
                  <a:srgbClr val="FF0000"/>
                </a:solidFill>
                <a:latin typeface="Oswald" panose="020B0604020202020204" charset="0"/>
              </a:rPr>
              <a:t>21 </a:t>
            </a:r>
            <a:endParaRPr lang="en-US" sz="2800" dirty="0">
              <a:solidFill>
                <a:srgbClr val="FF0000"/>
              </a:solidFill>
              <a:latin typeface="Oswa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1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805134"/>
              </p:ext>
            </p:extLst>
          </p:nvPr>
        </p:nvGraphicFramePr>
        <p:xfrm>
          <a:off x="1081512" y="1511928"/>
          <a:ext cx="10039350" cy="5346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7663728" y="398154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6"/>
                </a:solidFill>
                <a:latin typeface="Oswald" panose="020B0604020202020204" charset="0"/>
              </a:rPr>
              <a:t>1,8K</a:t>
            </a:r>
            <a:endParaRPr lang="it-IT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pic>
        <p:nvPicPr>
          <p:cNvPr id="12" name="Picture 4" descr="Resultado de imagen de termometro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93" y="3874264"/>
            <a:ext cx="550306" cy="55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tangolo arrotondato 14"/>
          <p:cNvSpPr/>
          <p:nvPr/>
        </p:nvSpPr>
        <p:spPr>
          <a:xfrm>
            <a:off x="1514674" y="4813305"/>
            <a:ext cx="3550149" cy="1813044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Oswald" panose="020B0604020202020204" charset="0"/>
              </a:rPr>
              <a:t>Higher </a:t>
            </a:r>
            <a:r>
              <a:rPr lang="en-US" sz="2800" dirty="0" err="1" smtClean="0">
                <a:solidFill>
                  <a:schemeClr val="tx1"/>
                </a:solidFill>
                <a:latin typeface="Oswald" panose="020B0604020202020204" charset="0"/>
              </a:rPr>
              <a:t>E</a:t>
            </a:r>
            <a:r>
              <a:rPr lang="en-US" sz="2800" baseline="-25000" dirty="0" err="1" smtClean="0">
                <a:solidFill>
                  <a:schemeClr val="tx1"/>
                </a:solidFill>
                <a:latin typeface="Oswald" panose="020B0604020202020204" charset="0"/>
              </a:rPr>
              <a:t>acc</a:t>
            </a:r>
            <a:r>
              <a:rPr lang="en-US" sz="2800" dirty="0" smtClean="0">
                <a:solidFill>
                  <a:schemeClr val="tx1"/>
                </a:solidFill>
                <a:latin typeface="Oswald" panose="020B0604020202020204" charset="0"/>
              </a:rPr>
              <a:t> for  400nm thickness single layer Cav </a:t>
            </a:r>
            <a:r>
              <a:rPr lang="en-US" sz="2800" dirty="0" smtClean="0">
                <a:solidFill>
                  <a:srgbClr val="7030A0"/>
                </a:solidFill>
                <a:latin typeface="Oswald" panose="020B0604020202020204" charset="0"/>
              </a:rPr>
              <a:t>18</a:t>
            </a:r>
            <a:r>
              <a:rPr lang="en-US" sz="2800" dirty="0" smtClean="0">
                <a:solidFill>
                  <a:srgbClr val="FF0000"/>
                </a:solidFill>
                <a:latin typeface="Oswald" panose="020B0604020202020204" charset="0"/>
              </a:rPr>
              <a:t> </a:t>
            </a:r>
            <a:endParaRPr lang="en-US" sz="2800" dirty="0">
              <a:solidFill>
                <a:srgbClr val="FF0000"/>
              </a:solidFill>
              <a:latin typeface="Oswa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1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3875" y="2540807"/>
            <a:ext cx="4475169" cy="251728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83652" y="2500509"/>
            <a:ext cx="4683657" cy="2634557"/>
          </a:xfrm>
          <a:prstGeom prst="rect">
            <a:avLst/>
          </a:prstGeom>
        </p:spPr>
      </p:pic>
      <p:sp>
        <p:nvSpPr>
          <p:cNvPr id="10" name="Segnaposto contenuto 1"/>
          <p:cNvSpPr>
            <a:spLocks noGrp="1"/>
          </p:cNvSpPr>
          <p:nvPr>
            <p:ph idx="1"/>
          </p:nvPr>
        </p:nvSpPr>
        <p:spPr>
          <a:xfrm>
            <a:off x="4476648" y="3408656"/>
            <a:ext cx="3079039" cy="972083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b="1" dirty="0" smtClean="0">
                <a:solidFill>
                  <a:schemeClr val="accent6"/>
                </a:solidFill>
                <a:latin typeface="+mj-lt"/>
              </a:rPr>
              <a:t>Refurbishing of deposition system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055511" y="5289509"/>
            <a:ext cx="1107239" cy="67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</a:rPr>
              <a:t>Vacuum chamber </a:t>
            </a:r>
            <a:endParaRPr lang="en-US" b="1" dirty="0">
              <a:solidFill>
                <a:srgbClr val="92D050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flipV="1">
            <a:off x="8609130" y="4608214"/>
            <a:ext cx="700929" cy="68129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2395000" y="1685934"/>
            <a:ext cx="1107239" cy="67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</a:rPr>
              <a:t>Vacuum chamber </a:t>
            </a:r>
            <a:endParaRPr lang="en-US" b="1" dirty="0">
              <a:solidFill>
                <a:srgbClr val="92D050"/>
              </a:solidFill>
            </a:endParaRPr>
          </a:p>
        </p:txBody>
      </p:sp>
      <p:cxnSp>
        <p:nvCxnSpPr>
          <p:cNvPr id="17" name="Connettore 2 16"/>
          <p:cNvCxnSpPr>
            <a:stCxn id="16" idx="2"/>
          </p:cNvCxnSpPr>
          <p:nvPr/>
        </p:nvCxnSpPr>
        <p:spPr>
          <a:xfrm flipH="1">
            <a:off x="2465050" y="2357690"/>
            <a:ext cx="483570" cy="42193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0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00100" y="1690688"/>
            <a:ext cx="10944225" cy="2386012"/>
          </a:xfrm>
        </p:spPr>
        <p:txBody>
          <a:bodyPr>
            <a:noAutofit/>
          </a:bodyPr>
          <a:lstStyle/>
          <a:p>
            <a:pPr marL="342900" indent="-342900">
              <a:lnSpc>
                <a:spcPct val="2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Vibro</a:t>
            </a:r>
            <a:r>
              <a:rPr lang="en-US" dirty="0"/>
              <a:t>-tumbling and active shielding techniques are being studied and will be installed as a part of our </a:t>
            </a:r>
            <a:r>
              <a:rPr lang="en-US" dirty="0" smtClean="0"/>
              <a:t>protocol</a:t>
            </a:r>
          </a:p>
        </p:txBody>
      </p:sp>
    </p:spTree>
    <p:extLst>
      <p:ext uri="{BB962C8B-B14F-4D97-AF65-F5344CB8AC3E}">
        <p14:creationId xmlns:p14="http://schemas.microsoft.com/office/powerpoint/2010/main" val="316456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9" y="2136972"/>
            <a:ext cx="4526280" cy="3095481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704552" y="4155544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Vibration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 rot="16200000">
            <a:off x="524087" y="246744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swald" panose="020B0604020202020204" charset="0"/>
              </a:rPr>
              <a:t>Rotation</a:t>
            </a:r>
            <a:endParaRPr lang="en-US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swald" panose="020B060402020202020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6" r="1826" b="37904"/>
          <a:stretch/>
        </p:blipFill>
        <p:spPr>
          <a:xfrm rot="5400000">
            <a:off x="6848893" y="3174888"/>
            <a:ext cx="4723790" cy="119051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t="39920" r="2130" b="32772"/>
          <a:stretch/>
        </p:blipFill>
        <p:spPr>
          <a:xfrm rot="5400000">
            <a:off x="5627488" y="3233266"/>
            <a:ext cx="4708640" cy="107276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0225467" y="2196146"/>
            <a:ext cx="15370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Oswald" panose="020B0604020202020204" charset="0"/>
              </a:rPr>
              <a:t>Active magnetic shielding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679440" y="2452055"/>
            <a:ext cx="22884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70AD47"/>
                </a:solidFill>
                <a:latin typeface="Oswald" panose="020B0604020202020204" charset="0"/>
              </a:rPr>
              <a:t>Vibro</a:t>
            </a:r>
            <a:r>
              <a:rPr lang="en-US" sz="2000" b="1" dirty="0" smtClean="0">
                <a:solidFill>
                  <a:srgbClr val="70AD47"/>
                </a:solidFill>
                <a:latin typeface="Oswald" panose="020B0604020202020204" charset="0"/>
              </a:rPr>
              <a:t>-tumbling</a:t>
            </a:r>
            <a:endParaRPr lang="en-US" sz="2000" b="1" dirty="0">
              <a:solidFill>
                <a:srgbClr val="70AD47"/>
              </a:solidFill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4679440" y="4208290"/>
            <a:ext cx="2328948" cy="633171"/>
          </a:xfrm>
          <a:prstGeom prst="roundRect">
            <a:avLst/>
          </a:prstGeom>
          <a:noFill/>
          <a:ln w="38100">
            <a:solidFill>
              <a:srgbClr val="70AD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Reproducibility issue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9872920" y="4106911"/>
            <a:ext cx="2242173" cy="9144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Understand trapped  magnetic flux</a:t>
            </a:r>
          </a:p>
        </p:txBody>
      </p:sp>
      <p:cxnSp>
        <p:nvCxnSpPr>
          <p:cNvPr id="22" name="Connettore 2 21"/>
          <p:cNvCxnSpPr>
            <a:stCxn id="11" idx="2"/>
          </p:cNvCxnSpPr>
          <p:nvPr/>
        </p:nvCxnSpPr>
        <p:spPr>
          <a:xfrm>
            <a:off x="5823661" y="2852165"/>
            <a:ext cx="0" cy="1215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10988366" y="3211809"/>
            <a:ext cx="0" cy="79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95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221226" y="2237120"/>
            <a:ext cx="11862376" cy="3750725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2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Vibro</a:t>
            </a:r>
            <a:r>
              <a:rPr lang="en-US" dirty="0"/>
              <a:t>-tumbling and active shielding techniques are being studied and will be installed as a part of our </a:t>
            </a:r>
            <a:r>
              <a:rPr lang="en-US" dirty="0" smtClean="0"/>
              <a:t>protocol</a:t>
            </a:r>
          </a:p>
          <a:p>
            <a:pPr marL="342900" indent="-342900">
              <a:lnSpc>
                <a:spcPct val="2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3800" b="1" dirty="0" smtClean="0"/>
              <a:t>Deposition </a:t>
            </a:r>
            <a:r>
              <a:rPr lang="en-US" sz="3800" b="1" dirty="0"/>
              <a:t>of different thickness in multilayer mode and N – doping</a:t>
            </a:r>
          </a:p>
          <a:p>
            <a:pPr marL="342900" indent="-342900">
              <a:lnSpc>
                <a:spcPct val="2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3800" b="1" dirty="0"/>
              <a:t>Implementation of post sputtering treatments such as baking before RF </a:t>
            </a:r>
            <a:r>
              <a:rPr lang="en-US" sz="3800" b="1" dirty="0" smtClean="0"/>
              <a:t>characterization</a:t>
            </a:r>
            <a:endParaRPr lang="en-US" sz="3800" b="1" dirty="0"/>
          </a:p>
        </p:txBody>
      </p:sp>
    </p:spTree>
    <p:extLst>
      <p:ext uri="{BB962C8B-B14F-4D97-AF65-F5344CB8AC3E}">
        <p14:creationId xmlns:p14="http://schemas.microsoft.com/office/powerpoint/2010/main" val="35921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Training, conferences and Workshops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8581" y="1478764"/>
            <a:ext cx="11045794" cy="4779161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Tesla meeting (</a:t>
            </a:r>
            <a:r>
              <a:rPr lang="en-US" dirty="0" smtClean="0">
                <a:latin typeface="+mj-lt"/>
              </a:rPr>
              <a:t>Milano, February)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FCC week (</a:t>
            </a:r>
            <a:r>
              <a:rPr lang="en-US" dirty="0" smtClean="0">
                <a:latin typeface="+mj-lt"/>
              </a:rPr>
              <a:t>Amsterdam, April)</a:t>
            </a: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EASITrain Lectures Spring (CERN, March</a:t>
            </a:r>
            <a:r>
              <a:rPr lang="en-US" dirty="0">
                <a:latin typeface="+mj-lt"/>
              </a:rPr>
              <a:t>)</a:t>
            </a:r>
          </a:p>
          <a:p>
            <a:r>
              <a:rPr lang="en-US" dirty="0" err="1" smtClean="0">
                <a:latin typeface="+mj-lt"/>
              </a:rPr>
              <a:t>EASISchool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(</a:t>
            </a:r>
            <a:r>
              <a:rPr lang="en-US" dirty="0" smtClean="0">
                <a:latin typeface="+mj-lt"/>
              </a:rPr>
              <a:t>Wien, </a:t>
            </a:r>
            <a:r>
              <a:rPr lang="en-US" dirty="0">
                <a:latin typeface="+mj-lt"/>
              </a:rPr>
              <a:t>September)</a:t>
            </a:r>
          </a:p>
          <a:p>
            <a:r>
              <a:rPr lang="en-US" dirty="0">
                <a:latin typeface="+mj-lt"/>
              </a:rPr>
              <a:t>8</a:t>
            </a:r>
            <a:r>
              <a:rPr lang="en-US" baseline="30000" dirty="0">
                <a:latin typeface="+mj-lt"/>
              </a:rPr>
              <a:t>th</a:t>
            </a:r>
            <a:r>
              <a:rPr lang="en-US" dirty="0">
                <a:latin typeface="+mj-lt"/>
              </a:rPr>
              <a:t> International Workshop on Thin Films and new ideas for pushing the limits of RF superconductivity (</a:t>
            </a:r>
            <a:r>
              <a:rPr lang="en-US" dirty="0" smtClean="0">
                <a:latin typeface="+mj-lt"/>
              </a:rPr>
              <a:t>Legnaro, </a:t>
            </a:r>
            <a:r>
              <a:rPr lang="en-US" dirty="0">
                <a:latin typeface="+mj-lt"/>
              </a:rPr>
              <a:t>October). Member of the organizing committee.</a:t>
            </a:r>
          </a:p>
          <a:p>
            <a:r>
              <a:rPr lang="en-US" dirty="0">
                <a:latin typeface="+mj-lt"/>
              </a:rPr>
              <a:t>TTC/ARIES topical workshop on flux trapping and magnetic shielding (</a:t>
            </a:r>
            <a:r>
              <a:rPr lang="en-US" dirty="0" smtClean="0">
                <a:latin typeface="+mj-lt"/>
              </a:rPr>
              <a:t>CERN, </a:t>
            </a:r>
            <a:r>
              <a:rPr lang="en-US" dirty="0">
                <a:latin typeface="+mj-lt"/>
              </a:rPr>
              <a:t>November)</a:t>
            </a:r>
          </a:p>
          <a:p>
            <a:r>
              <a:rPr lang="en-US" dirty="0" smtClean="0">
                <a:latin typeface="+mj-lt"/>
              </a:rPr>
              <a:t>Safety </a:t>
            </a:r>
            <a:r>
              <a:rPr lang="en-US" smtClean="0">
                <a:latin typeface="+mj-lt"/>
              </a:rPr>
              <a:t>courses. English </a:t>
            </a:r>
            <a:r>
              <a:rPr lang="en-US" dirty="0" smtClean="0">
                <a:latin typeface="+mj-lt"/>
              </a:rPr>
              <a:t>and Italian </a:t>
            </a:r>
            <a:r>
              <a:rPr lang="en-US" dirty="0">
                <a:latin typeface="+mj-lt"/>
              </a:rPr>
              <a:t>Course </a:t>
            </a:r>
          </a:p>
        </p:txBody>
      </p:sp>
    </p:spTree>
    <p:extLst>
      <p:ext uri="{BB962C8B-B14F-4D97-AF65-F5344CB8AC3E}">
        <p14:creationId xmlns:p14="http://schemas.microsoft.com/office/powerpoint/2010/main" val="33550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ESR 10, WP 3 - Background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26449"/>
            <a:ext cx="10381343" cy="43824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Background: Master in Physics, Caracas-Venezuela. Master in surface treatments for industrial applications, Padova-Italy</a:t>
            </a:r>
          </a:p>
          <a:p>
            <a:r>
              <a:rPr lang="en-US" dirty="0" smtClean="0"/>
              <a:t>Host </a:t>
            </a:r>
            <a:r>
              <a:rPr lang="en-US" dirty="0"/>
              <a:t>Institution: INFN – LNL</a:t>
            </a:r>
          </a:p>
          <a:p>
            <a:r>
              <a:rPr lang="en-US" dirty="0"/>
              <a:t>Contract start date : 01/02/2018</a:t>
            </a:r>
          </a:p>
          <a:p>
            <a:r>
              <a:rPr lang="en-US" dirty="0"/>
              <a:t>Supervisor: </a:t>
            </a:r>
            <a:r>
              <a:rPr lang="en-US" dirty="0" smtClean="0"/>
              <a:t>Dr. Cristian </a:t>
            </a:r>
            <a:r>
              <a:rPr lang="en-US" dirty="0" err="1"/>
              <a:t>Pira</a:t>
            </a:r>
            <a:endParaRPr lang="en-US" dirty="0"/>
          </a:p>
          <a:p>
            <a:r>
              <a:rPr lang="en-US" dirty="0"/>
              <a:t>PhD University: Ferrara </a:t>
            </a:r>
            <a:r>
              <a:rPr lang="en-US" dirty="0" smtClean="0"/>
              <a:t>University</a:t>
            </a:r>
            <a:endParaRPr lang="en-US" dirty="0"/>
          </a:p>
          <a:p>
            <a:r>
              <a:rPr lang="en-US" dirty="0"/>
              <a:t>Planned </a:t>
            </a:r>
            <a:r>
              <a:rPr lang="en-US" dirty="0" err="1"/>
              <a:t>secondments</a:t>
            </a:r>
            <a:r>
              <a:rPr lang="en-US" dirty="0"/>
              <a:t>:</a:t>
            </a:r>
          </a:p>
          <a:p>
            <a:pPr lvl="1"/>
            <a:r>
              <a:rPr lang="en-US" sz="2100" dirty="0"/>
              <a:t>1. I-Cube, Electro-hydro forming technique for seamless cavities, early 2019 for 2 weeks.</a:t>
            </a:r>
          </a:p>
          <a:p>
            <a:pPr lvl="1"/>
            <a:r>
              <a:rPr lang="en-US" sz="2100" dirty="0"/>
              <a:t>2. CERN, RF characterization, end of 2019 for 2 weeks.</a:t>
            </a:r>
          </a:p>
          <a:p>
            <a:pPr lvl="1"/>
            <a:r>
              <a:rPr lang="en-US" sz="2100" dirty="0"/>
              <a:t>3. RI, Coated cavities production and efficiency, early 2020 for 2 weeks</a:t>
            </a:r>
            <a:r>
              <a:rPr lang="en-US" sz="2100" dirty="0" smtClean="0"/>
              <a:t>.</a:t>
            </a:r>
            <a:endParaRPr lang="en-US" sz="2100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638" y="2401654"/>
            <a:ext cx="550129" cy="36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85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7137"/>
            <a:ext cx="10515600" cy="1904403"/>
          </a:xfrm>
        </p:spPr>
        <p:txBody>
          <a:bodyPr>
            <a:normAutofit/>
          </a:bodyPr>
          <a:lstStyle/>
          <a:p>
            <a:r>
              <a:rPr lang="en-US" b="1" dirty="0"/>
              <a:t>Presentation in conferences: </a:t>
            </a:r>
          </a:p>
          <a:p>
            <a:pPr lvl="1"/>
            <a:r>
              <a:rPr lang="en-US" dirty="0">
                <a:latin typeface="+mj-lt"/>
              </a:rPr>
              <a:t>FCC week</a:t>
            </a:r>
          </a:p>
          <a:p>
            <a:pPr lvl="1"/>
            <a:r>
              <a:rPr lang="en-US" dirty="0">
                <a:latin typeface="+mj-lt"/>
              </a:rPr>
              <a:t>8</a:t>
            </a:r>
            <a:r>
              <a:rPr lang="en-US" baseline="30000" dirty="0">
                <a:latin typeface="+mj-lt"/>
              </a:rPr>
              <a:t>th</a:t>
            </a:r>
            <a:r>
              <a:rPr lang="en-US" dirty="0">
                <a:latin typeface="+mj-lt"/>
              </a:rPr>
              <a:t> International Workshop on Thin Films and new ideas for pushing the limits of RF </a:t>
            </a:r>
            <a:r>
              <a:rPr lang="en-US" dirty="0" smtClean="0">
                <a:latin typeface="+mj-lt"/>
              </a:rPr>
              <a:t>Superconductivity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2960" r="35240" b="5046"/>
          <a:stretch/>
        </p:blipFill>
        <p:spPr>
          <a:xfrm>
            <a:off x="8342207" y="3157436"/>
            <a:ext cx="2767150" cy="283170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94" b="15514"/>
          <a:stretch/>
        </p:blipFill>
        <p:spPr>
          <a:xfrm>
            <a:off x="960532" y="3451781"/>
            <a:ext cx="6484803" cy="253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3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36" y="1825625"/>
            <a:ext cx="10515600" cy="1904403"/>
          </a:xfrm>
        </p:spPr>
        <p:txBody>
          <a:bodyPr>
            <a:normAutofit fontScale="92500"/>
          </a:bodyPr>
          <a:lstStyle/>
          <a:p>
            <a:r>
              <a:rPr lang="en-US" sz="1600" dirty="0"/>
              <a:t>Presentation in conferences: </a:t>
            </a:r>
          </a:p>
          <a:p>
            <a:pPr lvl="1"/>
            <a:r>
              <a:rPr lang="en-US" sz="1400" dirty="0"/>
              <a:t>FCC week</a:t>
            </a:r>
          </a:p>
          <a:p>
            <a:pPr lvl="1"/>
            <a:r>
              <a:rPr lang="en-US" sz="1400" dirty="0"/>
              <a:t>8</a:t>
            </a:r>
            <a:r>
              <a:rPr lang="en-US" sz="1400" baseline="30000" dirty="0"/>
              <a:t>th</a:t>
            </a:r>
            <a:r>
              <a:rPr lang="en-US" sz="1400" dirty="0"/>
              <a:t> International Workshop on Thin Films and new ideas for pushing the limits of RF Superconductivity</a:t>
            </a:r>
          </a:p>
          <a:p>
            <a:r>
              <a:rPr lang="en-US" b="1" dirty="0"/>
              <a:t>Dissemination to high school students as part </a:t>
            </a:r>
            <a:r>
              <a:rPr lang="en-US" b="1" dirty="0" smtClean="0"/>
              <a:t>of </a:t>
            </a:r>
            <a:r>
              <a:rPr lang="en-US" b="1" dirty="0"/>
              <a:t>their stages at LNL-INFN</a:t>
            </a:r>
          </a:p>
          <a:p>
            <a:r>
              <a:rPr lang="en-US" b="1" dirty="0"/>
              <a:t>Guidance to cryogenic laboratory during Thin Film Workshop at LNL-INFN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4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779" y="1825625"/>
            <a:ext cx="11497901" cy="2103580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Presentation in conferences: </a:t>
            </a:r>
          </a:p>
          <a:p>
            <a:pPr lvl="1"/>
            <a:r>
              <a:rPr lang="en-US" sz="1400" dirty="0"/>
              <a:t>FCC week</a:t>
            </a:r>
          </a:p>
          <a:p>
            <a:pPr lvl="1"/>
            <a:r>
              <a:rPr lang="en-US" sz="1400" dirty="0"/>
              <a:t>8</a:t>
            </a:r>
            <a:r>
              <a:rPr lang="en-US" sz="1400" baseline="30000" dirty="0"/>
              <a:t>th</a:t>
            </a:r>
            <a:r>
              <a:rPr lang="en-US" sz="1400" dirty="0"/>
              <a:t> International Workshop on Thin Films and new ideas for pushing the limits of RF Superconductivity</a:t>
            </a:r>
          </a:p>
          <a:p>
            <a:r>
              <a:rPr lang="en-US" sz="1600" dirty="0"/>
              <a:t>Dissemination to high school students as part as their stages at LNL-INFN</a:t>
            </a:r>
          </a:p>
          <a:p>
            <a:r>
              <a:rPr lang="en-US" sz="1600" dirty="0"/>
              <a:t>Guidance to cryogenic laboratory during Thin Film Workshop at LNL-INFN</a:t>
            </a:r>
          </a:p>
          <a:p>
            <a:r>
              <a:rPr lang="en-US" b="1" dirty="0"/>
              <a:t>Guidance to ESR 01, 08, 09, 14 in the Material Science and Technologies for Nuclear Physics Service at LNL-INFN.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0" t="25939" r="6081" b="13456"/>
          <a:stretch/>
        </p:blipFill>
        <p:spPr>
          <a:xfrm>
            <a:off x="6292204" y="3649871"/>
            <a:ext cx="5240872" cy="2465096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0" b="9412"/>
          <a:stretch/>
        </p:blipFill>
        <p:spPr>
          <a:xfrm>
            <a:off x="739924" y="3929205"/>
            <a:ext cx="4236944" cy="208849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4392000" y="5296145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ESR09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396902" y="5339089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ESR14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443872" y="5468670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ESR12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709658" y="5467066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ESR08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975444" y="519006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ESR01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823650" y="578777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ESR09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9581606" y="578777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ESR14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092871" y="578777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ESR12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418395" y="578777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ESR10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847749" y="578777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ESR01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0472407" y="5787777"/>
            <a:ext cx="574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ESR08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475" y="1825625"/>
            <a:ext cx="10765325" cy="2039340"/>
          </a:xfrm>
        </p:spPr>
        <p:txBody>
          <a:bodyPr>
            <a:normAutofit fontScale="92500" lnSpcReduction="10000"/>
          </a:bodyPr>
          <a:lstStyle/>
          <a:p>
            <a:r>
              <a:rPr lang="en-US" sz="1400" dirty="0"/>
              <a:t>Presentation in conferences: </a:t>
            </a:r>
          </a:p>
          <a:p>
            <a:pPr lvl="1"/>
            <a:r>
              <a:rPr lang="en-US" sz="1200" dirty="0"/>
              <a:t>FCC week</a:t>
            </a:r>
          </a:p>
          <a:p>
            <a:pPr lvl="1"/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International Workshop on Thin Films and new ideas for pushing the limits of RF Superconductivity</a:t>
            </a:r>
          </a:p>
          <a:p>
            <a:r>
              <a:rPr lang="en-US" sz="1400" dirty="0"/>
              <a:t>Dissemination to high school students as part as their stages at LNL-INFN</a:t>
            </a:r>
          </a:p>
          <a:p>
            <a:r>
              <a:rPr lang="en-US" sz="1400" dirty="0"/>
              <a:t>Guidance to cryogenic laboratory during Thin Film Workshop at LNL-INFN</a:t>
            </a:r>
          </a:p>
          <a:p>
            <a:r>
              <a:rPr lang="en-US" sz="1400" dirty="0"/>
              <a:t>Guidance to ESR 01, 08, 09, 14 in the Material Science and Technologies for Nuclear Physics Service at LNL-INFN.</a:t>
            </a:r>
          </a:p>
          <a:p>
            <a:r>
              <a:rPr lang="en-US" b="1" dirty="0"/>
              <a:t>Guidance during ESR01 </a:t>
            </a:r>
            <a:r>
              <a:rPr lang="en-US" b="1" dirty="0" err="1"/>
              <a:t>secondment</a:t>
            </a:r>
            <a:r>
              <a:rPr lang="en-US" b="1" dirty="0"/>
              <a:t> at LNL-INFN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370" y="3799049"/>
            <a:ext cx="2646630" cy="233234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30592"/>
          <a:stretch/>
        </p:blipFill>
        <p:spPr>
          <a:xfrm>
            <a:off x="8760249" y="3293096"/>
            <a:ext cx="2993318" cy="2943321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6133238" y="4883770"/>
            <a:ext cx="2539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/>
                </a:solidFill>
              </a:rPr>
              <a:t>ESR 01 </a:t>
            </a:r>
          </a:p>
          <a:p>
            <a:pPr algn="ctr"/>
            <a:r>
              <a:rPr lang="en-US" sz="2400" b="1" dirty="0" smtClean="0">
                <a:solidFill>
                  <a:schemeClr val="accent6"/>
                </a:solidFill>
              </a:rPr>
              <a:t>Dorothea </a:t>
            </a:r>
            <a:r>
              <a:rPr lang="en-US" sz="2400" b="1" dirty="0" err="1" smtClean="0">
                <a:solidFill>
                  <a:schemeClr val="accent6"/>
                </a:solidFill>
              </a:rPr>
              <a:t>Fonnesu</a:t>
            </a:r>
            <a:endParaRPr lang="en-US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8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772720"/>
          </a:xfrm>
        </p:spPr>
        <p:txBody>
          <a:bodyPr/>
          <a:lstStyle/>
          <a:p>
            <a:r>
              <a:rPr lang="en-US" b="1" dirty="0"/>
              <a:t>Constant dissemination in social media: </a:t>
            </a:r>
            <a:r>
              <a:rPr lang="en-US" b="1" dirty="0" smtClean="0"/>
              <a:t>Twitter</a:t>
            </a:r>
            <a:endParaRPr lang="en-US" b="1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/>
          <a:srcRect b="80451"/>
          <a:stretch/>
        </p:blipFill>
        <p:spPr>
          <a:xfrm>
            <a:off x="115089" y="2383993"/>
            <a:ext cx="3751693" cy="71829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986" y="1468717"/>
            <a:ext cx="3386461" cy="1261853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/>
          <a:srcRect t="59785" b="26725"/>
          <a:stretch/>
        </p:blipFill>
        <p:spPr>
          <a:xfrm>
            <a:off x="5902469" y="5061146"/>
            <a:ext cx="2882225" cy="380786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2"/>
          <a:srcRect t="30013" b="50217"/>
          <a:stretch/>
        </p:blipFill>
        <p:spPr>
          <a:xfrm>
            <a:off x="2145671" y="3144255"/>
            <a:ext cx="3589322" cy="694954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2"/>
          <a:srcRect t="82695"/>
          <a:stretch/>
        </p:blipFill>
        <p:spPr>
          <a:xfrm>
            <a:off x="5923928" y="4453164"/>
            <a:ext cx="2753852" cy="596193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0" y="3630704"/>
            <a:ext cx="2517048" cy="1768616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5"/>
          <a:srcRect b="66919"/>
          <a:stretch/>
        </p:blipFill>
        <p:spPr>
          <a:xfrm>
            <a:off x="4262215" y="5597581"/>
            <a:ext cx="2871703" cy="513291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8553" y="2285246"/>
            <a:ext cx="2561865" cy="2048607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8774" y="4530838"/>
            <a:ext cx="3115673" cy="1742388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7702" y="3969192"/>
            <a:ext cx="1847165" cy="1324443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63926" y="4355135"/>
            <a:ext cx="1520575" cy="1061781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85087" y="2770673"/>
            <a:ext cx="2064792" cy="172006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6990" y="5489136"/>
            <a:ext cx="3065776" cy="56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6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0267" y="1970480"/>
            <a:ext cx="10515600" cy="1841028"/>
          </a:xfrm>
        </p:spPr>
        <p:txBody>
          <a:bodyPr/>
          <a:lstStyle/>
          <a:p>
            <a:r>
              <a:rPr lang="en-US" dirty="0"/>
              <a:t>Constant networking due to constant collaborations between lab and industry or </a:t>
            </a:r>
            <a:r>
              <a:rPr lang="en-US" dirty="0" smtClean="0"/>
              <a:t>others </a:t>
            </a:r>
            <a:r>
              <a:rPr lang="en-US" dirty="0"/>
              <a:t>research groups. </a:t>
            </a:r>
          </a:p>
          <a:p>
            <a:r>
              <a:rPr lang="en-US" dirty="0"/>
              <a:t>Wide networking during workshops and conferences.</a:t>
            </a:r>
          </a:p>
        </p:txBody>
      </p:sp>
      <p:pic>
        <p:nvPicPr>
          <p:cNvPr id="26" name="Picture 2" descr="https://agenda.infn.it/conferenceDisplay.py/getPic?picId=5&amp;confId=157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87" y="3349372"/>
            <a:ext cx="5551396" cy="289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sellaDiTesto 26"/>
          <p:cNvSpPr txBox="1"/>
          <p:nvPr/>
        </p:nvSpPr>
        <p:spPr>
          <a:xfrm>
            <a:off x="2875899" y="4368522"/>
            <a:ext cx="3239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International Workshop on Thin Films and new ideas for pushing the limits of RF Superconductivity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26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Impact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7</a:t>
            </a:r>
            <a:endParaRPr lang="en-GB" dirty="0"/>
          </a:p>
        </p:txBody>
      </p:sp>
      <p:sp>
        <p:nvSpPr>
          <p:cNvPr id="9" name="Rettangolo arrotondato 8"/>
          <p:cNvSpPr/>
          <p:nvPr/>
        </p:nvSpPr>
        <p:spPr>
          <a:xfrm>
            <a:off x="1841674" y="3926777"/>
            <a:ext cx="182954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Research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1847835" y="1566481"/>
            <a:ext cx="1829541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Medical physics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1860158" y="2746629"/>
            <a:ext cx="1817218" cy="9144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Industrial applications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1847835" y="5106924"/>
            <a:ext cx="1817219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Material identification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Freccia a destra con strisce 13"/>
          <p:cNvSpPr/>
          <p:nvPr/>
        </p:nvSpPr>
        <p:spPr>
          <a:xfrm>
            <a:off x="4300623" y="1715305"/>
            <a:ext cx="885825" cy="616752"/>
          </a:xfrm>
          <a:prstGeom prst="stripedRightArrow">
            <a:avLst>
              <a:gd name="adj1" fmla="val 43822"/>
              <a:gd name="adj2" fmla="val 71621"/>
            </a:avLst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5858602" y="1566481"/>
            <a:ext cx="4185596" cy="9144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Cancer treatments and imaging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ccia a destra con strisce 15"/>
          <p:cNvSpPr/>
          <p:nvPr/>
        </p:nvSpPr>
        <p:spPr>
          <a:xfrm>
            <a:off x="4300623" y="2895453"/>
            <a:ext cx="885825" cy="616752"/>
          </a:xfrm>
          <a:prstGeom prst="stripedRightArrow">
            <a:avLst>
              <a:gd name="adj1" fmla="val 43822"/>
              <a:gd name="adj2" fmla="val 71621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5858602" y="2746629"/>
            <a:ext cx="4308440" cy="9144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Change mechanical properties of materials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ccia a destra con strisce 17"/>
          <p:cNvSpPr/>
          <p:nvPr/>
        </p:nvSpPr>
        <p:spPr>
          <a:xfrm>
            <a:off x="4300623" y="4075601"/>
            <a:ext cx="885825" cy="616752"/>
          </a:xfrm>
          <a:prstGeom prst="stripedRightArrow">
            <a:avLst>
              <a:gd name="adj1" fmla="val 43822"/>
              <a:gd name="adj2" fmla="val 71621"/>
            </a:avLst>
          </a:prstGeom>
          <a:solidFill>
            <a:srgbClr val="70AD47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5858602" y="3926777"/>
            <a:ext cx="4185596" cy="914400"/>
          </a:xfrm>
          <a:prstGeom prst="roundRect">
            <a:avLst/>
          </a:prstGeom>
          <a:noFill/>
          <a:ln w="28575">
            <a:solidFill>
              <a:srgbClr val="70AD4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Fundamental physics research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Freccia a destra con strisce 19"/>
          <p:cNvSpPr/>
          <p:nvPr/>
        </p:nvSpPr>
        <p:spPr>
          <a:xfrm>
            <a:off x="4300623" y="5255748"/>
            <a:ext cx="885825" cy="616752"/>
          </a:xfrm>
          <a:prstGeom prst="stripedRightArrow">
            <a:avLst>
              <a:gd name="adj1" fmla="val 43822"/>
              <a:gd name="adj2" fmla="val 71621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5858602" y="5106924"/>
            <a:ext cx="4185596" cy="91440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Non destructives methods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2726" y="1613759"/>
            <a:ext cx="740736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Learned:</a:t>
            </a:r>
          </a:p>
          <a:p>
            <a:r>
              <a:rPr lang="en-US" sz="2400" dirty="0" smtClean="0"/>
              <a:t>How to push </a:t>
            </a:r>
            <a:r>
              <a:rPr lang="en-US" sz="2400" dirty="0"/>
              <a:t>myself out of </a:t>
            </a:r>
            <a:r>
              <a:rPr lang="en-US" sz="2400" dirty="0" smtClean="0"/>
              <a:t>the </a:t>
            </a:r>
            <a:r>
              <a:rPr lang="en-US" sz="2400" dirty="0"/>
              <a:t>comfort zone</a:t>
            </a:r>
            <a:endParaRPr lang="en-US" sz="2400" dirty="0" smtClean="0"/>
          </a:p>
          <a:p>
            <a:r>
              <a:rPr lang="en-US" sz="2400" dirty="0" smtClean="0"/>
              <a:t>Different languages</a:t>
            </a:r>
          </a:p>
          <a:p>
            <a:r>
              <a:rPr lang="en-US" sz="2400" dirty="0" smtClean="0"/>
              <a:t>How to work in a international and collaborative environment</a:t>
            </a:r>
          </a:p>
          <a:p>
            <a:r>
              <a:rPr lang="en-US" sz="2400" dirty="0" smtClean="0"/>
              <a:t>Different cultures</a:t>
            </a:r>
          </a:p>
          <a:p>
            <a:r>
              <a:rPr lang="en-US" sz="2400" dirty="0" smtClean="0"/>
              <a:t>Give presentations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… and still learning</a:t>
            </a:r>
          </a:p>
          <a:p>
            <a:endParaRPr lang="en-US" sz="2400" dirty="0"/>
          </a:p>
          <a:p>
            <a:r>
              <a:rPr lang="en-US" sz="2400" dirty="0" smtClean="0"/>
              <a:t>Being where I want to be in the scientific field</a:t>
            </a:r>
          </a:p>
          <a:p>
            <a:r>
              <a:rPr lang="en-US" sz="2400" dirty="0" smtClean="0"/>
              <a:t>Traveling and getting to know a lot of people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7</a:t>
            </a:r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48" y="1209376"/>
            <a:ext cx="3381239" cy="483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0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1076160" cy="4351338"/>
          </a:xfrm>
        </p:spPr>
        <p:txBody>
          <a:bodyPr/>
          <a:lstStyle/>
          <a:p>
            <a:r>
              <a:rPr lang="en-US" dirty="0" smtClean="0"/>
              <a:t>The project at INFN-LNL has started successfully.</a:t>
            </a:r>
          </a:p>
          <a:p>
            <a:r>
              <a:rPr lang="en-US" dirty="0" smtClean="0"/>
              <a:t>The PhD has started at Ferrara University.</a:t>
            </a:r>
          </a:p>
          <a:p>
            <a:r>
              <a:rPr lang="en-US" dirty="0" smtClean="0"/>
              <a:t>The project has been an opportunity to be part of a scientific community.</a:t>
            </a:r>
          </a:p>
          <a:p>
            <a:r>
              <a:rPr lang="en-US" dirty="0" smtClean="0"/>
              <a:t>Conferences and workshop are fundamental for the networking.</a:t>
            </a:r>
          </a:p>
          <a:p>
            <a:r>
              <a:rPr lang="en-US" dirty="0" smtClean="0"/>
              <a:t>Dissemination is a fundamental part of being a scientist.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accent6"/>
                </a:solidFill>
              </a:rPr>
              <a:t>Being a Marie Curie Fellow in </a:t>
            </a:r>
            <a:r>
              <a:rPr lang="en-US" sz="3200" b="1" dirty="0" err="1" smtClean="0">
                <a:solidFill>
                  <a:schemeClr val="accent6"/>
                </a:solidFill>
              </a:rPr>
              <a:t>EASITrain</a:t>
            </a:r>
            <a:r>
              <a:rPr lang="en-US" sz="3200" b="1" dirty="0" smtClean="0">
                <a:solidFill>
                  <a:schemeClr val="accent6"/>
                </a:solidFill>
              </a:rPr>
              <a:t> has been an 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accent6"/>
                </a:solidFill>
              </a:rPr>
              <a:t>incredible experience!</a:t>
            </a:r>
            <a:endParaRPr lang="en-US" sz="3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0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600" y="2600324"/>
            <a:ext cx="7416800" cy="1325563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Thank you!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22065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US" dirty="0"/>
          </a:p>
        </p:txBody>
      </p:sp>
      <p:pic>
        <p:nvPicPr>
          <p:cNvPr id="1026" name="Picture 2" descr="Resultado de imagen de srf cavi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2264"/>
            <a:ext cx="35433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187" y="4011562"/>
            <a:ext cx="5098426" cy="209442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11390" r="9897" b="6013"/>
          <a:stretch/>
        </p:blipFill>
        <p:spPr>
          <a:xfrm rot="16200000">
            <a:off x="9399756" y="2516364"/>
            <a:ext cx="3360993" cy="2014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2641" y="2504553"/>
            <a:ext cx="3551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+mj-lt"/>
              </a:rPr>
              <a:t>Superconducting Radio Frequency Cavities</a:t>
            </a:r>
            <a:endParaRPr lang="en-US" sz="2800" b="1" dirty="0">
              <a:solidFill>
                <a:schemeClr val="accent6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14955" r="18710" b="11258"/>
          <a:stretch/>
        </p:blipFill>
        <p:spPr>
          <a:xfrm rot="5400000">
            <a:off x="7004157" y="2579132"/>
            <a:ext cx="3354154" cy="18818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44239" y="5219336"/>
            <a:ext cx="2134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Nb bulk 6 GHz Cavity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103092" y="5238030"/>
            <a:ext cx="20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Nb/Cu 6 GHz Cavity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43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US" dirty="0"/>
          </a:p>
        </p:txBody>
      </p:sp>
      <p:sp>
        <p:nvSpPr>
          <p:cNvPr id="4" name="Rettangolo arrotondato 38"/>
          <p:cNvSpPr/>
          <p:nvPr/>
        </p:nvSpPr>
        <p:spPr>
          <a:xfrm>
            <a:off x="7771590" y="2525666"/>
            <a:ext cx="2941096" cy="576000"/>
          </a:xfrm>
          <a:prstGeom prst="roundRect">
            <a:avLst/>
          </a:prstGeom>
          <a:solidFill>
            <a:schemeClr val="accent5">
              <a:lumMod val="75000"/>
              <a:alpha val="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endParaRPr lang="it-IT" sz="2000" dirty="0">
              <a:latin typeface="Constantia" panose="02030602050306030303" pitchFamily="18" charset="0"/>
            </a:endParaRPr>
          </a:p>
        </p:txBody>
      </p:sp>
      <p:sp>
        <p:nvSpPr>
          <p:cNvPr id="5" name="Rettangolo arrotondato 2"/>
          <p:cNvSpPr/>
          <p:nvPr/>
        </p:nvSpPr>
        <p:spPr>
          <a:xfrm>
            <a:off x="3539804" y="1605064"/>
            <a:ext cx="4534205" cy="576000"/>
          </a:xfrm>
          <a:prstGeom prst="roundRect">
            <a:avLst/>
          </a:prstGeom>
          <a:solidFill>
            <a:srgbClr val="AFE35B">
              <a:alpha val="50000"/>
            </a:srgbClr>
          </a:solidFill>
          <a:ln>
            <a:solidFill>
              <a:schemeClr val="accent6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CasellaDiTesto 15"/>
          <p:cNvSpPr txBox="1">
            <a:spLocks/>
          </p:cNvSpPr>
          <p:nvPr/>
        </p:nvSpPr>
        <p:spPr>
          <a:xfrm>
            <a:off x="611770" y="2519067"/>
            <a:ext cx="2700000" cy="590547"/>
          </a:xfrm>
          <a:prstGeom prst="rect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dirty="0">
                <a:latin typeface="Constantia" panose="02030602050306030303" pitchFamily="18" charset="0"/>
              </a:rPr>
              <a:t>Mechanical Finishing</a:t>
            </a:r>
          </a:p>
        </p:txBody>
      </p:sp>
      <p:sp>
        <p:nvSpPr>
          <p:cNvPr id="7" name="CasellaDiTesto 29"/>
          <p:cNvSpPr txBox="1">
            <a:spLocks/>
          </p:cNvSpPr>
          <p:nvPr/>
        </p:nvSpPr>
        <p:spPr>
          <a:xfrm>
            <a:off x="611770" y="4361619"/>
            <a:ext cx="2700000" cy="590547"/>
          </a:xfrm>
          <a:prstGeom prst="rect">
            <a:avLst/>
          </a:prstGeom>
          <a:solidFill>
            <a:srgbClr val="9933FF">
              <a:alpha val="85000"/>
            </a:srgbClr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dirty="0">
                <a:latin typeface="Constantia" panose="02030602050306030303" pitchFamily="18" charset="0"/>
              </a:rPr>
              <a:t>PVD process</a:t>
            </a:r>
          </a:p>
        </p:txBody>
      </p:sp>
      <p:sp>
        <p:nvSpPr>
          <p:cNvPr id="8" name="CasellaDiTesto 30"/>
          <p:cNvSpPr txBox="1">
            <a:spLocks/>
          </p:cNvSpPr>
          <p:nvPr/>
        </p:nvSpPr>
        <p:spPr>
          <a:xfrm>
            <a:off x="611770" y="3440343"/>
            <a:ext cx="2700000" cy="59054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dirty="0">
                <a:latin typeface="Constantia" panose="02030602050306030303" pitchFamily="18" charset="0"/>
              </a:rPr>
              <a:t>Chemical Polishing</a:t>
            </a:r>
          </a:p>
        </p:txBody>
      </p:sp>
      <p:sp>
        <p:nvSpPr>
          <p:cNvPr id="9" name="CasellaDiTesto 34"/>
          <p:cNvSpPr txBox="1">
            <a:spLocks/>
          </p:cNvSpPr>
          <p:nvPr/>
        </p:nvSpPr>
        <p:spPr>
          <a:xfrm>
            <a:off x="611770" y="5282895"/>
            <a:ext cx="2700000" cy="590547"/>
          </a:xfrm>
          <a:prstGeom prst="rect">
            <a:avLst/>
          </a:prstGeom>
          <a:solidFill>
            <a:srgbClr val="FC4289">
              <a:alpha val="80000"/>
            </a:srgbClr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dirty="0">
                <a:latin typeface="Constantia" panose="02030602050306030303" pitchFamily="18" charset="0"/>
              </a:rPr>
              <a:t>RF Characterization</a:t>
            </a:r>
          </a:p>
        </p:txBody>
      </p:sp>
      <p:sp>
        <p:nvSpPr>
          <p:cNvPr id="10" name="Freccia in giù 35"/>
          <p:cNvSpPr/>
          <p:nvPr/>
        </p:nvSpPr>
        <p:spPr>
          <a:xfrm>
            <a:off x="1799845" y="2189788"/>
            <a:ext cx="323850" cy="327829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Constantia" panose="02030602050306030303" pitchFamily="18" charset="0"/>
            </a:endParaRPr>
          </a:p>
        </p:txBody>
      </p:sp>
      <p:sp>
        <p:nvSpPr>
          <p:cNvPr id="11" name="Freccia in giù 37"/>
          <p:cNvSpPr/>
          <p:nvPr/>
        </p:nvSpPr>
        <p:spPr>
          <a:xfrm>
            <a:off x="1799845" y="4953616"/>
            <a:ext cx="323850" cy="327829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Constantia" panose="02030602050306030303" pitchFamily="18" charset="0"/>
            </a:endParaRPr>
          </a:p>
        </p:txBody>
      </p:sp>
      <p:sp>
        <p:nvSpPr>
          <p:cNvPr id="12" name="CasellaDiTesto 47"/>
          <p:cNvSpPr txBox="1">
            <a:spLocks/>
          </p:cNvSpPr>
          <p:nvPr/>
        </p:nvSpPr>
        <p:spPr>
          <a:xfrm>
            <a:off x="611770" y="1597791"/>
            <a:ext cx="2700000" cy="590547"/>
          </a:xfrm>
          <a:prstGeom prst="rect">
            <a:avLst/>
          </a:prstGeom>
          <a:solidFill>
            <a:srgbClr val="AFE35B"/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dirty="0">
                <a:latin typeface="Constantia" panose="02030602050306030303" pitchFamily="18" charset="0"/>
              </a:rPr>
              <a:t>Cavity Fabrication</a:t>
            </a:r>
          </a:p>
        </p:txBody>
      </p:sp>
      <p:sp>
        <p:nvSpPr>
          <p:cNvPr id="13" name="Freccia in giù 48"/>
          <p:cNvSpPr/>
          <p:nvPr/>
        </p:nvSpPr>
        <p:spPr>
          <a:xfrm>
            <a:off x="1799845" y="3111064"/>
            <a:ext cx="323850" cy="327829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Constantia" panose="02030602050306030303" pitchFamily="18" charset="0"/>
            </a:endParaRPr>
          </a:p>
        </p:txBody>
      </p:sp>
      <p:sp>
        <p:nvSpPr>
          <p:cNvPr id="14" name="Freccia in giù 49"/>
          <p:cNvSpPr/>
          <p:nvPr/>
        </p:nvSpPr>
        <p:spPr>
          <a:xfrm>
            <a:off x="1799845" y="4032340"/>
            <a:ext cx="323850" cy="327829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Constantia" panose="02030602050306030303" pitchFamily="18" charset="0"/>
            </a:endParaRPr>
          </a:p>
        </p:txBody>
      </p:sp>
      <p:sp>
        <p:nvSpPr>
          <p:cNvPr id="15" name="CasellaDiTesto 50"/>
          <p:cNvSpPr txBox="1"/>
          <p:nvPr/>
        </p:nvSpPr>
        <p:spPr>
          <a:xfrm>
            <a:off x="3539806" y="1677621"/>
            <a:ext cx="45342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onstantia" panose="02030602050306030303" pitchFamily="18" charset="0"/>
              </a:rPr>
              <a:t>Collaboration with I-Cube (ESR-09)</a:t>
            </a:r>
          </a:p>
        </p:txBody>
      </p:sp>
      <p:sp>
        <p:nvSpPr>
          <p:cNvPr id="16" name="Rettangolo arrotondato 32"/>
          <p:cNvSpPr/>
          <p:nvPr/>
        </p:nvSpPr>
        <p:spPr>
          <a:xfrm>
            <a:off x="3539805" y="2525666"/>
            <a:ext cx="3287842" cy="576000"/>
          </a:xfrm>
          <a:prstGeom prst="roundRect">
            <a:avLst/>
          </a:prstGeom>
          <a:solidFill>
            <a:schemeClr val="accent5">
              <a:lumMod val="75000"/>
              <a:alpha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endParaRPr lang="it-IT" sz="2000">
              <a:latin typeface="Constantia" panose="02030602050306030303" pitchFamily="18" charset="0"/>
            </a:endParaRPr>
          </a:p>
        </p:txBody>
      </p:sp>
      <p:sp>
        <p:nvSpPr>
          <p:cNvPr id="17" name="CasellaDiTesto 52"/>
          <p:cNvSpPr txBox="1"/>
          <p:nvPr/>
        </p:nvSpPr>
        <p:spPr>
          <a:xfrm>
            <a:off x="3539804" y="2598223"/>
            <a:ext cx="33231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onstantia" panose="02030602050306030303" pitchFamily="18" charset="0"/>
              </a:rPr>
              <a:t>Improve spinning process</a:t>
            </a:r>
          </a:p>
        </p:txBody>
      </p:sp>
      <p:sp>
        <p:nvSpPr>
          <p:cNvPr id="18" name="CasellaDiTesto 53"/>
          <p:cNvSpPr txBox="1"/>
          <p:nvPr/>
        </p:nvSpPr>
        <p:spPr>
          <a:xfrm>
            <a:off x="7730739" y="2598223"/>
            <a:ext cx="29302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>
                <a:latin typeface="Constantia" panose="02030602050306030303" pitchFamily="18" charset="0"/>
              </a:rPr>
              <a:t>Insert 6 GHz tumbling</a:t>
            </a:r>
          </a:p>
        </p:txBody>
      </p:sp>
      <p:sp>
        <p:nvSpPr>
          <p:cNvPr id="19" name="Rettangolo arrotondato 36"/>
          <p:cNvSpPr/>
          <p:nvPr/>
        </p:nvSpPr>
        <p:spPr>
          <a:xfrm>
            <a:off x="3539805" y="5300545"/>
            <a:ext cx="6737248" cy="576000"/>
          </a:xfrm>
          <a:prstGeom prst="roundRect">
            <a:avLst/>
          </a:prstGeom>
          <a:solidFill>
            <a:srgbClr val="FC4289">
              <a:alpha val="40000"/>
            </a:srgbClr>
          </a:solidFill>
          <a:ln>
            <a:solidFill>
              <a:srgbClr val="FC4289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endParaRPr lang="it-IT" sz="2000">
              <a:latin typeface="Constantia" panose="02030602050306030303" pitchFamily="18" charset="0"/>
            </a:endParaRPr>
          </a:p>
        </p:txBody>
      </p:sp>
      <p:sp>
        <p:nvSpPr>
          <p:cNvPr id="20" name="CuadroTexto 1">
            <a:extLst>
              <a:ext uri="{FF2B5EF4-FFF2-40B4-BE49-F238E27FC236}">
                <a16:creationId xmlns:a16="http://schemas.microsoft.com/office/drawing/2014/main" id="{588E37EE-225D-4C0F-BAF5-DC9CEC7518D8}"/>
              </a:ext>
            </a:extLst>
          </p:cNvPr>
          <p:cNvSpPr txBox="1"/>
          <p:nvPr/>
        </p:nvSpPr>
        <p:spPr>
          <a:xfrm>
            <a:off x="3539805" y="5373102"/>
            <a:ext cx="67479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nstantia" panose="02030602050306030303" pitchFamily="18" charset="0"/>
              </a:rPr>
              <a:t>Collaboration with CERN (ESR-01) and HZB (ESR-08)</a:t>
            </a:r>
          </a:p>
        </p:txBody>
      </p:sp>
      <p:sp>
        <p:nvSpPr>
          <p:cNvPr id="21" name="Rettangolo arrotondato 33"/>
          <p:cNvSpPr/>
          <p:nvPr/>
        </p:nvSpPr>
        <p:spPr>
          <a:xfrm>
            <a:off x="3539805" y="4369738"/>
            <a:ext cx="5903927" cy="576000"/>
          </a:xfrm>
          <a:prstGeom prst="roundRect">
            <a:avLst/>
          </a:prstGeom>
          <a:solidFill>
            <a:srgbClr val="9933FF">
              <a:alpha val="50000"/>
            </a:srgbClr>
          </a:solidFill>
          <a:ln>
            <a:solidFill>
              <a:srgbClr val="7030A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endParaRPr lang="it-IT" sz="2000">
              <a:latin typeface="Constantia" panose="02030602050306030303" pitchFamily="18" charset="0"/>
            </a:endParaRPr>
          </a:p>
        </p:txBody>
      </p:sp>
      <p:sp>
        <p:nvSpPr>
          <p:cNvPr id="22" name="CuadroTexto 1">
            <a:extLst>
              <a:ext uri="{FF2B5EF4-FFF2-40B4-BE49-F238E27FC236}">
                <a16:creationId xmlns:a16="http://schemas.microsoft.com/office/drawing/2014/main" id="{588E37EE-225D-4C0F-BAF5-DC9CEC7518D8}"/>
              </a:ext>
            </a:extLst>
          </p:cNvPr>
          <p:cNvSpPr txBox="1"/>
          <p:nvPr/>
        </p:nvSpPr>
        <p:spPr>
          <a:xfrm>
            <a:off x="3550312" y="4442295"/>
            <a:ext cx="5893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nstantia" panose="02030602050306030303" pitchFamily="18" charset="0"/>
              </a:rPr>
              <a:t>Study effects of different sputtering parameters</a:t>
            </a:r>
          </a:p>
        </p:txBody>
      </p:sp>
      <p:cxnSp>
        <p:nvCxnSpPr>
          <p:cNvPr id="23" name="Connettore 2 4"/>
          <p:cNvCxnSpPr>
            <a:cxnSpLocks/>
          </p:cNvCxnSpPr>
          <p:nvPr/>
        </p:nvCxnSpPr>
        <p:spPr>
          <a:xfrm>
            <a:off x="6827647" y="2813666"/>
            <a:ext cx="9439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arrotondato 38"/>
          <p:cNvSpPr/>
          <p:nvPr/>
        </p:nvSpPr>
        <p:spPr>
          <a:xfrm>
            <a:off x="10634030" y="5033865"/>
            <a:ext cx="1484230" cy="1254473"/>
          </a:xfrm>
          <a:prstGeom prst="roundRect">
            <a:avLst/>
          </a:prstGeom>
          <a:solidFill>
            <a:schemeClr val="accent5">
              <a:lumMod val="75000"/>
              <a:alpha val="0"/>
            </a:schemeClr>
          </a:solidFill>
          <a:ln>
            <a:solidFill>
              <a:srgbClr val="FD68A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sz="2000" dirty="0" smtClean="0">
                <a:latin typeface="Constantia" panose="02030602050306030303" pitchFamily="18" charset="0"/>
              </a:rPr>
              <a:t>Insert Active magnetic shielding</a:t>
            </a:r>
            <a:endParaRPr lang="it-IT" sz="2000" dirty="0">
              <a:latin typeface="Constantia" panose="02030602050306030303" pitchFamily="18" charset="0"/>
            </a:endParaRPr>
          </a:p>
        </p:txBody>
      </p:sp>
      <p:cxnSp>
        <p:nvCxnSpPr>
          <p:cNvPr id="25" name="Connettore 2 4"/>
          <p:cNvCxnSpPr>
            <a:cxnSpLocks/>
          </p:cNvCxnSpPr>
          <p:nvPr/>
        </p:nvCxnSpPr>
        <p:spPr>
          <a:xfrm>
            <a:off x="10313183" y="5661102"/>
            <a:ext cx="324000" cy="0"/>
          </a:xfrm>
          <a:prstGeom prst="straightConnector1">
            <a:avLst/>
          </a:prstGeom>
          <a:ln>
            <a:solidFill>
              <a:srgbClr val="FD68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85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776758"/>
            <a:ext cx="5727487" cy="2022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365125"/>
            <a:ext cx="10515600" cy="1325563"/>
          </a:xfrm>
        </p:spPr>
        <p:txBody>
          <a:bodyPr/>
          <a:lstStyle/>
          <a:p>
            <a:r>
              <a:rPr lang="fr-CH" dirty="0" err="1" smtClean="0"/>
              <a:t>Research</a:t>
            </a:r>
            <a:r>
              <a:rPr lang="fr-CH" dirty="0" smtClean="0"/>
              <a:t>, </a:t>
            </a:r>
            <a:r>
              <a:rPr lang="fr-CH" dirty="0" err="1" smtClean="0"/>
              <a:t>Methodology</a:t>
            </a:r>
            <a:r>
              <a:rPr lang="fr-CH" dirty="0" smtClean="0"/>
              <a:t>,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62019"/>
          </a:xfrm>
        </p:spPr>
        <p:txBody>
          <a:bodyPr/>
          <a:lstStyle/>
          <a:p>
            <a:r>
              <a:rPr lang="en-US" dirty="0"/>
              <a:t>In order to overcome the Q slope on the </a:t>
            </a:r>
            <a:r>
              <a:rPr lang="en-US" dirty="0" err="1"/>
              <a:t>Nb</a:t>
            </a:r>
            <a:r>
              <a:rPr lang="en-US" dirty="0"/>
              <a:t>/Cu cavities, in this research is used a thick film approach in a multilayer deposition mode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4</a:t>
            </a:r>
            <a:endParaRPr lang="en-GB" dirty="0"/>
          </a:p>
        </p:txBody>
      </p:sp>
      <p:grpSp>
        <p:nvGrpSpPr>
          <p:cNvPr id="8" name="Gruppo 7"/>
          <p:cNvGrpSpPr/>
          <p:nvPr/>
        </p:nvGrpSpPr>
        <p:grpSpPr>
          <a:xfrm>
            <a:off x="5937204" y="3136764"/>
            <a:ext cx="2316109" cy="1019038"/>
            <a:chOff x="532010" y="4115556"/>
            <a:chExt cx="1984893" cy="756971"/>
          </a:xfrm>
        </p:grpSpPr>
        <p:sp>
          <p:nvSpPr>
            <p:cNvPr id="10" name="Cubo 9"/>
            <p:cNvSpPr/>
            <p:nvPr/>
          </p:nvSpPr>
          <p:spPr>
            <a:xfrm>
              <a:off x="553679" y="4466886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rgbClr val="A5A5A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Cubo 10"/>
            <p:cNvSpPr/>
            <p:nvPr/>
          </p:nvSpPr>
          <p:spPr>
            <a:xfrm>
              <a:off x="553679" y="4344478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rgbClr val="A5A5A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Cubo 11"/>
            <p:cNvSpPr/>
            <p:nvPr/>
          </p:nvSpPr>
          <p:spPr>
            <a:xfrm>
              <a:off x="532010" y="4230197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rgbClr val="A5A5A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Cubo 12"/>
            <p:cNvSpPr/>
            <p:nvPr/>
          </p:nvSpPr>
          <p:spPr>
            <a:xfrm>
              <a:off x="532010" y="4115556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rgbClr val="A5A5A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7070801" y="3225877"/>
            <a:ext cx="4947857" cy="2573747"/>
            <a:chOff x="6178767" y="3167983"/>
            <a:chExt cx="4947857" cy="2573747"/>
          </a:xfrm>
        </p:grpSpPr>
        <p:grpSp>
          <p:nvGrpSpPr>
            <p:cNvPr id="15" name="Gruppo 14"/>
            <p:cNvGrpSpPr/>
            <p:nvPr/>
          </p:nvGrpSpPr>
          <p:grpSpPr>
            <a:xfrm>
              <a:off x="6178767" y="3167983"/>
              <a:ext cx="4947857" cy="2573747"/>
              <a:chOff x="3974550" y="4877695"/>
              <a:chExt cx="4001001" cy="2207340"/>
            </a:xfrm>
          </p:grpSpPr>
          <p:grpSp>
            <p:nvGrpSpPr>
              <p:cNvPr id="18" name="Gruppo 17"/>
              <p:cNvGrpSpPr/>
              <p:nvPr/>
            </p:nvGrpSpPr>
            <p:grpSpPr>
              <a:xfrm>
                <a:off x="5154017" y="4877695"/>
                <a:ext cx="2821534" cy="1458939"/>
                <a:chOff x="5832718" y="4728456"/>
                <a:chExt cx="2821534" cy="1458939"/>
              </a:xfrm>
            </p:grpSpPr>
            <p:sp>
              <p:nvSpPr>
                <p:cNvPr id="20" name="Cubo 19"/>
                <p:cNvSpPr/>
                <p:nvPr/>
              </p:nvSpPr>
              <p:spPr>
                <a:xfrm>
                  <a:off x="6387302" y="5112934"/>
                  <a:ext cx="2266950" cy="1074461"/>
                </a:xfrm>
                <a:prstGeom prst="cube">
                  <a:avLst>
                    <a:gd name="adj" fmla="val 44670"/>
                  </a:avLst>
                </a:prstGeom>
                <a:solidFill>
                  <a:srgbClr val="ED7D31"/>
                </a:solidFill>
                <a:ln w="127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Constantia" panose="02030602050306030303" pitchFamily="18" charset="0"/>
                  </a:endParaRPr>
                </a:p>
              </p:txBody>
            </p:sp>
            <p:sp>
              <p:nvSpPr>
                <p:cNvPr id="21" name="Cubo 20"/>
                <p:cNvSpPr/>
                <p:nvPr/>
              </p:nvSpPr>
              <p:spPr>
                <a:xfrm>
                  <a:off x="6377776" y="4728456"/>
                  <a:ext cx="2276475" cy="857887"/>
                </a:xfrm>
                <a:prstGeom prst="cube">
                  <a:avLst>
                    <a:gd name="adj" fmla="val 54865"/>
                  </a:avLst>
                </a:prstGeom>
                <a:solidFill>
                  <a:srgbClr val="A5A5A5">
                    <a:lumMod val="75000"/>
                  </a:srgbClr>
                </a:solid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j-lt"/>
                  </a:endParaRPr>
                </a:p>
              </p:txBody>
            </p:sp>
            <p:cxnSp>
              <p:nvCxnSpPr>
                <p:cNvPr id="22" name="Connettore 2 21"/>
                <p:cNvCxnSpPr/>
                <p:nvPr/>
              </p:nvCxnSpPr>
              <p:spPr>
                <a:xfrm>
                  <a:off x="5973881" y="5220620"/>
                  <a:ext cx="0" cy="372804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  <a:headEnd type="triangle"/>
                  <a:tailEnd type="triangle"/>
                </a:ln>
                <a:effectLst/>
              </p:spPr>
            </p:cxnSp>
            <p:cxnSp>
              <p:nvCxnSpPr>
                <p:cNvPr id="23" name="Connettore diritto 22"/>
                <p:cNvCxnSpPr/>
                <p:nvPr/>
              </p:nvCxnSpPr>
              <p:spPr>
                <a:xfrm>
                  <a:off x="5832718" y="5220620"/>
                  <a:ext cx="545058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ysDash"/>
                  <a:miter lim="800000"/>
                </a:ln>
                <a:effectLst/>
              </p:spPr>
            </p:cxnSp>
            <p:cxnSp>
              <p:nvCxnSpPr>
                <p:cNvPr id="24" name="Connettore diritto 23"/>
                <p:cNvCxnSpPr/>
                <p:nvPr/>
              </p:nvCxnSpPr>
              <p:spPr>
                <a:xfrm>
                  <a:off x="5832718" y="5589883"/>
                  <a:ext cx="545058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ysDash"/>
                  <a:miter lim="800000"/>
                </a:ln>
                <a:effectLst/>
              </p:spPr>
            </p:cxnSp>
          </p:grpSp>
          <p:sp>
            <p:nvSpPr>
              <p:cNvPr id="19" name="Rettangolo 18"/>
              <p:cNvSpPr/>
              <p:nvPr/>
            </p:nvSpPr>
            <p:spPr>
              <a:xfrm>
                <a:off x="3974550" y="6689094"/>
                <a:ext cx="3955032" cy="395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Total Thickness (on the cell) = </a:t>
                </a:r>
                <a:r>
                  <a: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70 µm</a:t>
                </a:r>
              </a:p>
            </p:txBody>
          </p:sp>
        </p:grpSp>
        <p:sp>
          <p:nvSpPr>
            <p:cNvPr id="16" name="CasellaDiTesto 15"/>
            <p:cNvSpPr txBox="1"/>
            <p:nvPr/>
          </p:nvSpPr>
          <p:spPr>
            <a:xfrm>
              <a:off x="9017752" y="4473250"/>
              <a:ext cx="771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400" dirty="0" smtClean="0">
                  <a:latin typeface="+mj-lt"/>
                </a:rPr>
                <a:t>Copper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8978388" y="3853198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400" dirty="0" smtClean="0">
                  <a:latin typeface="+mj-lt"/>
                </a:rPr>
                <a:t>Niobium</a:t>
              </a:r>
              <a:endParaRPr lang="en-US" sz="1400" dirty="0">
                <a:latin typeface="+mj-lt"/>
              </a:endParaRPr>
            </a:p>
          </p:txBody>
        </p:sp>
      </p:grpSp>
      <p:sp>
        <p:nvSpPr>
          <p:cNvPr id="25" name="CasellaDiTesto 24"/>
          <p:cNvSpPr txBox="1"/>
          <p:nvPr/>
        </p:nvSpPr>
        <p:spPr>
          <a:xfrm>
            <a:off x="6718613" y="4269132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 smtClean="0">
                <a:latin typeface="+mj-lt"/>
              </a:rPr>
              <a:t>Niobium</a:t>
            </a:r>
            <a:endParaRPr lang="en-US" sz="1400" dirty="0">
              <a:latin typeface="+mj-lt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1764975" y="3294966"/>
            <a:ext cx="162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Multilayer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55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365125"/>
            <a:ext cx="10515600" cy="1325563"/>
          </a:xfrm>
        </p:spPr>
        <p:txBody>
          <a:bodyPr/>
          <a:lstStyle/>
          <a:p>
            <a:r>
              <a:rPr lang="fr-CH" dirty="0" err="1" smtClean="0"/>
              <a:t>Research</a:t>
            </a:r>
            <a:r>
              <a:rPr lang="fr-CH" dirty="0" smtClean="0"/>
              <a:t>, </a:t>
            </a:r>
            <a:r>
              <a:rPr lang="fr-CH" dirty="0" err="1" smtClean="0"/>
              <a:t>Methodology</a:t>
            </a:r>
            <a:r>
              <a:rPr lang="fr-CH" dirty="0" smtClean="0"/>
              <a:t>,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4</a:t>
            </a:r>
            <a:endParaRPr lang="en-GB" dirty="0"/>
          </a:p>
        </p:txBody>
      </p:sp>
      <p:pic>
        <p:nvPicPr>
          <p:cNvPr id="68" name="Immagine 6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633"/>
          <a:stretch/>
        </p:blipFill>
        <p:spPr>
          <a:xfrm>
            <a:off x="4762673" y="1795945"/>
            <a:ext cx="2599037" cy="4048217"/>
          </a:xfrm>
          <a:prstGeom prst="rect">
            <a:avLst/>
          </a:prstGeom>
        </p:spPr>
      </p:pic>
      <p:sp>
        <p:nvSpPr>
          <p:cNvPr id="69" name="CasellaDiTesto 68"/>
          <p:cNvSpPr txBox="1"/>
          <p:nvPr/>
        </p:nvSpPr>
        <p:spPr>
          <a:xfrm>
            <a:off x="7291816" y="3785545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Oswald" panose="020B0604020202020204" charset="0"/>
              </a:rPr>
              <a:t>IR Lamp</a:t>
            </a:r>
            <a:endParaRPr lang="en-US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pic>
        <p:nvPicPr>
          <p:cNvPr id="70" name="Immagine 6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5" r="11806" b="12592"/>
          <a:stretch/>
        </p:blipFill>
        <p:spPr>
          <a:xfrm rot="5400000">
            <a:off x="8082389" y="2701338"/>
            <a:ext cx="3765118" cy="2336151"/>
          </a:xfrm>
          <a:prstGeom prst="rect">
            <a:avLst/>
          </a:prstGeom>
        </p:spPr>
      </p:pic>
      <p:sp>
        <p:nvSpPr>
          <p:cNvPr id="71" name="CasellaDiTesto 70"/>
          <p:cNvSpPr txBox="1"/>
          <p:nvPr/>
        </p:nvSpPr>
        <p:spPr>
          <a:xfrm>
            <a:off x="6978099" y="522919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Oswald" panose="020B0604020202020204" charset="0"/>
              </a:rPr>
              <a:t>Cavity</a:t>
            </a:r>
          </a:p>
        </p:txBody>
      </p:sp>
      <p:pic>
        <p:nvPicPr>
          <p:cNvPr id="72" name="Immagine 7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3" t="8888" r="11641" b="6944"/>
          <a:stretch/>
        </p:blipFill>
        <p:spPr>
          <a:xfrm rot="16200000">
            <a:off x="159354" y="2639444"/>
            <a:ext cx="3597479" cy="2304515"/>
          </a:xfrm>
          <a:prstGeom prst="rect">
            <a:avLst/>
          </a:prstGeom>
        </p:spPr>
      </p:pic>
      <p:sp>
        <p:nvSpPr>
          <p:cNvPr id="73" name="CasellaDiTesto 72"/>
          <p:cNvSpPr txBox="1"/>
          <p:nvPr/>
        </p:nvSpPr>
        <p:spPr>
          <a:xfrm>
            <a:off x="3737977" y="5764753"/>
            <a:ext cx="85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Oswald" panose="020B0604020202020204" charset="0"/>
              </a:rPr>
              <a:t>Target</a:t>
            </a:r>
            <a:endParaRPr lang="en-US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cxnSp>
        <p:nvCxnSpPr>
          <p:cNvPr id="74" name="Connettore 2 73"/>
          <p:cNvCxnSpPr/>
          <p:nvPr/>
        </p:nvCxnSpPr>
        <p:spPr>
          <a:xfrm flipH="1" flipV="1">
            <a:off x="2406316" y="5069941"/>
            <a:ext cx="1260998" cy="879479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Connettore 2 74"/>
          <p:cNvCxnSpPr>
            <a:stCxn id="73" idx="3"/>
          </p:cNvCxnSpPr>
          <p:nvPr/>
        </p:nvCxnSpPr>
        <p:spPr>
          <a:xfrm flipV="1">
            <a:off x="4589493" y="5413865"/>
            <a:ext cx="1517633" cy="535554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6" name="Connettore 2 75"/>
          <p:cNvCxnSpPr/>
          <p:nvPr/>
        </p:nvCxnSpPr>
        <p:spPr>
          <a:xfrm>
            <a:off x="8348516" y="4154877"/>
            <a:ext cx="589160" cy="127842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7" name="Connettore 2 76"/>
          <p:cNvCxnSpPr/>
          <p:nvPr/>
        </p:nvCxnSpPr>
        <p:spPr>
          <a:xfrm flipH="1">
            <a:off x="6942541" y="4154877"/>
            <a:ext cx="448491" cy="296264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Connettore 2 77"/>
          <p:cNvCxnSpPr>
            <a:stCxn id="71" idx="1"/>
          </p:cNvCxnSpPr>
          <p:nvPr/>
        </p:nvCxnSpPr>
        <p:spPr>
          <a:xfrm flipH="1" flipV="1">
            <a:off x="6581447" y="5343424"/>
            <a:ext cx="396652" cy="70440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9" name="CasellaDiTesto 78"/>
          <p:cNvSpPr txBox="1"/>
          <p:nvPr/>
        </p:nvSpPr>
        <p:spPr>
          <a:xfrm>
            <a:off x="3283532" y="204157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Oswald" panose="020B0604020202020204" charset="0"/>
              </a:rPr>
              <a:t>Thermocouple</a:t>
            </a:r>
            <a:endParaRPr lang="en-US" b="1" dirty="0">
              <a:solidFill>
                <a:schemeClr val="accent6"/>
              </a:solidFill>
              <a:latin typeface="Oswald" panose="020B0604020202020204" charset="0"/>
            </a:endParaRPr>
          </a:p>
        </p:txBody>
      </p:sp>
      <p:cxnSp>
        <p:nvCxnSpPr>
          <p:cNvPr id="80" name="Connettore 2 79"/>
          <p:cNvCxnSpPr/>
          <p:nvPr/>
        </p:nvCxnSpPr>
        <p:spPr>
          <a:xfrm flipH="1">
            <a:off x="1679547" y="2496305"/>
            <a:ext cx="2382100" cy="804299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4" name="Connettore 2 83"/>
          <p:cNvCxnSpPr/>
          <p:nvPr/>
        </p:nvCxnSpPr>
        <p:spPr>
          <a:xfrm flipV="1">
            <a:off x="7839388" y="5069941"/>
            <a:ext cx="1737748" cy="406915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3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6"/>
          <a:stretch/>
        </p:blipFill>
        <p:spPr>
          <a:xfrm rot="5400000">
            <a:off x="-625082" y="2253162"/>
            <a:ext cx="4789451" cy="295714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972120" y="2208111"/>
            <a:ext cx="4385047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  <a:latin typeface="+mj-lt"/>
              </a:rPr>
              <a:t>Deposition parameters and system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Baking = </a:t>
            </a:r>
            <a:r>
              <a:rPr lang="en-US" b="1" dirty="0" smtClean="0">
                <a:latin typeface="+mj-lt"/>
              </a:rPr>
              <a:t>600°C</a:t>
            </a:r>
            <a:r>
              <a:rPr lang="en-US" dirty="0" smtClean="0">
                <a:latin typeface="+mj-lt"/>
              </a:rPr>
              <a:t> for 48 hours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Temperature = </a:t>
            </a:r>
            <a:r>
              <a:rPr lang="en-US" b="1" dirty="0" smtClean="0">
                <a:latin typeface="+mj-lt"/>
              </a:rPr>
              <a:t>550 °C    </a:t>
            </a:r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Base pressure &lt; </a:t>
            </a:r>
            <a:r>
              <a:rPr lang="en-US" b="1" dirty="0" smtClean="0">
                <a:latin typeface="+mj-lt"/>
              </a:rPr>
              <a:t>2 x 10</a:t>
            </a:r>
            <a:r>
              <a:rPr lang="en-US" b="1" baseline="30000" dirty="0" smtClean="0">
                <a:latin typeface="+mj-lt"/>
              </a:rPr>
              <a:t>-9</a:t>
            </a:r>
            <a:r>
              <a:rPr lang="en-US" b="1" dirty="0" smtClean="0">
                <a:latin typeface="+mj-lt"/>
              </a:rPr>
              <a:t> mbar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Magnetic Field = </a:t>
            </a:r>
            <a:r>
              <a:rPr lang="en-US" b="1" dirty="0">
                <a:latin typeface="+mj-lt"/>
              </a:rPr>
              <a:t>830 Gauss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Current = </a:t>
            </a:r>
            <a:r>
              <a:rPr lang="en-US" b="1" dirty="0" smtClean="0">
                <a:latin typeface="+mj-lt"/>
              </a:rPr>
              <a:t>1 A</a:t>
            </a:r>
            <a:endParaRPr lang="en-US" dirty="0" smtClean="0">
              <a:latin typeface="+mj-lt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11390" r="9897" b="6013"/>
          <a:stretch/>
        </p:blipFill>
        <p:spPr>
          <a:xfrm rot="16200000">
            <a:off x="8315813" y="2679436"/>
            <a:ext cx="3819524" cy="2289004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 rot="16200000">
            <a:off x="10658440" y="4584414"/>
            <a:ext cx="176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6GHz </a:t>
            </a:r>
            <a:r>
              <a:rPr lang="en-US" sz="1600" dirty="0" err="1" smtClean="0"/>
              <a:t>Nb</a:t>
            </a:r>
            <a:r>
              <a:rPr lang="en-US" sz="1600" dirty="0" smtClean="0"/>
              <a:t>/Cu Cavity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4233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sp>
        <p:nvSpPr>
          <p:cNvPr id="10" name="Segnaposto contenuto 1"/>
          <p:cNvSpPr>
            <a:spLocks noGrp="1"/>
          </p:cNvSpPr>
          <p:nvPr>
            <p:ph idx="1"/>
          </p:nvPr>
        </p:nvSpPr>
        <p:spPr>
          <a:xfrm>
            <a:off x="185870" y="3267784"/>
            <a:ext cx="3079039" cy="972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6"/>
                </a:solidFill>
                <a:latin typeface="+mj-lt"/>
              </a:rPr>
              <a:t>RF characterization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6"/>
                </a:solidFill>
                <a:latin typeface="+mj-lt"/>
              </a:rPr>
              <a:t>At 4,2K and 1,8K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4"/>
          <a:stretch/>
        </p:blipFill>
        <p:spPr>
          <a:xfrm>
            <a:off x="2891728" y="1690688"/>
            <a:ext cx="4785611" cy="441061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t="39920" r="2130" b="32772"/>
          <a:stretch/>
        </p:blipFill>
        <p:spPr>
          <a:xfrm rot="5400000">
            <a:off x="7575968" y="3172623"/>
            <a:ext cx="4972744" cy="113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4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5</a:t>
            </a:r>
            <a:endParaRPr lang="en-GB" dirty="0"/>
          </a:p>
        </p:txBody>
      </p:sp>
      <p:sp>
        <p:nvSpPr>
          <p:cNvPr id="10" name="Segnaposto contenuto 1"/>
          <p:cNvSpPr>
            <a:spLocks noGrp="1"/>
          </p:cNvSpPr>
          <p:nvPr>
            <p:ph idx="1"/>
          </p:nvPr>
        </p:nvSpPr>
        <p:spPr>
          <a:xfrm>
            <a:off x="185870" y="3267784"/>
            <a:ext cx="3079039" cy="972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6"/>
                </a:solidFill>
                <a:latin typeface="+mj-lt"/>
              </a:rPr>
              <a:t>RF characterization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6"/>
                </a:solidFill>
                <a:latin typeface="+mj-lt"/>
              </a:rPr>
              <a:t>At 4,2K and 1,8K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6"/>
          <a:stretch/>
        </p:blipFill>
        <p:spPr>
          <a:xfrm>
            <a:off x="6778979" y="1690687"/>
            <a:ext cx="5254975" cy="4333713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17411" y="2252635"/>
            <a:ext cx="4522482" cy="339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330BCCDB7804DB5B8433EFDC50518" ma:contentTypeVersion="0" ma:contentTypeDescription="Create a new document." ma:contentTypeScope="" ma:versionID="a3167963b71dd261228cbe2c574aaf5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FED179-2596-48B1-B46A-A6DAF2FB9EF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D5E16D-0441-4CE7-A002-A1E0750DF8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63800FC-7AAC-4C76-B562-0CB134E016E0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1010</Words>
  <Application>Microsoft Office PowerPoint</Application>
  <PresentationFormat>Widescreen</PresentationFormat>
  <Paragraphs>211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Constantia</vt:lpstr>
      <vt:lpstr>Oswald</vt:lpstr>
      <vt:lpstr>Office Theme</vt:lpstr>
      <vt:lpstr>Mid-Term Review 10 December 2018, Brussels</vt:lpstr>
      <vt:lpstr>ESR 10, WP 3 - Background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Training, conferences and Workshops</vt:lpstr>
      <vt:lpstr>Outreach, Dissemination  &amp; Networking</vt:lpstr>
      <vt:lpstr>Outreach, Dissemination  &amp; Networking</vt:lpstr>
      <vt:lpstr>Outreach, Dissemination  &amp; Networking</vt:lpstr>
      <vt:lpstr>Outreach, Dissemination  &amp; Networking</vt:lpstr>
      <vt:lpstr>Outreach, Dissemination  &amp; Networking</vt:lpstr>
      <vt:lpstr>Outreach, Dissemination  &amp; Networking</vt:lpstr>
      <vt:lpstr>Impact</vt:lpstr>
      <vt:lpstr>Impact</vt:lpstr>
      <vt:lpstr>Conclusions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Johannes Gutleber</dc:creator>
  <cp:keywords/>
  <dc:description/>
  <cp:lastModifiedBy>Windows User</cp:lastModifiedBy>
  <cp:revision>58</cp:revision>
  <dcterms:created xsi:type="dcterms:W3CDTF">2018-01-15T07:04:09Z</dcterms:created>
  <dcterms:modified xsi:type="dcterms:W3CDTF">2018-12-10T11:56:29Z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0x010100C1D330BCCDB7804DB5B8433EFDC50518</vt:lpwstr>
  </property>
</Properties>
</file>