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92" r:id="rId2"/>
    <p:sldMasterId id="2147483806" r:id="rId3"/>
  </p:sldMasterIdLst>
  <p:notesMasterIdLst>
    <p:notesMasterId r:id="rId6"/>
  </p:notesMasterIdLst>
  <p:sldIdLst>
    <p:sldId id="326" r:id="rId4"/>
    <p:sldId id="401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D5F8343-0927-EA41-A7E3-77D80E6EDD06}">
          <p14:sldIdLst>
            <p14:sldId id="326"/>
            <p14:sldId id="4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bigniew Baranowski" initials="Z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6600"/>
    <a:srgbClr val="FF7C80"/>
    <a:srgbClr val="FF5050"/>
    <a:srgbClr val="30A8E4"/>
    <a:srgbClr val="1FBCE1"/>
    <a:srgbClr val="4A6891"/>
    <a:srgbClr val="1D47B6"/>
    <a:srgbClr val="3747B6"/>
    <a:srgbClr val="6695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 autoAdjust="0"/>
    <p:restoredTop sz="94081" autoAdjust="0"/>
  </p:normalViewPr>
  <p:slideViewPr>
    <p:cSldViewPr snapToGrid="0" snapToObjects="1">
      <p:cViewPr varScale="1">
        <p:scale>
          <a:sx n="130" d="100"/>
          <a:sy n="130" d="100"/>
        </p:scale>
        <p:origin x="132" y="2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0E469-A519-B046-AD12-B8B5B56EE2C8}" type="datetimeFigureOut">
              <a:rPr lang="en-US" smtClean="0"/>
              <a:t>05/22/2018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26CCE-8486-4746-BA67-A80CED8EB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346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9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64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80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3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4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3" y="95234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92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5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30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8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027475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8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84976" cy="705332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994206"/>
            <a:ext cx="8640960" cy="3665776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64843" y="4831978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56E76E7-A1B2-4249-AC69-7F1B822E4B26}" type="slidenum">
              <a:rPr lang="en-GB" sz="1200" smtClean="0">
                <a:solidFill>
                  <a:prstClr val="white"/>
                </a:solidFill>
              </a:rPr>
              <a:pPr algn="r"/>
              <a:t>‹#›</a:t>
            </a:fld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04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"/>
            <a:ext cx="8001000" cy="63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4" y="12"/>
          <a:ext cx="1196975" cy="63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7" name="Image" r:id="rId4" imgW="2006349" imgH="1422222" progId="">
                  <p:embed/>
                </p:oleObj>
              </mc:Choice>
              <mc:Fallback>
                <p:oleObj name="Image" r:id="rId4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12"/>
                        <a:ext cx="1196975" cy="636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438400" y="4914900"/>
            <a:ext cx="64770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14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1"/>
            <a:ext cx="7772400" cy="1102519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23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027475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7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96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2" y="2249959"/>
            <a:ext cx="834009" cy="82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8915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158702"/>
            <a:ext cx="913638" cy="114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407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1" y="994206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132575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5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7132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779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4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366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569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67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050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158709"/>
            <a:ext cx="1221946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9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Drag picture to placeholder or click </a:t>
            </a:r>
            <a:r>
              <a:rPr kumimoji="0" lang="fr-FR" dirty="0" err="1" smtClean="0"/>
              <a:t>icon</a:t>
            </a:r>
            <a:r>
              <a:rPr kumimoji="0" lang="fr-FR" dirty="0" smtClean="0"/>
              <a:t> to </a:t>
            </a:r>
            <a:r>
              <a:rPr kumimoji="0" lang="fr-FR" dirty="0" err="1" smtClean="0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824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22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953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027464"/>
            <a:ext cx="884555" cy="110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1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126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183333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289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3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pl-PL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7"/>
            <a:ext cx="49160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70" y="2543348"/>
            <a:ext cx="6283106" cy="743065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2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2987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2418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0" y="4761087"/>
            <a:ext cx="49160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79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4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6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79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62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55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74" y="107224"/>
            <a:ext cx="8827129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74" y="882713"/>
            <a:ext cx="8827129" cy="36666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9"/>
            <a:ext cx="9144000" cy="5304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4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7624" y="4618229"/>
            <a:ext cx="6832727" cy="528447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94206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618249"/>
            <a:ext cx="6832727" cy="5284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25726" y="4767264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defTabSz="685800"/>
            <a:fld id="{D2F89FEF-6A44-9B41-A33D-7815FD06DC43}" type="slidenum">
              <a:rPr lang="en-US" smtClean="0">
                <a:solidFill>
                  <a:prstClr val="white"/>
                </a:solidFill>
              </a:rPr>
              <a:pPr defTabSz="68580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83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4" indent="-457189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2" indent="-342892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2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7901" y="1004735"/>
            <a:ext cx="8925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CERN and ESAC-ESDC Exchange of Experience on "Big Data" Services and 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7899" y="2025482"/>
            <a:ext cx="68644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0055A0"/>
                </a:solidFill>
                <a:latin typeface="Calibri" panose="020F0502020204030204" pitchFamily="34" charset="0"/>
              </a:rPr>
              <a:t>Luca Canali, CERN Hadoop, Spark and Streaming service</a:t>
            </a:r>
          </a:p>
          <a:p>
            <a:r>
              <a:rPr lang="en-US" sz="2100" smtClean="0">
                <a:solidFill>
                  <a:srgbClr val="0055A0"/>
                </a:solidFill>
                <a:latin typeface="Calibri" panose="020F0502020204030204" pitchFamily="34" charset="0"/>
              </a:rPr>
              <a:t>CERN</a:t>
            </a:r>
            <a:r>
              <a:rPr lang="en-US" sz="21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, May 22</a:t>
            </a:r>
            <a:r>
              <a:rPr lang="en-US" sz="2100" baseline="300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nd</a:t>
            </a:r>
            <a:r>
              <a:rPr lang="en-US" sz="21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, 2018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1</a:t>
            </a:fld>
            <a:endParaRPr lang="en-US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13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4" y="14288"/>
            <a:ext cx="8545769" cy="61884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alibri" panose="020F0502020204030204" pitchFamily="34" charset="0"/>
              </a:rPr>
              <a:t>Building Community and Sharing Experience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939485"/>
            <a:ext cx="8624110" cy="403809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Calibri" panose="020F0502020204030204" pitchFamily="34" charset="0"/>
              </a:rPr>
              <a:t>Connections between CERN </a:t>
            </a:r>
            <a:r>
              <a:rPr lang="en-US" sz="3200" dirty="0" smtClean="0">
                <a:latin typeface="Calibri" panose="020F0502020204030204" pitchFamily="34" charset="0"/>
              </a:rPr>
              <a:t>DB services and </a:t>
            </a:r>
            <a:r>
              <a:rPr lang="en-US" sz="3200" dirty="0" smtClean="0">
                <a:latin typeface="Calibri" panose="020F0502020204030204" pitchFamily="34" charset="0"/>
              </a:rPr>
              <a:t>ESAC-ESDC-Gaia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Contacts around ~2010 about sharing experience of using Oracle RDBMS service for science</a:t>
            </a:r>
          </a:p>
          <a:p>
            <a:pPr lvl="1"/>
            <a:r>
              <a:rPr lang="en-US" sz="2400" dirty="0" err="1" smtClean="0">
                <a:latin typeface="Calibri" panose="020F0502020204030204" pitchFamily="34" charset="0"/>
              </a:rPr>
              <a:t>Pilar</a:t>
            </a:r>
            <a:r>
              <a:rPr lang="en-US" sz="2400" dirty="0" smtClean="0">
                <a:latin typeface="Calibri" panose="020F0502020204030204" pitchFamily="34" charset="0"/>
              </a:rPr>
              <a:t> presented at CERN, Luca presented at Gaia workshop in 2011</a:t>
            </a:r>
            <a:endParaRPr lang="en-US" sz="2200" dirty="0" smtClean="0">
              <a:latin typeface="Calibri" panose="020F0502020204030204" pitchFamily="34" charset="0"/>
            </a:endParaRPr>
          </a:p>
          <a:p>
            <a:r>
              <a:rPr lang="en-US" sz="2800" dirty="0" smtClean="0">
                <a:latin typeface="Calibri" panose="020F0502020204030204" pitchFamily="34" charset="0"/>
              </a:rPr>
              <a:t>Goals for today: 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learn</a:t>
            </a:r>
            <a:r>
              <a:rPr lang="en-US" sz="2400" dirty="0" smtClean="0">
                <a:latin typeface="Calibri" panose="020F0502020204030204" pitchFamily="34" charset="0"/>
              </a:rPr>
              <a:t> and share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find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commonalities</a:t>
            </a:r>
            <a:r>
              <a:rPr lang="en-US" sz="2400" dirty="0" smtClean="0">
                <a:latin typeface="Calibri" panose="020F0502020204030204" pitchFamily="34" charset="0"/>
              </a:rPr>
              <a:t> in tools, techniques, methods, (some of) the problems we want to solve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build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community</a:t>
            </a:r>
            <a:endParaRPr lang="en-US" sz="2400" dirty="0" smtClean="0">
              <a:latin typeface="Calibri" panose="020F0502020204030204" pitchFamily="34" charset="0"/>
            </a:endParaRPr>
          </a:p>
          <a:p>
            <a:r>
              <a:rPr lang="en-US" sz="2800" dirty="0" smtClean="0">
                <a:latin typeface="Calibri" panose="020F0502020204030204" pitchFamily="34" charset="0"/>
              </a:rPr>
              <a:t>Agenda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https://indico.cern.ch/event/728770/</a:t>
            </a:r>
            <a:endParaRPr lang="en-US" sz="24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Introduction</a:t>
            </a:r>
            <a:r>
              <a:rPr lang="en-US" sz="2200" dirty="0">
                <a:latin typeface="Calibri" panose="020F0502020204030204" pitchFamily="34" charset="0"/>
              </a:rPr>
              <a:t> of participants</a:t>
            </a:r>
          </a:p>
        </p:txBody>
      </p:sp>
    </p:spTree>
    <p:extLst>
      <p:ext uri="{BB962C8B-B14F-4D97-AF65-F5344CB8AC3E}">
        <p14:creationId xmlns:p14="http://schemas.microsoft.com/office/powerpoint/2010/main" val="106443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ERNPrésentation1_16x9numpage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cern.thmx</Template>
  <TotalTime>61578</TotalTime>
  <Words>106</Words>
  <Application>Microsoft Office PowerPoint</Application>
  <PresentationFormat>On-screen Show (16:9)</PresentationFormat>
  <Paragraphs>16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cern</vt:lpstr>
      <vt:lpstr>CERNCorporate16-9</vt:lpstr>
      <vt:lpstr>CERNPrésentation1_16x9numpages</vt:lpstr>
      <vt:lpstr>Image</vt:lpstr>
      <vt:lpstr>PowerPoint Presentation</vt:lpstr>
      <vt:lpstr>Building Community and Sharing Experience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ITDB_Analytics_and Hadoop_Service</dc:title>
  <dc:creator>Luca Canali</dc:creator>
  <cp:keywords>Hadoop,Impala,Spark,Update</cp:keywords>
  <cp:lastModifiedBy>Luca Canali</cp:lastModifiedBy>
  <cp:revision>1274</cp:revision>
  <dcterms:created xsi:type="dcterms:W3CDTF">2015-04-11T08:30:43Z</dcterms:created>
  <dcterms:modified xsi:type="dcterms:W3CDTF">2018-05-22T07:18:29Z</dcterms:modified>
</cp:coreProperties>
</file>