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90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R. Calaga, O. Capatina, PSM, 24 May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8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R. Calaga, O. Capatina, PSM, 24 May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78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R. Calaga, O. Capatina, PSM, 24 May 2018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50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R. Calaga, O. Capatina, PSM, 24 May 2018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1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R. Calaga, O. Capatina, PSM, 24 May 2018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3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R. Calaga, O. Capatina, PSM, 24 May 2018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81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R. Calaga, O. Capatina, PSM, 24 May 2018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7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R. Calaga, O. Capatina, PSM, 24 May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569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 #1 – Protons meet Crabs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b="1" dirty="0"/>
              <a:t>On behalf of WP2, WP4, WP7, WP9, WP12, WP13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5" y="3579038"/>
            <a:ext cx="3993711" cy="26920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0658" t="29421" b="25579"/>
          <a:stretch/>
        </p:blipFill>
        <p:spPr>
          <a:xfrm>
            <a:off x="556887" y="935230"/>
            <a:ext cx="4375153" cy="21254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35753" y="1336416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injection – 12:55, May 23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>
            <a:off x="2771800" y="1521082"/>
            <a:ext cx="2863953" cy="3309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26582" y="3148234"/>
            <a:ext cx="5795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Preliminary analysis (phase scan &amp; voltage scan)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58532" y="3625711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238" y="3632932"/>
            <a:ext cx="3507050" cy="2625673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4932040" y="5517232"/>
            <a:ext cx="369332" cy="57804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Approx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058532" y="4221088"/>
            <a:ext cx="513468" cy="144016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067944" y="5017967"/>
            <a:ext cx="513468" cy="144016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73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MD on 30/05</a:t>
            </a:r>
          </a:p>
          <a:p>
            <a:pPr lvl="1"/>
            <a:r>
              <a:rPr lang="en-US" dirty="0" smtClean="0"/>
              <a:t>Move to ~1 MV/cavity (limited by 4.5K)</a:t>
            </a:r>
          </a:p>
          <a:p>
            <a:pPr lvl="1"/>
            <a:r>
              <a:rPr lang="en-US" dirty="0" smtClean="0"/>
              <a:t>Need to commission closed cavity loops, beam calibration and test 270 GeV</a:t>
            </a:r>
          </a:p>
          <a:p>
            <a:r>
              <a:rPr lang="en-US" dirty="0" smtClean="0"/>
              <a:t>June: No MDs planned, 2-3 weeks of </a:t>
            </a:r>
            <a:r>
              <a:rPr lang="en-US" dirty="0" err="1" smtClean="0"/>
              <a:t>cryo</a:t>
            </a:r>
            <a:r>
              <a:rPr lang="en-US" dirty="0" smtClean="0"/>
              <a:t> re-commissioning to 2K approx. 20/06, RF conditioning</a:t>
            </a:r>
          </a:p>
          <a:p>
            <a:r>
              <a:rPr lang="en-US" dirty="0" smtClean="0"/>
              <a:t>July: 2K &amp; LLRF fully deployed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 ~3 MV/cavity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b="1"/>
              <a:t>On behalf of WP2, WP4, WP7, WP9, WP12, WP13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901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114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Wingdings</vt:lpstr>
      <vt:lpstr>Thème Office</vt:lpstr>
      <vt:lpstr>MD #1 – Protons meet Crabs </vt:lpstr>
      <vt:lpstr>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 #1 – Protons meet Crabs </dc:title>
  <dc:creator>Rama Calaga</dc:creator>
  <cp:lastModifiedBy>Rama Calaga</cp:lastModifiedBy>
  <cp:revision>2</cp:revision>
  <dcterms:created xsi:type="dcterms:W3CDTF">2018-05-24T10:53:35Z</dcterms:created>
  <dcterms:modified xsi:type="dcterms:W3CDTF">2018-05-24T10:59:08Z</dcterms:modified>
</cp:coreProperties>
</file>