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63" r:id="rId5"/>
    <p:sldId id="272" r:id="rId6"/>
    <p:sldId id="298" r:id="rId7"/>
    <p:sldId id="295" r:id="rId8"/>
    <p:sldId id="292" r:id="rId9"/>
    <p:sldId id="291" r:id="rId10"/>
    <p:sldId id="289" r:id="rId11"/>
    <p:sldId id="299" r:id="rId12"/>
    <p:sldId id="282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5B83B7"/>
    <a:srgbClr val="708DBA"/>
    <a:srgbClr val="5A83B7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4613"/>
  </p:normalViewPr>
  <p:slideViewPr>
    <p:cSldViewPr snapToGrid="0" snapToObjects="1">
      <p:cViewPr>
        <p:scale>
          <a:sx n="130" d="100"/>
          <a:sy n="130" d="100"/>
        </p:scale>
        <p:origin x="144" y="-248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86407-71DE-004F-9069-1B106F2757D7}" type="datetime1">
              <a:t>09.09.18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E1B819-35A6-1E4A-974C-027A5F370BF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204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0701C-2F06-FA4C-B30F-A2A789699B94}" type="datetime1">
              <a:t>09.09.18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15BA24-BA6D-194E-A359-15988E35966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7531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15BA24-BA6D-194E-A359-15988E35966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089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file://localhost/Volumes/Jupiter/2016/ECO/IRBranding/PPT/Rectangle-16X9.png" TargetMode="Externa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9/9/18</a:t>
            </a:fld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9/9/18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9/9/18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9/9/18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-16X9.png" descr="/Volumes/Jupiter/2016/ECO/IRBranding/PPT/Rectangle-16X9.png"/>
          <p:cNvPicPr>
            <a:picLocks noChangeAspect="1"/>
          </p:cNvPicPr>
          <p:nvPr userDrawn="1"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68" y="0"/>
            <a:ext cx="857153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5124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9/9/18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9/9/18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9/9/18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file://localhost/Volumes/Jupiter/2016/ECO/IRBranding/PPT/Banner-16X9.png" TargetMode="External"/><Relationship Id="rId18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nner-16X9.png" descr="/Volumes/Jupiter/2016/ECO/IRBranding/PPT/Banner-16X9.png"/>
          <p:cNvPicPr>
            <a:picLocks noChangeAspect="1"/>
          </p:cNvPicPr>
          <p:nvPr userDrawn="1"/>
        </p:nvPicPr>
        <p:blipFill>
          <a:blip r:embed="rId16" r:link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9229"/>
            <a:ext cx="9144000" cy="630621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9/9/18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82" r:id="rId4"/>
    <p:sldLayoutId id="2147483678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9.png"/><Relationship Id="rId3" Type="http://schemas.openxmlformats.org/officeDocument/2006/relationships/hyperlink" Target="https://indico.cern.ch/e/ArtsScienc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aps.cern.ch/" TargetMode="External"/><Relationship Id="rId4" Type="http://schemas.openxmlformats.org/officeDocument/2006/relationships/hyperlink" Target="http://smb-dep.web.cern.ch/en/ShuttleService" TargetMode="External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5" Type="http://schemas.openxmlformats.org/officeDocument/2006/relationships/image" Target="../media/image17.png"/><Relationship Id="rId6" Type="http://schemas.openxmlformats.org/officeDocument/2006/relationships/image" Target="../media/image18.jp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0" y="0"/>
            <a:ext cx="9144000" cy="999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1311947"/>
            <a:ext cx="8226854" cy="1018212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200" dirty="0" smtClean="0"/>
              <a:t>Arts &amp; Science </a:t>
            </a:r>
            <a:r>
              <a:rPr lang="en-GB" sz="3200" smtClean="0"/>
              <a:t>Across Italy</a:t>
            </a:r>
            <a:br>
              <a:rPr lang="en-GB" sz="3200" smtClean="0"/>
            </a:br>
            <a:r>
              <a:rPr lang="en-GB" sz="3200" smtClean="0"/>
              <a:t> </a:t>
            </a:r>
            <a:r>
              <a:rPr lang="en-GB" sz="3200" dirty="0" smtClean="0"/>
              <a:t>Master Programme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973" y="2330159"/>
            <a:ext cx="5154466" cy="160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50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42332" y="0"/>
            <a:ext cx="9144000" cy="999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half" idx="3"/>
          </p:nvPr>
        </p:nvSpPr>
        <p:spPr>
          <a:xfrm>
            <a:off x="216656" y="105833"/>
            <a:ext cx="8402412" cy="787400"/>
          </a:xfrm>
        </p:spPr>
        <p:txBody>
          <a:bodyPr>
            <a:normAutofit/>
          </a:bodyPr>
          <a:lstStyle/>
          <a:p>
            <a:r>
              <a:rPr lang="en-GB" sz="3200" b="0" dirty="0" smtClean="0"/>
              <a:t>Agenda</a:t>
            </a:r>
            <a:endParaRPr lang="en-GB" sz="3200" b="0" dirty="0"/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457199" y="1464036"/>
            <a:ext cx="8327986" cy="276499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GB" sz="3600" dirty="0" smtClean="0"/>
              <a:t>Your programme agenda: </a:t>
            </a:r>
          </a:p>
          <a:p>
            <a:pPr marL="36576" indent="0" algn="ctr">
              <a:buNone/>
            </a:pPr>
            <a:r>
              <a:rPr lang="en-GB" sz="3600" dirty="0">
                <a:hlinkClick r:id="rId3"/>
              </a:rPr>
              <a:t>https://</a:t>
            </a:r>
            <a:r>
              <a:rPr lang="en-GB" sz="3600" dirty="0" smtClean="0">
                <a:hlinkClick r:id="rId3"/>
              </a:rPr>
              <a:t>indico.cern.ch/e/ArtsScience</a:t>
            </a:r>
            <a:endParaRPr lang="en-GB" sz="3600" dirty="0" smtClean="0"/>
          </a:p>
          <a:p>
            <a:pPr marL="36576" indent="0" algn="ctr">
              <a:buNone/>
            </a:pP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/>
              <a:t>Please browse frequently </a:t>
            </a:r>
            <a:r>
              <a:rPr lang="mr-IN" sz="2000" dirty="0" smtClean="0"/>
              <a:t>–</a:t>
            </a:r>
            <a:r>
              <a:rPr lang="en-GB" sz="2000" dirty="0" smtClean="0"/>
              <a:t> agenda subject to change!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52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42332" y="0"/>
            <a:ext cx="9144000" cy="999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4"/>
            <a:ext cx="8559800" cy="359448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Your programme coordinator at CERN</a:t>
            </a:r>
          </a:p>
          <a:p>
            <a:r>
              <a:rPr lang="en-GB" sz="2000" dirty="0" err="1" smtClean="0"/>
              <a:t>Pierluigi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 smtClean="0"/>
          </a:p>
          <a:p>
            <a:pPr marL="36576" indent="0">
              <a:buNone/>
            </a:pPr>
            <a:r>
              <a:rPr lang="en-GB" sz="2000" dirty="0" smtClean="0"/>
              <a:t>The </a:t>
            </a:r>
            <a:r>
              <a:rPr lang="en-GB" sz="2000" dirty="0" smtClean="0"/>
              <a:t>Educational </a:t>
            </a:r>
            <a:r>
              <a:rPr lang="en-GB" sz="2000" dirty="0" smtClean="0"/>
              <a:t>team</a:t>
            </a:r>
          </a:p>
          <a:p>
            <a:r>
              <a:rPr lang="en-GB" sz="2000" dirty="0" smtClean="0"/>
              <a:t>Ines </a:t>
            </a:r>
            <a:r>
              <a:rPr lang="en-GB" sz="2000" dirty="0" err="1" smtClean="0"/>
              <a:t>Knapper</a:t>
            </a:r>
            <a:r>
              <a:rPr lang="en-GB" sz="2000" dirty="0" smtClean="0"/>
              <a:t> (Programme Manager): +41 75 411 22 97 (or 16 22 97)</a:t>
            </a:r>
          </a:p>
          <a:p>
            <a:r>
              <a:rPr lang="en-GB" sz="2000" dirty="0" smtClean="0"/>
              <a:t>Our </a:t>
            </a:r>
            <a:r>
              <a:rPr lang="en-GB" sz="2000" dirty="0" smtClean="0"/>
              <a:t>office: 33/R-020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4294967295"/>
          </p:nvPr>
        </p:nvSpPr>
        <p:spPr>
          <a:xfrm>
            <a:off x="0" y="106363"/>
            <a:ext cx="8402638" cy="787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3200" dirty="0"/>
              <a:t>Important phone numbers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63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42332" y="0"/>
            <a:ext cx="9144000" cy="999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0407"/>
            <a:ext cx="8407400" cy="3493128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GB" sz="2000" u="sng" dirty="0" smtClean="0">
                <a:solidFill>
                  <a:srgbClr val="FF0000"/>
                </a:solidFill>
              </a:rPr>
              <a:t>Emergencies</a:t>
            </a:r>
            <a:r>
              <a:rPr lang="en-GB" sz="2000" u="sng" dirty="0" smtClean="0"/>
              <a:t> at CERN:</a:t>
            </a:r>
          </a:p>
          <a:p>
            <a:r>
              <a:rPr lang="en-GB" sz="2000" dirty="0" smtClean="0"/>
              <a:t>Use the fixed phones located all over CERN </a:t>
            </a:r>
          </a:p>
          <a:p>
            <a:r>
              <a:rPr lang="en-GB" sz="2000" dirty="0" smtClean="0"/>
              <a:t>Fire brigade/Medical emergencies: </a:t>
            </a:r>
            <a:r>
              <a:rPr lang="en-GB" sz="2000" dirty="0" smtClean="0">
                <a:solidFill>
                  <a:srgbClr val="FF0000"/>
                </a:solidFill>
              </a:rPr>
              <a:t>74444</a:t>
            </a:r>
          </a:p>
          <a:p>
            <a:pPr marL="36576" indent="0">
              <a:buNone/>
            </a:pPr>
            <a:endParaRPr lang="en-GB" sz="2000" dirty="0" smtClean="0"/>
          </a:p>
          <a:p>
            <a:pPr marL="36576" indent="0">
              <a:buNone/>
            </a:pPr>
            <a:r>
              <a:rPr lang="en-GB" sz="2000" u="sng" dirty="0" smtClean="0"/>
              <a:t>Emergencies in Switzerland:</a:t>
            </a:r>
          </a:p>
          <a:p>
            <a:r>
              <a:rPr lang="en-GB" sz="2000" dirty="0" smtClean="0"/>
              <a:t>Ambulance: 144</a:t>
            </a:r>
          </a:p>
          <a:p>
            <a:r>
              <a:rPr lang="en-GB" sz="2000" dirty="0" smtClean="0"/>
              <a:t>Fire Brigade: 118</a:t>
            </a:r>
          </a:p>
          <a:p>
            <a:r>
              <a:rPr lang="en-GB" sz="2000" dirty="0" smtClean="0"/>
              <a:t>Police: 117</a:t>
            </a:r>
          </a:p>
          <a:p>
            <a:pPr marL="36576" indent="0">
              <a:buNone/>
            </a:pPr>
            <a:endParaRPr lang="en-GB" sz="2000" dirty="0"/>
          </a:p>
          <a:p>
            <a:pPr marL="36576" indent="0">
              <a:buNone/>
            </a:pPr>
            <a:r>
              <a:rPr lang="en-GB" sz="2000" u="sng" dirty="0" smtClean="0"/>
              <a:t>European SOS: 112</a:t>
            </a:r>
          </a:p>
          <a:p>
            <a:endParaRPr lang="en-GB" sz="2000" dirty="0"/>
          </a:p>
          <a:p>
            <a:endParaRPr lang="en-GB" sz="2000" dirty="0" smtClean="0"/>
          </a:p>
          <a:p>
            <a:pPr marL="36576" indent="0">
              <a:buNone/>
            </a:pPr>
            <a:endParaRPr lang="en-GB" sz="2000" dirty="0" smtClean="0"/>
          </a:p>
          <a:p>
            <a:pPr marL="36576" indent="0">
              <a:buNone/>
            </a:pPr>
            <a:endParaRPr lang="en-GB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4294967295"/>
          </p:nvPr>
        </p:nvSpPr>
        <p:spPr>
          <a:xfrm>
            <a:off x="0" y="106363"/>
            <a:ext cx="8402638" cy="787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3200" dirty="0" smtClean="0"/>
              <a:t>In case of emergency</a:t>
            </a:r>
            <a:endParaRPr lang="en-GB" sz="3200" dirty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436" y="1105430"/>
            <a:ext cx="2880852" cy="149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68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42332" y="0"/>
            <a:ext cx="9144000" cy="999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0" y="106363"/>
            <a:ext cx="8402638" cy="787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3200" dirty="0" smtClean="0"/>
              <a:t>Meal vouchers</a:t>
            </a:r>
          </a:p>
          <a:p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147689"/>
              </p:ext>
            </p:extLst>
          </p:nvPr>
        </p:nvGraphicFramePr>
        <p:xfrm>
          <a:off x="1010530" y="2222090"/>
          <a:ext cx="8098779" cy="21237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68771"/>
                <a:gridCol w="1460190"/>
                <a:gridCol w="1309654"/>
                <a:gridCol w="1430082"/>
                <a:gridCol w="1430082"/>
              </a:tblGrid>
              <a:tr h="707923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Opening Hours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Breakfast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Lunch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Dinner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707923"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u="none" strike="noStrike" dirty="0" err="1" smtClean="0">
                          <a:effectLst/>
                        </a:rPr>
                        <a:t>Mo</a:t>
                      </a:r>
                      <a:r>
                        <a:rPr lang="de-DE" sz="1100" u="none" strike="noStrike" dirty="0" err="1" smtClean="0">
                          <a:effectLst/>
                        </a:rPr>
                        <a:t>nday</a:t>
                      </a:r>
                      <a:r>
                        <a:rPr lang="mr-IN" sz="1100" u="none" strike="noStrike" dirty="0" smtClean="0">
                          <a:effectLst/>
                        </a:rPr>
                        <a:t> </a:t>
                      </a:r>
                      <a:r>
                        <a:rPr lang="mr-IN" sz="1100" u="none" strike="noStrike" dirty="0">
                          <a:effectLst/>
                        </a:rPr>
                        <a:t>- </a:t>
                      </a:r>
                      <a:r>
                        <a:rPr lang="mr-IN" sz="1100" u="none" strike="noStrike" dirty="0" err="1" smtClean="0">
                          <a:effectLst/>
                        </a:rPr>
                        <a:t>Fr</a:t>
                      </a:r>
                      <a:r>
                        <a:rPr lang="de-DE" sz="1100" u="none" strike="noStrike" dirty="0" err="1" smtClean="0">
                          <a:effectLst/>
                        </a:rPr>
                        <a:t>iday</a:t>
                      </a:r>
                      <a:endParaRPr lang="mr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6h00 - 24h00 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>
                          <a:effectLst/>
                        </a:rPr>
                        <a:t>6</a:t>
                      </a:r>
                      <a:r>
                        <a:rPr lang="mr-IN" sz="1100" u="none" strike="noStrike" dirty="0" smtClean="0">
                          <a:effectLst/>
                        </a:rPr>
                        <a:t>h30 </a:t>
                      </a:r>
                      <a:r>
                        <a:rPr lang="mr-IN" sz="1100" u="none" strike="noStrike" dirty="0">
                          <a:effectLst/>
                        </a:rPr>
                        <a:t>- 10h30</a:t>
                      </a:r>
                      <a:endParaRPr lang="mr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>
                          <a:effectLst/>
                        </a:rPr>
                        <a:t>11</a:t>
                      </a:r>
                      <a:r>
                        <a:rPr lang="mr-IN" sz="1100" u="none" strike="noStrike" dirty="0" smtClean="0">
                          <a:effectLst/>
                        </a:rPr>
                        <a:t>h30 </a:t>
                      </a:r>
                      <a:r>
                        <a:rPr lang="mr-IN" sz="1100" u="none" strike="noStrike" dirty="0">
                          <a:effectLst/>
                        </a:rPr>
                        <a:t>- 14h15</a:t>
                      </a:r>
                      <a:endParaRPr lang="mr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18h00 - 21h30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7079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Weekend &amp; bank holidays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7h00 - 22h00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>
                          <a:effectLst/>
                        </a:rPr>
                        <a:t>7</a:t>
                      </a:r>
                      <a:r>
                        <a:rPr lang="mr-IN" sz="1100" u="none" strike="noStrike" dirty="0" err="1" smtClean="0">
                          <a:effectLst/>
                        </a:rPr>
                        <a:t>h</a:t>
                      </a:r>
                      <a:r>
                        <a:rPr lang="de-DE" sz="1100" u="none" strike="noStrike" dirty="0" smtClean="0">
                          <a:effectLst/>
                        </a:rPr>
                        <a:t>00</a:t>
                      </a:r>
                      <a:r>
                        <a:rPr lang="mr-IN" sz="1100" u="none" strike="noStrike" dirty="0" smtClean="0">
                          <a:effectLst/>
                        </a:rPr>
                        <a:t> </a:t>
                      </a:r>
                      <a:r>
                        <a:rPr lang="mr-IN" sz="1100" u="none" strike="noStrike" dirty="0">
                          <a:effectLst/>
                        </a:rPr>
                        <a:t>- 10h00</a:t>
                      </a:r>
                      <a:endParaRPr lang="mr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>
                          <a:effectLst/>
                        </a:rPr>
                        <a:t>11</a:t>
                      </a:r>
                      <a:r>
                        <a:rPr lang="mr-IN" sz="1100" u="none" strike="noStrike" dirty="0" smtClean="0">
                          <a:effectLst/>
                        </a:rPr>
                        <a:t>h30 </a:t>
                      </a:r>
                      <a:r>
                        <a:rPr lang="mr-IN" sz="1100" u="none" strike="noStrike" dirty="0">
                          <a:effectLst/>
                        </a:rPr>
                        <a:t>- 14h00</a:t>
                      </a:r>
                      <a:endParaRPr lang="mr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18h00 - 20h00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64162">
            <a:off x="436704" y="1019924"/>
            <a:ext cx="3335659" cy="2036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4947806" y="1484671"/>
            <a:ext cx="2659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RESTAURANT 1 ONLY!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64162">
            <a:off x="514714" y="1029659"/>
            <a:ext cx="3179636" cy="2036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1854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42332" y="0"/>
            <a:ext cx="9144000" cy="999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0341"/>
            <a:ext cx="8229600" cy="3203145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GB" sz="2000" dirty="0" smtClean="0"/>
              <a:t>Campus maps:</a:t>
            </a:r>
          </a:p>
          <a:p>
            <a:r>
              <a:rPr lang="en-GB" sz="2000" dirty="0" smtClean="0"/>
              <a:t>Printed CERN map</a:t>
            </a:r>
          </a:p>
          <a:p>
            <a:r>
              <a:rPr lang="en-GB" sz="2000" dirty="0">
                <a:hlinkClick r:id="rId3"/>
              </a:rPr>
              <a:t>https://maps.cern.ch</a:t>
            </a:r>
            <a:r>
              <a:rPr lang="en-GB" sz="2000" dirty="0" smtClean="0">
                <a:hlinkClick r:id="rId3"/>
              </a:rPr>
              <a:t>/</a:t>
            </a:r>
            <a:endParaRPr lang="en-GB" sz="2000" dirty="0" smtClean="0"/>
          </a:p>
          <a:p>
            <a:r>
              <a:rPr lang="en-GB" sz="2000" dirty="0" smtClean="0"/>
              <a:t>Mobile version of CERN map available</a:t>
            </a:r>
          </a:p>
          <a:p>
            <a:endParaRPr lang="en-GB" sz="2000" dirty="0"/>
          </a:p>
          <a:p>
            <a:pPr marL="36576" indent="0">
              <a:buNone/>
            </a:pPr>
            <a:r>
              <a:rPr lang="en-GB" sz="2000" dirty="0" smtClean="0"/>
              <a:t>Shuttle </a:t>
            </a:r>
            <a:r>
              <a:rPr lang="en-GB" sz="2000" dirty="0"/>
              <a:t>Service: </a:t>
            </a:r>
            <a:r>
              <a:rPr lang="en-GB" sz="2000" dirty="0">
                <a:hlinkClick r:id="rId4"/>
              </a:rPr>
              <a:t>http://</a:t>
            </a:r>
            <a:r>
              <a:rPr lang="en-GB" sz="2000" dirty="0" smtClean="0">
                <a:hlinkClick r:id="rId4"/>
              </a:rPr>
              <a:t>smb-dep.web.cern.ch/en/ShuttleService</a:t>
            </a:r>
            <a:r>
              <a:rPr lang="en-GB" sz="2000" dirty="0" smtClean="0"/>
              <a:t> </a:t>
            </a:r>
          </a:p>
          <a:p>
            <a:r>
              <a:rPr lang="en-GB" sz="2000" dirty="0" smtClean="0"/>
              <a:t>No 2</a:t>
            </a:r>
            <a:r>
              <a:rPr lang="en-GB" sz="2000" dirty="0"/>
              <a:t>: </a:t>
            </a:r>
            <a:r>
              <a:rPr lang="en-GB" sz="2000" dirty="0" err="1" smtClean="0"/>
              <a:t>Prévessin</a:t>
            </a:r>
            <a:endParaRPr lang="en-GB" sz="2000" dirty="0" smtClean="0"/>
          </a:p>
          <a:p>
            <a:endParaRPr lang="en-GB" sz="2000" dirty="0"/>
          </a:p>
          <a:p>
            <a:pPr marL="36576" indent="0">
              <a:buNone/>
            </a:pPr>
            <a:r>
              <a:rPr lang="en-GB" sz="2000" dirty="0" smtClean="0"/>
              <a:t>CERN Entrance gates:</a:t>
            </a:r>
          </a:p>
          <a:p>
            <a:r>
              <a:rPr lang="en-GB" sz="2000" dirty="0" smtClean="0"/>
              <a:t>Gate B: open 24h/24h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4294967295"/>
          </p:nvPr>
        </p:nvSpPr>
        <p:spPr>
          <a:xfrm>
            <a:off x="0" y="106363"/>
            <a:ext cx="8402638" cy="787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3200" dirty="0" smtClean="0"/>
              <a:t>Navigate on the CERN campus</a:t>
            </a:r>
            <a:endParaRPr lang="en-GB" sz="3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67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42332" y="0"/>
            <a:ext cx="9144000" cy="999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dirty="0" err="1" smtClean="0"/>
              <a:t>cern.ch</a:t>
            </a:r>
            <a:r>
              <a:rPr lang="en-GB" sz="2000" dirty="0" smtClean="0"/>
              <a:t>/account</a:t>
            </a:r>
            <a:endParaRPr lang="en-GB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4294967295"/>
          </p:nvPr>
        </p:nvSpPr>
        <p:spPr>
          <a:xfrm>
            <a:off x="0" y="106363"/>
            <a:ext cx="8402638" cy="787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3200" dirty="0" smtClean="0"/>
              <a:t>Login for the first time</a:t>
            </a:r>
            <a:endParaRPr lang="en-GB" sz="3200" dirty="0"/>
          </a:p>
          <a:p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2090291" y="1495713"/>
            <a:ext cx="4346112" cy="2701637"/>
            <a:chOff x="445741" y="2214977"/>
            <a:chExt cx="2816364" cy="1750713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741" y="2214977"/>
              <a:ext cx="2816364" cy="175071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4" name="Rectangle 23"/>
            <p:cNvSpPr/>
            <p:nvPr/>
          </p:nvSpPr>
          <p:spPr>
            <a:xfrm>
              <a:off x="457200" y="3018118"/>
              <a:ext cx="1419412" cy="35261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ight Arrow 24"/>
            <p:cNvSpPr/>
            <p:nvPr/>
          </p:nvSpPr>
          <p:spPr>
            <a:xfrm flipH="1">
              <a:off x="1362640" y="3090334"/>
              <a:ext cx="101600" cy="712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961" y="539684"/>
            <a:ext cx="1138380" cy="8507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899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42332" y="0"/>
            <a:ext cx="9144000" cy="999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4294967295"/>
          </p:nvPr>
        </p:nvSpPr>
        <p:spPr>
          <a:xfrm>
            <a:off x="0" y="106363"/>
            <a:ext cx="8402638" cy="787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3200" dirty="0" smtClean="0"/>
              <a:t>Visits at CERN</a:t>
            </a:r>
            <a:endParaRPr lang="en-GB" sz="3200" dirty="0"/>
          </a:p>
          <a:p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543" y="1831261"/>
            <a:ext cx="1671074" cy="1671074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70" y="1892276"/>
            <a:ext cx="1827659" cy="14605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491" y="1952935"/>
            <a:ext cx="1399866" cy="139986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231" y="1892276"/>
            <a:ext cx="1513892" cy="151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Enjoy the programme!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smtClean="0"/>
              <a:t>Educational</a:t>
            </a:r>
            <a:r>
              <a:rPr lang="en-GB" dirty="0" smtClean="0"/>
              <a:t> </a:t>
            </a:r>
            <a:r>
              <a:rPr lang="en-GB" dirty="0" smtClean="0"/>
              <a:t>team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0" y="0"/>
            <a:ext cx="9144000" cy="99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90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25064BA75C5341A81AF78C2092647C" ma:contentTypeVersion="0" ma:contentTypeDescription="Create a new document." ma:contentTypeScope="" ma:versionID="232826c52df000806138a42793ad7c8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60D8AF9-1F67-4D1A-BFC5-3502B0EC86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40010C8-F1F5-4E6C-A5E9-FF0D750E5BA2}">
  <ds:schemaRefs>
    <ds:schemaRef ds:uri="http://purl.org/dc/dcmitype/"/>
    <ds:schemaRef ds:uri="http://schemas.microsoft.com/office/2006/metadata/properties"/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schemas.microsoft.com/sharepoint/v4"/>
  </ds:schemaRefs>
</ds:datastoreItem>
</file>

<file path=customXml/itemProps3.xml><?xml version="1.0" encoding="utf-8"?>
<ds:datastoreItem xmlns:ds="http://schemas.openxmlformats.org/officeDocument/2006/customXml" ds:itemID="{4121A550-B2D7-4FAA-AEE5-D59F647AC0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9949</TotalTime>
  <Words>170</Words>
  <Application>Microsoft Macintosh PowerPoint</Application>
  <PresentationFormat>On-screen Show (16:9)</PresentationFormat>
  <Paragraphs>67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Mangal</vt:lpstr>
      <vt:lpstr>Optima</vt:lpstr>
      <vt:lpstr>CERNCorporate16-9</vt:lpstr>
      <vt:lpstr>Arts &amp; Science Across Italy  Master Programme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Enjoy the programme! </vt:lpstr>
    </vt:vector>
  </TitlesOfParts>
  <Company>cern</Company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104</cp:revision>
  <dcterms:created xsi:type="dcterms:W3CDTF">2012-11-30T11:04:26Z</dcterms:created>
  <dcterms:modified xsi:type="dcterms:W3CDTF">2018-09-09T16:08:16Z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0x0101005B25064BA75C5341A81AF78C2092647C</vt:lpwstr>
  </property>
</Properties>
</file>