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368" r:id="rId2"/>
    <p:sldId id="387" r:id="rId3"/>
    <p:sldId id="369" r:id="rId4"/>
    <p:sldId id="388" r:id="rId5"/>
    <p:sldId id="367" r:id="rId6"/>
    <p:sldId id="384" r:id="rId7"/>
    <p:sldId id="386" r:id="rId8"/>
    <p:sldId id="382" r:id="rId9"/>
    <p:sldId id="376" r:id="rId10"/>
    <p:sldId id="379" r:id="rId11"/>
    <p:sldId id="385" r:id="rId12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127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1"/>
    <p:restoredTop sz="94660"/>
  </p:normalViewPr>
  <p:slideViewPr>
    <p:cSldViewPr>
      <p:cViewPr varScale="1">
        <p:scale>
          <a:sx n="118" d="100"/>
          <a:sy n="118" d="100"/>
        </p:scale>
        <p:origin x="102" y="13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68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96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5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5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67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627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99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20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baseline="0" dirty="0" smtClean="0">
                <a:latin typeface="Luxi Sans" charset="0"/>
              </a:rPr>
              <a:t>DAC </a:t>
            </a:r>
            <a:r>
              <a:rPr lang="en-GB" sz="1400" i="1" baseline="0" dirty="0" err="1" smtClean="0">
                <a:latin typeface="Luxi Sans" charset="0"/>
              </a:rPr>
              <a:t>Versammlung</a:t>
            </a:r>
            <a:r>
              <a:rPr lang="en-GB" sz="1400" i="1" baseline="0" dirty="0" smtClean="0">
                <a:latin typeface="Luxi Sans" charset="0"/>
              </a:rPr>
              <a:t> 2018</a:t>
            </a:r>
            <a:r>
              <a:rPr lang="en-GB" sz="1400" i="1" dirty="0" smtClean="0">
                <a:latin typeface="Luxi Sans" charset="0"/>
              </a:rPr>
              <a:t>        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       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f.diplo.de/Vertretung/genf/de/01/botschafter-stv-lebenslauf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5.jpeg"/><Relationship Id="rId5" Type="http://schemas.openxmlformats.org/officeDocument/2006/relationships/image" Target="../media/image294.jpeg"/><Relationship Id="rId4" Type="http://schemas.openxmlformats.org/officeDocument/2006/relationships/hyperlink" Target="https://www.bmbf.de/de/anja-karliczek-5817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3.jpeg"/><Relationship Id="rId3" Type="http://schemas.openxmlformats.org/officeDocument/2006/relationships/image" Target="../media/image6.jpg"/><Relationship Id="rId7" Type="http://schemas.openxmlformats.org/officeDocument/2006/relationships/image" Target="../media/image9.jpeg"/><Relationship Id="rId12" Type="http://schemas.microsoft.com/office/2007/relationships/hdphoto" Target="../media/hdphoto3.wdp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2.png"/><Relationship Id="rId5" Type="http://schemas.microsoft.com/office/2007/relationships/hdphoto" Target="../media/hdphoto1.wdp"/><Relationship Id="rId15" Type="http://schemas.microsoft.com/office/2007/relationships/hdphoto" Target="../media/hdphoto4.wdp"/><Relationship Id="rId10" Type="http://schemas.microsoft.com/office/2007/relationships/hdphoto" Target="../media/hdphoto2.wdp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19.jpeg"/><Relationship Id="rId5" Type="http://schemas.microsoft.com/office/2007/relationships/hdphoto" Target="../media/hdphoto1.wdp"/><Relationship Id="rId10" Type="http://schemas.openxmlformats.org/officeDocument/2006/relationships/image" Target="../media/image13.jpeg"/><Relationship Id="rId4" Type="http://schemas.openxmlformats.org/officeDocument/2006/relationships/image" Target="../media/image16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erman-dac.web.cern.ch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39.png"/><Relationship Id="rId21" Type="http://schemas.openxmlformats.org/officeDocument/2006/relationships/image" Target="../media/image43.png"/><Relationship Id="rId42" Type="http://schemas.openxmlformats.org/officeDocument/2006/relationships/image" Target="../media/image64.png"/><Relationship Id="rId63" Type="http://schemas.openxmlformats.org/officeDocument/2006/relationships/image" Target="../media/image85.png"/><Relationship Id="rId84" Type="http://schemas.openxmlformats.org/officeDocument/2006/relationships/image" Target="../media/image106.png"/><Relationship Id="rId138" Type="http://schemas.openxmlformats.org/officeDocument/2006/relationships/image" Target="../media/image160.png"/><Relationship Id="rId159" Type="http://schemas.openxmlformats.org/officeDocument/2006/relationships/image" Target="../media/image181.png"/><Relationship Id="rId170" Type="http://schemas.openxmlformats.org/officeDocument/2006/relationships/image" Target="../media/image192.png"/><Relationship Id="rId191" Type="http://schemas.openxmlformats.org/officeDocument/2006/relationships/image" Target="../media/image213.png"/><Relationship Id="rId205" Type="http://schemas.openxmlformats.org/officeDocument/2006/relationships/image" Target="../media/image227.png"/><Relationship Id="rId226" Type="http://schemas.openxmlformats.org/officeDocument/2006/relationships/image" Target="../media/image248.png"/><Relationship Id="rId247" Type="http://schemas.openxmlformats.org/officeDocument/2006/relationships/image" Target="../media/image269.png"/><Relationship Id="rId107" Type="http://schemas.openxmlformats.org/officeDocument/2006/relationships/image" Target="../media/image129.png"/><Relationship Id="rId268" Type="http://schemas.openxmlformats.org/officeDocument/2006/relationships/image" Target="../media/image290.png"/><Relationship Id="rId11" Type="http://schemas.openxmlformats.org/officeDocument/2006/relationships/image" Target="../media/image33.png"/><Relationship Id="rId32" Type="http://schemas.openxmlformats.org/officeDocument/2006/relationships/image" Target="../media/image54.png"/><Relationship Id="rId53" Type="http://schemas.openxmlformats.org/officeDocument/2006/relationships/image" Target="../media/image75.png"/><Relationship Id="rId74" Type="http://schemas.openxmlformats.org/officeDocument/2006/relationships/image" Target="../media/image96.png"/><Relationship Id="rId128" Type="http://schemas.openxmlformats.org/officeDocument/2006/relationships/image" Target="../media/image150.png"/><Relationship Id="rId149" Type="http://schemas.openxmlformats.org/officeDocument/2006/relationships/image" Target="../media/image171.png"/><Relationship Id="rId5" Type="http://schemas.openxmlformats.org/officeDocument/2006/relationships/image" Target="../media/image27.png"/><Relationship Id="rId95" Type="http://schemas.openxmlformats.org/officeDocument/2006/relationships/image" Target="../media/image117.png"/><Relationship Id="rId160" Type="http://schemas.openxmlformats.org/officeDocument/2006/relationships/image" Target="../media/image182.png"/><Relationship Id="rId181" Type="http://schemas.openxmlformats.org/officeDocument/2006/relationships/image" Target="../media/image203.png"/><Relationship Id="rId216" Type="http://schemas.openxmlformats.org/officeDocument/2006/relationships/image" Target="../media/image238.png"/><Relationship Id="rId237" Type="http://schemas.openxmlformats.org/officeDocument/2006/relationships/image" Target="../media/image259.png"/><Relationship Id="rId258" Type="http://schemas.openxmlformats.org/officeDocument/2006/relationships/image" Target="../media/image280.png"/><Relationship Id="rId22" Type="http://schemas.openxmlformats.org/officeDocument/2006/relationships/image" Target="../media/image44.png"/><Relationship Id="rId43" Type="http://schemas.openxmlformats.org/officeDocument/2006/relationships/image" Target="../media/image65.png"/><Relationship Id="rId64" Type="http://schemas.openxmlformats.org/officeDocument/2006/relationships/image" Target="../media/image86.png"/><Relationship Id="rId118" Type="http://schemas.openxmlformats.org/officeDocument/2006/relationships/image" Target="../media/image140.png"/><Relationship Id="rId139" Type="http://schemas.openxmlformats.org/officeDocument/2006/relationships/image" Target="../media/image161.png"/><Relationship Id="rId85" Type="http://schemas.openxmlformats.org/officeDocument/2006/relationships/image" Target="../media/image107.png"/><Relationship Id="rId150" Type="http://schemas.openxmlformats.org/officeDocument/2006/relationships/image" Target="../media/image172.png"/><Relationship Id="rId171" Type="http://schemas.openxmlformats.org/officeDocument/2006/relationships/image" Target="../media/image193.png"/><Relationship Id="rId192" Type="http://schemas.openxmlformats.org/officeDocument/2006/relationships/image" Target="../media/image214.png"/><Relationship Id="rId206" Type="http://schemas.openxmlformats.org/officeDocument/2006/relationships/image" Target="../media/image228.png"/><Relationship Id="rId227" Type="http://schemas.openxmlformats.org/officeDocument/2006/relationships/image" Target="../media/image249.png"/><Relationship Id="rId248" Type="http://schemas.openxmlformats.org/officeDocument/2006/relationships/image" Target="../media/image270.png"/><Relationship Id="rId269" Type="http://schemas.openxmlformats.org/officeDocument/2006/relationships/image" Target="../media/image291.png"/><Relationship Id="rId12" Type="http://schemas.openxmlformats.org/officeDocument/2006/relationships/image" Target="../media/image34.png"/><Relationship Id="rId33" Type="http://schemas.openxmlformats.org/officeDocument/2006/relationships/image" Target="../media/image55.png"/><Relationship Id="rId108" Type="http://schemas.openxmlformats.org/officeDocument/2006/relationships/image" Target="../media/image130.png"/><Relationship Id="rId129" Type="http://schemas.openxmlformats.org/officeDocument/2006/relationships/image" Target="../media/image151.png"/><Relationship Id="rId54" Type="http://schemas.openxmlformats.org/officeDocument/2006/relationships/image" Target="../media/image76.png"/><Relationship Id="rId75" Type="http://schemas.openxmlformats.org/officeDocument/2006/relationships/image" Target="../media/image97.png"/><Relationship Id="rId96" Type="http://schemas.openxmlformats.org/officeDocument/2006/relationships/image" Target="../media/image118.png"/><Relationship Id="rId140" Type="http://schemas.openxmlformats.org/officeDocument/2006/relationships/image" Target="../media/image162.png"/><Relationship Id="rId161" Type="http://schemas.openxmlformats.org/officeDocument/2006/relationships/image" Target="../media/image183.png"/><Relationship Id="rId182" Type="http://schemas.openxmlformats.org/officeDocument/2006/relationships/image" Target="../media/image204.png"/><Relationship Id="rId217" Type="http://schemas.openxmlformats.org/officeDocument/2006/relationships/image" Target="../media/image239.png"/><Relationship Id="rId6" Type="http://schemas.openxmlformats.org/officeDocument/2006/relationships/image" Target="../media/image28.png"/><Relationship Id="rId238" Type="http://schemas.openxmlformats.org/officeDocument/2006/relationships/image" Target="../media/image260.png"/><Relationship Id="rId259" Type="http://schemas.openxmlformats.org/officeDocument/2006/relationships/image" Target="../media/image281.png"/><Relationship Id="rId23" Type="http://schemas.openxmlformats.org/officeDocument/2006/relationships/image" Target="../media/image45.png"/><Relationship Id="rId28" Type="http://schemas.openxmlformats.org/officeDocument/2006/relationships/image" Target="../media/image50.png"/><Relationship Id="rId49" Type="http://schemas.openxmlformats.org/officeDocument/2006/relationships/image" Target="../media/image71.png"/><Relationship Id="rId114" Type="http://schemas.openxmlformats.org/officeDocument/2006/relationships/image" Target="../media/image136.png"/><Relationship Id="rId119" Type="http://schemas.openxmlformats.org/officeDocument/2006/relationships/image" Target="../media/image141.png"/><Relationship Id="rId44" Type="http://schemas.openxmlformats.org/officeDocument/2006/relationships/image" Target="../media/image66.png"/><Relationship Id="rId60" Type="http://schemas.openxmlformats.org/officeDocument/2006/relationships/image" Target="../media/image82.png"/><Relationship Id="rId65" Type="http://schemas.openxmlformats.org/officeDocument/2006/relationships/image" Target="../media/image87.png"/><Relationship Id="rId81" Type="http://schemas.openxmlformats.org/officeDocument/2006/relationships/image" Target="../media/image103.png"/><Relationship Id="rId86" Type="http://schemas.openxmlformats.org/officeDocument/2006/relationships/image" Target="../media/image108.png"/><Relationship Id="rId130" Type="http://schemas.openxmlformats.org/officeDocument/2006/relationships/image" Target="../media/image152.png"/><Relationship Id="rId135" Type="http://schemas.openxmlformats.org/officeDocument/2006/relationships/image" Target="../media/image157.png"/><Relationship Id="rId151" Type="http://schemas.openxmlformats.org/officeDocument/2006/relationships/image" Target="../media/image173.png"/><Relationship Id="rId156" Type="http://schemas.openxmlformats.org/officeDocument/2006/relationships/image" Target="../media/image178.png"/><Relationship Id="rId177" Type="http://schemas.openxmlformats.org/officeDocument/2006/relationships/image" Target="../media/image199.png"/><Relationship Id="rId198" Type="http://schemas.openxmlformats.org/officeDocument/2006/relationships/image" Target="../media/image220.png"/><Relationship Id="rId172" Type="http://schemas.openxmlformats.org/officeDocument/2006/relationships/image" Target="../media/image194.png"/><Relationship Id="rId193" Type="http://schemas.openxmlformats.org/officeDocument/2006/relationships/image" Target="../media/image215.png"/><Relationship Id="rId202" Type="http://schemas.openxmlformats.org/officeDocument/2006/relationships/image" Target="../media/image224.png"/><Relationship Id="rId207" Type="http://schemas.openxmlformats.org/officeDocument/2006/relationships/image" Target="../media/image229.png"/><Relationship Id="rId223" Type="http://schemas.openxmlformats.org/officeDocument/2006/relationships/image" Target="../media/image245.png"/><Relationship Id="rId228" Type="http://schemas.openxmlformats.org/officeDocument/2006/relationships/image" Target="../media/image250.png"/><Relationship Id="rId244" Type="http://schemas.openxmlformats.org/officeDocument/2006/relationships/image" Target="../media/image266.png"/><Relationship Id="rId249" Type="http://schemas.openxmlformats.org/officeDocument/2006/relationships/image" Target="../media/image271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9" Type="http://schemas.openxmlformats.org/officeDocument/2006/relationships/image" Target="../media/image61.png"/><Relationship Id="rId109" Type="http://schemas.openxmlformats.org/officeDocument/2006/relationships/image" Target="../media/image131.png"/><Relationship Id="rId260" Type="http://schemas.openxmlformats.org/officeDocument/2006/relationships/image" Target="../media/image282.png"/><Relationship Id="rId265" Type="http://schemas.openxmlformats.org/officeDocument/2006/relationships/image" Target="../media/image287.png"/><Relationship Id="rId34" Type="http://schemas.openxmlformats.org/officeDocument/2006/relationships/image" Target="../media/image56.png"/><Relationship Id="rId50" Type="http://schemas.openxmlformats.org/officeDocument/2006/relationships/image" Target="../media/image72.png"/><Relationship Id="rId55" Type="http://schemas.openxmlformats.org/officeDocument/2006/relationships/image" Target="../media/image77.png"/><Relationship Id="rId76" Type="http://schemas.openxmlformats.org/officeDocument/2006/relationships/image" Target="../media/image98.png"/><Relationship Id="rId97" Type="http://schemas.openxmlformats.org/officeDocument/2006/relationships/image" Target="../media/image119.png"/><Relationship Id="rId104" Type="http://schemas.openxmlformats.org/officeDocument/2006/relationships/image" Target="../media/image126.png"/><Relationship Id="rId120" Type="http://schemas.openxmlformats.org/officeDocument/2006/relationships/image" Target="../media/image142.png"/><Relationship Id="rId125" Type="http://schemas.openxmlformats.org/officeDocument/2006/relationships/image" Target="../media/image147.png"/><Relationship Id="rId141" Type="http://schemas.openxmlformats.org/officeDocument/2006/relationships/image" Target="../media/image163.png"/><Relationship Id="rId146" Type="http://schemas.openxmlformats.org/officeDocument/2006/relationships/image" Target="../media/image168.png"/><Relationship Id="rId167" Type="http://schemas.openxmlformats.org/officeDocument/2006/relationships/image" Target="../media/image189.png"/><Relationship Id="rId188" Type="http://schemas.openxmlformats.org/officeDocument/2006/relationships/image" Target="../media/image210.png"/><Relationship Id="rId7" Type="http://schemas.openxmlformats.org/officeDocument/2006/relationships/image" Target="../media/image29.png"/><Relationship Id="rId71" Type="http://schemas.openxmlformats.org/officeDocument/2006/relationships/image" Target="../media/image93.png"/><Relationship Id="rId92" Type="http://schemas.openxmlformats.org/officeDocument/2006/relationships/image" Target="../media/image114.png"/><Relationship Id="rId162" Type="http://schemas.openxmlformats.org/officeDocument/2006/relationships/image" Target="../media/image184.png"/><Relationship Id="rId183" Type="http://schemas.openxmlformats.org/officeDocument/2006/relationships/image" Target="../media/image205.png"/><Relationship Id="rId213" Type="http://schemas.openxmlformats.org/officeDocument/2006/relationships/image" Target="../media/image235.png"/><Relationship Id="rId218" Type="http://schemas.openxmlformats.org/officeDocument/2006/relationships/image" Target="../media/image240.png"/><Relationship Id="rId234" Type="http://schemas.openxmlformats.org/officeDocument/2006/relationships/image" Target="../media/image256.png"/><Relationship Id="rId239" Type="http://schemas.openxmlformats.org/officeDocument/2006/relationships/image" Target="../media/image261.png"/><Relationship Id="rId2" Type="http://schemas.openxmlformats.org/officeDocument/2006/relationships/notesSlide" Target="../notesSlides/notesSlide5.xml"/><Relationship Id="rId29" Type="http://schemas.openxmlformats.org/officeDocument/2006/relationships/image" Target="../media/image51.png"/><Relationship Id="rId250" Type="http://schemas.openxmlformats.org/officeDocument/2006/relationships/image" Target="../media/image272.png"/><Relationship Id="rId255" Type="http://schemas.openxmlformats.org/officeDocument/2006/relationships/image" Target="../media/image277.png"/><Relationship Id="rId24" Type="http://schemas.openxmlformats.org/officeDocument/2006/relationships/image" Target="../media/image46.png"/><Relationship Id="rId40" Type="http://schemas.openxmlformats.org/officeDocument/2006/relationships/image" Target="../media/image62.png"/><Relationship Id="rId45" Type="http://schemas.openxmlformats.org/officeDocument/2006/relationships/image" Target="../media/image67.png"/><Relationship Id="rId66" Type="http://schemas.openxmlformats.org/officeDocument/2006/relationships/image" Target="../media/image88.png"/><Relationship Id="rId87" Type="http://schemas.openxmlformats.org/officeDocument/2006/relationships/image" Target="../media/image109.png"/><Relationship Id="rId110" Type="http://schemas.openxmlformats.org/officeDocument/2006/relationships/image" Target="../media/image132.png"/><Relationship Id="rId115" Type="http://schemas.openxmlformats.org/officeDocument/2006/relationships/image" Target="../media/image137.png"/><Relationship Id="rId131" Type="http://schemas.openxmlformats.org/officeDocument/2006/relationships/image" Target="../media/image153.png"/><Relationship Id="rId136" Type="http://schemas.openxmlformats.org/officeDocument/2006/relationships/image" Target="../media/image158.png"/><Relationship Id="rId157" Type="http://schemas.openxmlformats.org/officeDocument/2006/relationships/image" Target="../media/image179.png"/><Relationship Id="rId178" Type="http://schemas.openxmlformats.org/officeDocument/2006/relationships/image" Target="../media/image200.png"/><Relationship Id="rId61" Type="http://schemas.openxmlformats.org/officeDocument/2006/relationships/image" Target="../media/image83.png"/><Relationship Id="rId82" Type="http://schemas.openxmlformats.org/officeDocument/2006/relationships/image" Target="../media/image104.png"/><Relationship Id="rId152" Type="http://schemas.openxmlformats.org/officeDocument/2006/relationships/image" Target="../media/image174.png"/><Relationship Id="rId173" Type="http://schemas.openxmlformats.org/officeDocument/2006/relationships/image" Target="../media/image195.png"/><Relationship Id="rId194" Type="http://schemas.openxmlformats.org/officeDocument/2006/relationships/image" Target="../media/image216.png"/><Relationship Id="rId199" Type="http://schemas.openxmlformats.org/officeDocument/2006/relationships/image" Target="../media/image221.png"/><Relationship Id="rId203" Type="http://schemas.openxmlformats.org/officeDocument/2006/relationships/image" Target="../media/image225.png"/><Relationship Id="rId208" Type="http://schemas.openxmlformats.org/officeDocument/2006/relationships/image" Target="../media/image230.png"/><Relationship Id="rId229" Type="http://schemas.openxmlformats.org/officeDocument/2006/relationships/image" Target="../media/image251.png"/><Relationship Id="rId19" Type="http://schemas.openxmlformats.org/officeDocument/2006/relationships/image" Target="../media/image41.png"/><Relationship Id="rId224" Type="http://schemas.openxmlformats.org/officeDocument/2006/relationships/image" Target="../media/image246.png"/><Relationship Id="rId240" Type="http://schemas.openxmlformats.org/officeDocument/2006/relationships/image" Target="../media/image262.png"/><Relationship Id="rId245" Type="http://schemas.openxmlformats.org/officeDocument/2006/relationships/image" Target="../media/image267.png"/><Relationship Id="rId261" Type="http://schemas.openxmlformats.org/officeDocument/2006/relationships/image" Target="../media/image283.png"/><Relationship Id="rId266" Type="http://schemas.openxmlformats.org/officeDocument/2006/relationships/image" Target="../media/image288.png"/><Relationship Id="rId14" Type="http://schemas.openxmlformats.org/officeDocument/2006/relationships/image" Target="../media/image36.png"/><Relationship Id="rId30" Type="http://schemas.openxmlformats.org/officeDocument/2006/relationships/image" Target="../media/image52.png"/><Relationship Id="rId35" Type="http://schemas.openxmlformats.org/officeDocument/2006/relationships/image" Target="../media/image57.png"/><Relationship Id="rId56" Type="http://schemas.openxmlformats.org/officeDocument/2006/relationships/image" Target="../media/image78.png"/><Relationship Id="rId77" Type="http://schemas.openxmlformats.org/officeDocument/2006/relationships/image" Target="../media/image99.png"/><Relationship Id="rId100" Type="http://schemas.openxmlformats.org/officeDocument/2006/relationships/image" Target="../media/image122.png"/><Relationship Id="rId105" Type="http://schemas.openxmlformats.org/officeDocument/2006/relationships/image" Target="../media/image127.png"/><Relationship Id="rId126" Type="http://schemas.openxmlformats.org/officeDocument/2006/relationships/image" Target="../media/image148.png"/><Relationship Id="rId147" Type="http://schemas.openxmlformats.org/officeDocument/2006/relationships/image" Target="../media/image169.png"/><Relationship Id="rId168" Type="http://schemas.openxmlformats.org/officeDocument/2006/relationships/image" Target="../media/image190.png"/><Relationship Id="rId8" Type="http://schemas.openxmlformats.org/officeDocument/2006/relationships/image" Target="../media/image30.png"/><Relationship Id="rId51" Type="http://schemas.openxmlformats.org/officeDocument/2006/relationships/image" Target="../media/image73.png"/><Relationship Id="rId72" Type="http://schemas.openxmlformats.org/officeDocument/2006/relationships/image" Target="../media/image94.png"/><Relationship Id="rId93" Type="http://schemas.openxmlformats.org/officeDocument/2006/relationships/image" Target="../media/image115.png"/><Relationship Id="rId98" Type="http://schemas.openxmlformats.org/officeDocument/2006/relationships/image" Target="../media/image120.png"/><Relationship Id="rId121" Type="http://schemas.openxmlformats.org/officeDocument/2006/relationships/image" Target="../media/image143.png"/><Relationship Id="rId142" Type="http://schemas.openxmlformats.org/officeDocument/2006/relationships/image" Target="../media/image164.png"/><Relationship Id="rId163" Type="http://schemas.openxmlformats.org/officeDocument/2006/relationships/image" Target="../media/image185.png"/><Relationship Id="rId184" Type="http://schemas.openxmlformats.org/officeDocument/2006/relationships/image" Target="../media/image206.png"/><Relationship Id="rId189" Type="http://schemas.openxmlformats.org/officeDocument/2006/relationships/image" Target="../media/image211.png"/><Relationship Id="rId219" Type="http://schemas.openxmlformats.org/officeDocument/2006/relationships/image" Target="../media/image241.png"/><Relationship Id="rId3" Type="http://schemas.openxmlformats.org/officeDocument/2006/relationships/image" Target="../media/image25.png"/><Relationship Id="rId214" Type="http://schemas.openxmlformats.org/officeDocument/2006/relationships/image" Target="../media/image236.png"/><Relationship Id="rId230" Type="http://schemas.openxmlformats.org/officeDocument/2006/relationships/image" Target="../media/image252.png"/><Relationship Id="rId235" Type="http://schemas.openxmlformats.org/officeDocument/2006/relationships/image" Target="../media/image257.png"/><Relationship Id="rId251" Type="http://schemas.openxmlformats.org/officeDocument/2006/relationships/image" Target="../media/image273.png"/><Relationship Id="rId256" Type="http://schemas.openxmlformats.org/officeDocument/2006/relationships/image" Target="../media/image278.png"/><Relationship Id="rId25" Type="http://schemas.openxmlformats.org/officeDocument/2006/relationships/image" Target="../media/image47.png"/><Relationship Id="rId46" Type="http://schemas.openxmlformats.org/officeDocument/2006/relationships/image" Target="../media/image68.png"/><Relationship Id="rId67" Type="http://schemas.openxmlformats.org/officeDocument/2006/relationships/image" Target="../media/image89.png"/><Relationship Id="rId116" Type="http://schemas.openxmlformats.org/officeDocument/2006/relationships/image" Target="../media/image138.png"/><Relationship Id="rId137" Type="http://schemas.openxmlformats.org/officeDocument/2006/relationships/image" Target="../media/image159.png"/><Relationship Id="rId158" Type="http://schemas.openxmlformats.org/officeDocument/2006/relationships/image" Target="../media/image180.png"/><Relationship Id="rId20" Type="http://schemas.openxmlformats.org/officeDocument/2006/relationships/image" Target="../media/image42.png"/><Relationship Id="rId41" Type="http://schemas.openxmlformats.org/officeDocument/2006/relationships/image" Target="../media/image63.png"/><Relationship Id="rId62" Type="http://schemas.openxmlformats.org/officeDocument/2006/relationships/image" Target="../media/image84.png"/><Relationship Id="rId83" Type="http://schemas.openxmlformats.org/officeDocument/2006/relationships/image" Target="../media/image105.png"/><Relationship Id="rId88" Type="http://schemas.openxmlformats.org/officeDocument/2006/relationships/image" Target="../media/image110.png"/><Relationship Id="rId111" Type="http://schemas.openxmlformats.org/officeDocument/2006/relationships/image" Target="../media/image133.png"/><Relationship Id="rId132" Type="http://schemas.openxmlformats.org/officeDocument/2006/relationships/image" Target="../media/image154.png"/><Relationship Id="rId153" Type="http://schemas.openxmlformats.org/officeDocument/2006/relationships/image" Target="../media/image175.png"/><Relationship Id="rId174" Type="http://schemas.openxmlformats.org/officeDocument/2006/relationships/image" Target="../media/image196.png"/><Relationship Id="rId179" Type="http://schemas.openxmlformats.org/officeDocument/2006/relationships/image" Target="../media/image201.png"/><Relationship Id="rId195" Type="http://schemas.openxmlformats.org/officeDocument/2006/relationships/image" Target="../media/image217.png"/><Relationship Id="rId209" Type="http://schemas.openxmlformats.org/officeDocument/2006/relationships/image" Target="../media/image231.png"/><Relationship Id="rId190" Type="http://schemas.openxmlformats.org/officeDocument/2006/relationships/image" Target="../media/image212.png"/><Relationship Id="rId204" Type="http://schemas.openxmlformats.org/officeDocument/2006/relationships/image" Target="../media/image226.png"/><Relationship Id="rId220" Type="http://schemas.openxmlformats.org/officeDocument/2006/relationships/image" Target="../media/image242.png"/><Relationship Id="rId225" Type="http://schemas.openxmlformats.org/officeDocument/2006/relationships/image" Target="../media/image247.png"/><Relationship Id="rId241" Type="http://schemas.openxmlformats.org/officeDocument/2006/relationships/image" Target="../media/image263.png"/><Relationship Id="rId246" Type="http://schemas.openxmlformats.org/officeDocument/2006/relationships/image" Target="../media/image268.png"/><Relationship Id="rId267" Type="http://schemas.openxmlformats.org/officeDocument/2006/relationships/image" Target="../media/image289.png"/><Relationship Id="rId15" Type="http://schemas.openxmlformats.org/officeDocument/2006/relationships/image" Target="../media/image37.png"/><Relationship Id="rId36" Type="http://schemas.openxmlformats.org/officeDocument/2006/relationships/image" Target="../media/image58.png"/><Relationship Id="rId57" Type="http://schemas.openxmlformats.org/officeDocument/2006/relationships/image" Target="../media/image79.png"/><Relationship Id="rId106" Type="http://schemas.openxmlformats.org/officeDocument/2006/relationships/image" Target="../media/image128.png"/><Relationship Id="rId127" Type="http://schemas.openxmlformats.org/officeDocument/2006/relationships/image" Target="../media/image149.png"/><Relationship Id="rId262" Type="http://schemas.openxmlformats.org/officeDocument/2006/relationships/image" Target="../media/image284.png"/><Relationship Id="rId10" Type="http://schemas.openxmlformats.org/officeDocument/2006/relationships/image" Target="../media/image32.png"/><Relationship Id="rId31" Type="http://schemas.openxmlformats.org/officeDocument/2006/relationships/image" Target="../media/image53.png"/><Relationship Id="rId52" Type="http://schemas.openxmlformats.org/officeDocument/2006/relationships/image" Target="../media/image74.png"/><Relationship Id="rId73" Type="http://schemas.openxmlformats.org/officeDocument/2006/relationships/image" Target="../media/image95.png"/><Relationship Id="rId78" Type="http://schemas.openxmlformats.org/officeDocument/2006/relationships/image" Target="../media/image100.png"/><Relationship Id="rId94" Type="http://schemas.openxmlformats.org/officeDocument/2006/relationships/image" Target="../media/image116.png"/><Relationship Id="rId99" Type="http://schemas.openxmlformats.org/officeDocument/2006/relationships/image" Target="../media/image121.png"/><Relationship Id="rId101" Type="http://schemas.openxmlformats.org/officeDocument/2006/relationships/image" Target="../media/image123.png"/><Relationship Id="rId122" Type="http://schemas.openxmlformats.org/officeDocument/2006/relationships/image" Target="../media/image144.png"/><Relationship Id="rId143" Type="http://schemas.openxmlformats.org/officeDocument/2006/relationships/image" Target="../media/image165.png"/><Relationship Id="rId148" Type="http://schemas.openxmlformats.org/officeDocument/2006/relationships/image" Target="../media/image170.png"/><Relationship Id="rId164" Type="http://schemas.openxmlformats.org/officeDocument/2006/relationships/image" Target="../media/image186.png"/><Relationship Id="rId169" Type="http://schemas.openxmlformats.org/officeDocument/2006/relationships/image" Target="../media/image191.png"/><Relationship Id="rId185" Type="http://schemas.openxmlformats.org/officeDocument/2006/relationships/image" Target="../media/image20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80" Type="http://schemas.openxmlformats.org/officeDocument/2006/relationships/image" Target="../media/image202.png"/><Relationship Id="rId210" Type="http://schemas.openxmlformats.org/officeDocument/2006/relationships/image" Target="../media/image232.png"/><Relationship Id="rId215" Type="http://schemas.openxmlformats.org/officeDocument/2006/relationships/image" Target="../media/image237.png"/><Relationship Id="rId236" Type="http://schemas.openxmlformats.org/officeDocument/2006/relationships/image" Target="../media/image258.png"/><Relationship Id="rId257" Type="http://schemas.openxmlformats.org/officeDocument/2006/relationships/image" Target="../media/image279.png"/><Relationship Id="rId26" Type="http://schemas.openxmlformats.org/officeDocument/2006/relationships/image" Target="../media/image48.png"/><Relationship Id="rId231" Type="http://schemas.openxmlformats.org/officeDocument/2006/relationships/image" Target="../media/image253.png"/><Relationship Id="rId252" Type="http://schemas.openxmlformats.org/officeDocument/2006/relationships/image" Target="../media/image274.png"/><Relationship Id="rId47" Type="http://schemas.openxmlformats.org/officeDocument/2006/relationships/image" Target="../media/image69.png"/><Relationship Id="rId68" Type="http://schemas.openxmlformats.org/officeDocument/2006/relationships/image" Target="../media/image90.png"/><Relationship Id="rId89" Type="http://schemas.openxmlformats.org/officeDocument/2006/relationships/image" Target="../media/image111.png"/><Relationship Id="rId112" Type="http://schemas.openxmlformats.org/officeDocument/2006/relationships/image" Target="../media/image134.png"/><Relationship Id="rId133" Type="http://schemas.openxmlformats.org/officeDocument/2006/relationships/image" Target="../media/image155.png"/><Relationship Id="rId154" Type="http://schemas.openxmlformats.org/officeDocument/2006/relationships/image" Target="../media/image176.png"/><Relationship Id="rId175" Type="http://schemas.openxmlformats.org/officeDocument/2006/relationships/image" Target="../media/image197.png"/><Relationship Id="rId196" Type="http://schemas.openxmlformats.org/officeDocument/2006/relationships/image" Target="../media/image218.png"/><Relationship Id="rId200" Type="http://schemas.openxmlformats.org/officeDocument/2006/relationships/image" Target="../media/image222.png"/><Relationship Id="rId16" Type="http://schemas.openxmlformats.org/officeDocument/2006/relationships/image" Target="../media/image38.png"/><Relationship Id="rId221" Type="http://schemas.openxmlformats.org/officeDocument/2006/relationships/image" Target="../media/image243.png"/><Relationship Id="rId242" Type="http://schemas.openxmlformats.org/officeDocument/2006/relationships/image" Target="../media/image264.png"/><Relationship Id="rId263" Type="http://schemas.openxmlformats.org/officeDocument/2006/relationships/image" Target="../media/image285.png"/><Relationship Id="rId37" Type="http://schemas.openxmlformats.org/officeDocument/2006/relationships/image" Target="../media/image59.png"/><Relationship Id="rId58" Type="http://schemas.openxmlformats.org/officeDocument/2006/relationships/image" Target="../media/image80.png"/><Relationship Id="rId79" Type="http://schemas.openxmlformats.org/officeDocument/2006/relationships/image" Target="../media/image101.png"/><Relationship Id="rId102" Type="http://schemas.openxmlformats.org/officeDocument/2006/relationships/image" Target="../media/image124.png"/><Relationship Id="rId123" Type="http://schemas.openxmlformats.org/officeDocument/2006/relationships/image" Target="../media/image145.png"/><Relationship Id="rId144" Type="http://schemas.openxmlformats.org/officeDocument/2006/relationships/image" Target="../media/image166.png"/><Relationship Id="rId90" Type="http://schemas.openxmlformats.org/officeDocument/2006/relationships/image" Target="../media/image112.png"/><Relationship Id="rId165" Type="http://schemas.openxmlformats.org/officeDocument/2006/relationships/image" Target="../media/image187.png"/><Relationship Id="rId186" Type="http://schemas.openxmlformats.org/officeDocument/2006/relationships/image" Target="../media/image208.png"/><Relationship Id="rId211" Type="http://schemas.openxmlformats.org/officeDocument/2006/relationships/image" Target="../media/image233.png"/><Relationship Id="rId232" Type="http://schemas.openxmlformats.org/officeDocument/2006/relationships/image" Target="../media/image254.png"/><Relationship Id="rId253" Type="http://schemas.openxmlformats.org/officeDocument/2006/relationships/image" Target="../media/image275.png"/><Relationship Id="rId27" Type="http://schemas.openxmlformats.org/officeDocument/2006/relationships/image" Target="../media/image49.png"/><Relationship Id="rId48" Type="http://schemas.openxmlformats.org/officeDocument/2006/relationships/image" Target="../media/image70.png"/><Relationship Id="rId69" Type="http://schemas.openxmlformats.org/officeDocument/2006/relationships/image" Target="../media/image91.png"/><Relationship Id="rId113" Type="http://schemas.openxmlformats.org/officeDocument/2006/relationships/image" Target="../media/image135.png"/><Relationship Id="rId134" Type="http://schemas.openxmlformats.org/officeDocument/2006/relationships/image" Target="../media/image156.png"/><Relationship Id="rId80" Type="http://schemas.openxmlformats.org/officeDocument/2006/relationships/image" Target="../media/image102.png"/><Relationship Id="rId155" Type="http://schemas.openxmlformats.org/officeDocument/2006/relationships/image" Target="../media/image177.png"/><Relationship Id="rId176" Type="http://schemas.openxmlformats.org/officeDocument/2006/relationships/image" Target="../media/image198.png"/><Relationship Id="rId197" Type="http://schemas.openxmlformats.org/officeDocument/2006/relationships/image" Target="../media/image219.png"/><Relationship Id="rId201" Type="http://schemas.openxmlformats.org/officeDocument/2006/relationships/image" Target="../media/image223.png"/><Relationship Id="rId222" Type="http://schemas.openxmlformats.org/officeDocument/2006/relationships/image" Target="../media/image244.png"/><Relationship Id="rId243" Type="http://schemas.openxmlformats.org/officeDocument/2006/relationships/image" Target="../media/image265.png"/><Relationship Id="rId264" Type="http://schemas.openxmlformats.org/officeDocument/2006/relationships/image" Target="../media/image286.png"/><Relationship Id="rId17" Type="http://schemas.openxmlformats.org/officeDocument/2006/relationships/image" Target="../media/image39.png"/><Relationship Id="rId38" Type="http://schemas.openxmlformats.org/officeDocument/2006/relationships/image" Target="../media/image60.png"/><Relationship Id="rId59" Type="http://schemas.openxmlformats.org/officeDocument/2006/relationships/image" Target="../media/image81.png"/><Relationship Id="rId103" Type="http://schemas.openxmlformats.org/officeDocument/2006/relationships/image" Target="../media/image125.png"/><Relationship Id="rId124" Type="http://schemas.openxmlformats.org/officeDocument/2006/relationships/image" Target="../media/image146.png"/><Relationship Id="rId70" Type="http://schemas.openxmlformats.org/officeDocument/2006/relationships/image" Target="../media/image92.png"/><Relationship Id="rId91" Type="http://schemas.openxmlformats.org/officeDocument/2006/relationships/image" Target="../media/image113.png"/><Relationship Id="rId145" Type="http://schemas.openxmlformats.org/officeDocument/2006/relationships/image" Target="../media/image167.png"/><Relationship Id="rId166" Type="http://schemas.openxmlformats.org/officeDocument/2006/relationships/image" Target="../media/image188.png"/><Relationship Id="rId187" Type="http://schemas.openxmlformats.org/officeDocument/2006/relationships/image" Target="../media/image209.png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234.png"/><Relationship Id="rId233" Type="http://schemas.openxmlformats.org/officeDocument/2006/relationships/image" Target="../media/image255.png"/><Relationship Id="rId254" Type="http://schemas.openxmlformats.org/officeDocument/2006/relationships/image" Target="../media/image27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DAC Mandat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"Forum </a:t>
            </a:r>
            <a:r>
              <a:rPr lang="de-DE" dirty="0"/>
              <a:t>Deutsche Angestellte, Fellows und Doctoral Students am CERN" (</a:t>
            </a:r>
            <a:r>
              <a:rPr lang="de-DE" dirty="0" smtClean="0"/>
              <a:t>DAC)</a:t>
            </a:r>
          </a:p>
          <a:p>
            <a:pPr lvl="2"/>
            <a:r>
              <a:rPr lang="de-DE" dirty="0" smtClean="0"/>
              <a:t>vertritt </a:t>
            </a:r>
            <a:r>
              <a:rPr lang="de-DE" dirty="0"/>
              <a:t>die angestellten deutschen CERN-Mitarbeiter und -Mitarbeiterinnen (staff members), Fellows und Doctoral Students </a:t>
            </a:r>
            <a:r>
              <a:rPr lang="de-DE" dirty="0" smtClean="0"/>
              <a:t>innerhalb </a:t>
            </a:r>
            <a:r>
              <a:rPr lang="de-DE" dirty="0"/>
              <a:t>und ausserhalb der </a:t>
            </a:r>
            <a:r>
              <a:rPr lang="de-DE" dirty="0" smtClean="0"/>
              <a:t>Organisation</a:t>
            </a:r>
            <a:endParaRPr lang="de-DE" dirty="0"/>
          </a:p>
          <a:p>
            <a:pPr lvl="2"/>
            <a:r>
              <a:rPr lang="de-DE" dirty="0" smtClean="0"/>
              <a:t>sorgt für regelmässigen </a:t>
            </a:r>
            <a:r>
              <a:rPr lang="de-DE" dirty="0"/>
              <a:t>Informationsaustausch mit der deutschen Delegation im CERN-Rat und dem Bundesministerium für Bildung und </a:t>
            </a:r>
            <a:r>
              <a:rPr lang="de-DE" dirty="0" smtClean="0"/>
              <a:t>Forschung</a:t>
            </a:r>
          </a:p>
          <a:p>
            <a:pPr lvl="2"/>
            <a:r>
              <a:rPr lang="de-DE" dirty="0"/>
              <a:t>veranstaltet regelmässige Plenartreffen der deutschen CERN-Angestellten mit </a:t>
            </a:r>
            <a:r>
              <a:rPr lang="de-DE" dirty="0" smtClean="0"/>
              <a:t>der deutschen Delegation</a:t>
            </a:r>
          </a:p>
          <a:p>
            <a:pPr lvl="2"/>
            <a:r>
              <a:rPr lang="de-DE" dirty="0" smtClean="0"/>
              <a:t>ist </a:t>
            </a:r>
            <a:r>
              <a:rPr lang="de-DE" dirty="0"/>
              <a:t>Ansprechpartner </a:t>
            </a:r>
            <a:r>
              <a:rPr lang="de-DE" dirty="0" smtClean="0"/>
              <a:t>für</a:t>
            </a:r>
          </a:p>
          <a:p>
            <a:pPr lvl="3"/>
            <a:r>
              <a:rPr lang="de-DE" dirty="0" smtClean="0"/>
              <a:t>Vertreter </a:t>
            </a:r>
            <a:r>
              <a:rPr lang="de-DE" dirty="0"/>
              <a:t>von Universitäten, Wissenschaft, Politik, Wirtschaft, Behörden und Medien, insbesondere aus Deutschland</a:t>
            </a:r>
          </a:p>
          <a:p>
            <a:pPr lvl="3"/>
            <a:r>
              <a:rPr lang="de-DE" dirty="0" smtClean="0"/>
              <a:t>deutsche </a:t>
            </a:r>
            <a:r>
              <a:rPr lang="de-DE" dirty="0"/>
              <a:t>Vertretungen, Einrichtungen und Gruppierungen im Raum Genf</a:t>
            </a:r>
          </a:p>
          <a:p>
            <a:pPr lvl="3"/>
            <a:r>
              <a:rPr lang="de-DE" dirty="0" smtClean="0"/>
              <a:t>das CERN-Management</a:t>
            </a:r>
          </a:p>
          <a:p>
            <a:r>
              <a:rPr lang="de-DE" dirty="0" smtClean="0"/>
              <a:t>Erstes DAC Komittee gegründet 2003</a:t>
            </a:r>
          </a:p>
          <a:p>
            <a:pPr lvl="1"/>
            <a:r>
              <a:rPr lang="de-DE" dirty="0" smtClean="0"/>
              <a:t>Mandat angenommen auf Vollversammlung am 23</a:t>
            </a:r>
            <a:r>
              <a:rPr lang="de-DE" dirty="0"/>
              <a:t>. September </a:t>
            </a:r>
            <a:r>
              <a:rPr lang="de-DE" dirty="0" smtClean="0"/>
              <a:t>2003</a:t>
            </a:r>
          </a:p>
          <a:p>
            <a:pPr lvl="1"/>
            <a:r>
              <a:rPr lang="de-DE" smtClean="0"/>
              <a:t>Amtsperioden zunächst 1 Jahr, ab 2008 2 Jahre</a:t>
            </a:r>
            <a:endParaRPr lang="de-DE" dirty="0"/>
          </a:p>
          <a:p>
            <a:pPr lvl="1"/>
            <a:endParaRPr lang="de-DE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25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DAC Aktivitäten 2016/17 –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Informelle Kontakte</a:t>
            </a:r>
          </a:p>
          <a:p>
            <a:pPr lvl="1"/>
            <a:r>
              <a:rPr lang="de-DE" dirty="0" smtClean="0"/>
              <a:t>zur deutschen Council-Delegation</a:t>
            </a:r>
          </a:p>
          <a:p>
            <a:pPr lvl="1"/>
            <a:r>
              <a:rPr lang="fr-FR" dirty="0" err="1"/>
              <a:t>zur</a:t>
            </a:r>
            <a:r>
              <a:rPr lang="fr-FR" dirty="0"/>
              <a:t> Management Liaison Person: Florian </a:t>
            </a:r>
            <a:r>
              <a:rPr lang="fr-FR" dirty="0" err="1"/>
              <a:t>Sonnemann</a:t>
            </a:r>
            <a:endParaRPr lang="fr-FR" dirty="0"/>
          </a:p>
          <a:p>
            <a:pPr lvl="1"/>
            <a:r>
              <a:rPr lang="fr-FR" dirty="0" err="1" smtClean="0"/>
              <a:t>zum</a:t>
            </a:r>
            <a:r>
              <a:rPr lang="fr-FR" dirty="0" smtClean="0"/>
              <a:t> </a:t>
            </a:r>
            <a:r>
              <a:rPr lang="fr-FR" dirty="0" err="1" smtClean="0"/>
              <a:t>Industrial</a:t>
            </a:r>
            <a:r>
              <a:rPr lang="fr-FR" dirty="0" smtClean="0"/>
              <a:t> </a:t>
            </a:r>
            <a:r>
              <a:rPr lang="fr-FR" dirty="0"/>
              <a:t>Liaison </a:t>
            </a:r>
            <a:r>
              <a:rPr lang="fr-FR" dirty="0" err="1"/>
              <a:t>Officer</a:t>
            </a:r>
            <a:r>
              <a:rPr lang="fr-FR" dirty="0"/>
              <a:t> (ILO): Friedrich </a:t>
            </a:r>
            <a:r>
              <a:rPr lang="fr-FR" dirty="0" smtClean="0"/>
              <a:t>Haug</a:t>
            </a:r>
          </a:p>
          <a:p>
            <a:pPr lvl="1"/>
            <a:r>
              <a:rPr lang="fr-FR" dirty="0" err="1" smtClean="0"/>
              <a:t>zu</a:t>
            </a:r>
            <a:r>
              <a:rPr lang="fr-FR" dirty="0" smtClean="0"/>
              <a:t> den </a:t>
            </a:r>
            <a:r>
              <a:rPr lang="fr-FR" dirty="0" err="1" smtClean="0"/>
              <a:t>deutschen</a:t>
            </a:r>
            <a:r>
              <a:rPr lang="fr-FR" dirty="0" smtClean="0"/>
              <a:t> </a:t>
            </a:r>
            <a:r>
              <a:rPr lang="fr-FR" dirty="0" err="1" smtClean="0"/>
              <a:t>Delegierten</a:t>
            </a:r>
            <a:r>
              <a:rPr lang="fr-FR" dirty="0" smtClean="0"/>
              <a:t> </a:t>
            </a:r>
            <a:r>
              <a:rPr lang="fr-FR" dirty="0" err="1" smtClean="0"/>
              <a:t>im</a:t>
            </a:r>
            <a:r>
              <a:rPr lang="fr-FR" dirty="0" smtClean="0"/>
              <a:t> Staff Association Council</a:t>
            </a:r>
          </a:p>
          <a:p>
            <a:pPr marL="935037" lvl="3" indent="0">
              <a:buNone/>
            </a:pPr>
            <a:r>
              <a:rPr lang="de-DE" dirty="0" smtClean="0"/>
              <a:t>Oliver Böttcher, Michael Jeckel, Robert Kristić, Michael Ludwig, Andree Welker, Urs Wiedemann</a:t>
            </a:r>
          </a:p>
          <a:p>
            <a:r>
              <a:rPr lang="de-DE" dirty="0" smtClean="0">
                <a:cs typeface="Times New Roman" panose="02020603050405020304" pitchFamily="18" charset="0"/>
              </a:rPr>
              <a:t>Informationsaustausch zur Ausbildungsprogrammen finanziert aus Deutschland</a:t>
            </a:r>
          </a:p>
          <a:p>
            <a:pPr lvl="2"/>
            <a:r>
              <a:rPr lang="de-DE" dirty="0" smtClean="0">
                <a:cs typeface="Times New Roman" panose="02020603050405020304" pitchFamily="18" charset="0"/>
              </a:rPr>
              <a:t>Baden-Württemberg Programm für Technical Students</a:t>
            </a:r>
            <a:endParaRPr lang="de-DE" i="1" dirty="0" smtClean="0">
              <a:cs typeface="Times New Roman" panose="02020603050405020304" pitchFamily="18" charset="0"/>
            </a:endParaRPr>
          </a:p>
          <a:p>
            <a:pPr lvl="2"/>
            <a:r>
              <a:rPr lang="de-DE" dirty="0" smtClean="0">
                <a:cs typeface="Times New Roman" panose="02020603050405020304" pitchFamily="18" charset="0"/>
              </a:rPr>
              <a:t>Gentner-Programm für Doctoral Students</a:t>
            </a:r>
            <a:endParaRPr lang="de-DE" i="1" dirty="0" smtClean="0">
              <a:cs typeface="Times New Roman" panose="02020603050405020304" pitchFamily="18" charset="0"/>
            </a:endParaRPr>
          </a:p>
          <a:p>
            <a:pPr lvl="1"/>
            <a:r>
              <a:rPr lang="de-DE" dirty="0">
                <a:cs typeface="Times New Roman" panose="02020603050405020304" pitchFamily="18" charset="0"/>
              </a:rPr>
              <a:t>Anzahl Bewerbungen + ausgewählte </a:t>
            </a:r>
            <a:r>
              <a:rPr lang="de-DE" dirty="0" smtClean="0">
                <a:cs typeface="Times New Roman" panose="02020603050405020304" pitchFamily="18" charset="0"/>
              </a:rPr>
              <a:t>Kandidaten, Werbemaßnahmen</a:t>
            </a:r>
          </a:p>
          <a:p>
            <a:r>
              <a:rPr lang="de-DE" dirty="0" smtClean="0">
                <a:cs typeface="Times New Roman" panose="02020603050405020304" pitchFamily="18" charset="0"/>
              </a:rPr>
              <a:t>Informationen aus deutschen Komitees</a:t>
            </a:r>
          </a:p>
          <a:p>
            <a:pPr lvl="2"/>
            <a:r>
              <a:rPr lang="de-DE" dirty="0" smtClean="0">
                <a:cs typeface="Times New Roman" panose="02020603050405020304" pitchFamily="18" charset="0"/>
              </a:rPr>
              <a:t>KET – Komitee für Elementarteilchenphysik</a:t>
            </a:r>
            <a:endParaRPr lang="de-DE" sz="1200" i="1" dirty="0" smtClean="0">
              <a:cs typeface="Times New Roman" panose="02020603050405020304" pitchFamily="18" charset="0"/>
            </a:endParaRPr>
          </a:p>
          <a:p>
            <a:pPr lvl="2"/>
            <a:r>
              <a:rPr lang="de-DE" dirty="0" smtClean="0">
                <a:cs typeface="Times New Roman" panose="02020603050405020304" pitchFamily="18" charset="0"/>
              </a:rPr>
              <a:t>KfB – Komitee für Beschleunigerphysik</a:t>
            </a:r>
            <a:endParaRPr lang="de-DE" sz="1200" i="1" dirty="0" smtClean="0"/>
          </a:p>
          <a:p>
            <a:pPr lvl="1"/>
            <a:endParaRPr lang="de-DE" dirty="0" smtClean="0"/>
          </a:p>
          <a:p>
            <a:endParaRPr lang="de-DE" dirty="0" smtClean="0"/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00952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Weitere</a:t>
            </a:r>
            <a:r>
              <a:rPr lang="en-US" dirty="0" smtClean="0"/>
              <a:t> </a:t>
            </a:r>
            <a:r>
              <a:rPr lang="en-US" dirty="0" err="1"/>
              <a:t>z</a:t>
            </a:r>
            <a:r>
              <a:rPr lang="en-US" dirty="0" err="1" smtClean="0"/>
              <a:t>uk</a:t>
            </a:r>
            <a:r>
              <a:rPr lang="de-DE" dirty="0" smtClean="0"/>
              <a:t>ünftige Aktivitäten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6925914" cy="5942012"/>
          </a:xfrm>
        </p:spPr>
        <p:txBody>
          <a:bodyPr/>
          <a:lstStyle/>
          <a:p>
            <a:r>
              <a:rPr lang="de-DE" dirty="0" smtClean="0"/>
              <a:t>Weiterführung </a:t>
            </a:r>
            <a:r>
              <a:rPr lang="de-DE" dirty="0"/>
              <a:t>der Initiative zur Steigerung der Anzahl der deutschen Bewerbungen</a:t>
            </a:r>
          </a:p>
          <a:p>
            <a:pPr lvl="1"/>
            <a:r>
              <a:rPr lang="de-DE" dirty="0"/>
              <a:t>in enger Zusammenarbeit mit </a:t>
            </a:r>
            <a:r>
              <a:rPr lang="de-DE" dirty="0" smtClean="0"/>
              <a:t>HR</a:t>
            </a:r>
          </a:p>
          <a:p>
            <a:r>
              <a:rPr lang="de-DE" dirty="0" smtClean="0"/>
              <a:t>Mehr FAQs auf DAC Webseiten</a:t>
            </a:r>
          </a:p>
          <a:p>
            <a:pPr lvl="1"/>
            <a:r>
              <a:rPr lang="de-DE" dirty="0" smtClean="0"/>
              <a:t>Zusammenfassung von Themen in germans-forum</a:t>
            </a:r>
          </a:p>
          <a:p>
            <a:r>
              <a:rPr lang="de-DE" dirty="0" smtClean="0"/>
              <a:t>Unterstützung bei angestrebten CERN-Besuchen</a:t>
            </a:r>
          </a:p>
          <a:p>
            <a:pPr lvl="2"/>
            <a:r>
              <a:rPr lang="de-DE" dirty="0"/>
              <a:t>formelle Einladung </a:t>
            </a:r>
            <a:r>
              <a:rPr lang="de-DE" dirty="0" smtClean="0"/>
              <a:t>muss durch DG erfolgen</a:t>
            </a:r>
            <a:endParaRPr lang="de-DE" dirty="0"/>
          </a:p>
          <a:p>
            <a:pPr lvl="1"/>
            <a:r>
              <a:rPr lang="de-DE" dirty="0" smtClean="0"/>
              <a:t>Ständige </a:t>
            </a:r>
            <a:r>
              <a:rPr lang="de-DE" dirty="0"/>
              <a:t>Vertreterin bei den Vereinten Nationen und den anderen Internationalen Organisationen in Genf </a:t>
            </a:r>
            <a:r>
              <a:rPr lang="de-DE" i="1" dirty="0">
                <a:hlinkClick r:id="rId3"/>
              </a:rPr>
              <a:t>Antje </a:t>
            </a:r>
            <a:r>
              <a:rPr lang="de-DE" i="1" dirty="0" smtClean="0">
                <a:hlinkClick r:id="rId3"/>
              </a:rPr>
              <a:t>Leendertse</a:t>
            </a:r>
            <a:endParaRPr lang="de-DE" i="1" dirty="0" smtClean="0"/>
          </a:p>
          <a:p>
            <a:pPr lvl="1"/>
            <a:r>
              <a:rPr lang="de-DE" dirty="0" smtClean="0"/>
              <a:t>Neue </a:t>
            </a:r>
            <a:r>
              <a:rPr lang="de-DE" dirty="0"/>
              <a:t>Bundesministerin für Bildung und Forschung </a:t>
            </a:r>
            <a:r>
              <a:rPr lang="de-DE" i="1" dirty="0">
                <a:hlinkClick r:id="rId4"/>
              </a:rPr>
              <a:t>Anja </a:t>
            </a:r>
            <a:r>
              <a:rPr lang="de-DE" i="1" dirty="0" smtClean="0">
                <a:hlinkClick r:id="rId4"/>
              </a:rPr>
              <a:t>Karliczek</a:t>
            </a:r>
            <a:endParaRPr lang="de-DE" i="1" dirty="0" smtClean="0"/>
          </a:p>
          <a:p>
            <a:endParaRPr lang="de-DE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2" t="5008" r="19822"/>
          <a:stretch/>
        </p:blipFill>
        <p:spPr>
          <a:xfrm>
            <a:off x="7416576" y="5067469"/>
            <a:ext cx="2327053" cy="20380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3" t="5981" r="17074"/>
          <a:stretch/>
        </p:blipFill>
        <p:spPr>
          <a:xfrm>
            <a:off x="7420247" y="2771725"/>
            <a:ext cx="2323381" cy="2130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572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DAC Komitee bis April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Gewählte</a:t>
            </a:r>
            <a:r>
              <a:rPr lang="en-US" dirty="0" smtClean="0"/>
              <a:t> </a:t>
            </a:r>
            <a:r>
              <a:rPr lang="en-US" dirty="0" err="1" smtClean="0"/>
              <a:t>Mitglieder</a:t>
            </a:r>
            <a:endParaRPr lang="en-US" dirty="0" smtClean="0"/>
          </a:p>
          <a:p>
            <a:pPr marL="500063" lvl="1" indent="0">
              <a:buNone/>
            </a:pPr>
            <a:r>
              <a:rPr lang="en-US" dirty="0" smtClean="0"/>
              <a:t>	Bernhard </a:t>
            </a:r>
            <a:r>
              <a:rPr lang="en-US" dirty="0" err="1"/>
              <a:t>Holzer</a:t>
            </a:r>
            <a:endParaRPr lang="en-US" dirty="0"/>
          </a:p>
          <a:p>
            <a:pPr marL="500063" lvl="1" indent="0">
              <a:buNone/>
            </a:pPr>
            <a:r>
              <a:rPr lang="en-US" dirty="0" smtClean="0"/>
              <a:t>	Christine </a:t>
            </a:r>
            <a:r>
              <a:rPr lang="en-US" dirty="0" err="1"/>
              <a:t>Völlinger</a:t>
            </a:r>
            <a:endParaRPr lang="en-US" dirty="0"/>
          </a:p>
          <a:p>
            <a:pPr marL="500063" lvl="1" indent="0">
              <a:buNone/>
            </a:pPr>
            <a:r>
              <a:rPr lang="en-US" dirty="0" smtClean="0"/>
              <a:t>	Christoph </a:t>
            </a:r>
            <a:r>
              <a:rPr lang="en-US" dirty="0" err="1"/>
              <a:t>Rembser</a:t>
            </a:r>
            <a:endParaRPr lang="en-US" dirty="0"/>
          </a:p>
          <a:p>
            <a:pPr marL="500063" lvl="1" indent="0">
              <a:buNone/>
            </a:pPr>
            <a:r>
              <a:rPr lang="en-US" dirty="0" smtClean="0"/>
              <a:t>	Jan </a:t>
            </a:r>
            <a:r>
              <a:rPr lang="en-US" dirty="0" err="1"/>
              <a:t>Fiete</a:t>
            </a:r>
            <a:r>
              <a:rPr lang="en-US" dirty="0"/>
              <a:t> Grosse-</a:t>
            </a:r>
            <a:r>
              <a:rPr lang="en-US" dirty="0" err="1"/>
              <a:t>Oetringhaus</a:t>
            </a:r>
            <a:endParaRPr lang="en-US" dirty="0"/>
          </a:p>
          <a:p>
            <a:pPr marL="500063" lvl="1" indent="0">
              <a:buNone/>
            </a:pPr>
            <a:r>
              <a:rPr lang="en-US" dirty="0" smtClean="0"/>
              <a:t>	Michael </a:t>
            </a:r>
            <a:r>
              <a:rPr lang="en-US" dirty="0"/>
              <a:t>Hauschild </a:t>
            </a:r>
            <a:r>
              <a:rPr lang="en-US" dirty="0" smtClean="0"/>
              <a:t>        (</a:t>
            </a:r>
            <a:r>
              <a:rPr lang="en-US" dirty="0" err="1" smtClean="0"/>
              <a:t>Sprecher</a:t>
            </a:r>
            <a:r>
              <a:rPr lang="en-US" dirty="0"/>
              <a:t>)</a:t>
            </a:r>
          </a:p>
          <a:p>
            <a:pPr marL="500063" lvl="1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Sascha</a:t>
            </a:r>
            <a:r>
              <a:rPr lang="en-US" dirty="0" smtClean="0"/>
              <a:t> </a:t>
            </a:r>
            <a:r>
              <a:rPr lang="en-US" dirty="0"/>
              <a:t>Marc </a:t>
            </a:r>
            <a:r>
              <a:rPr lang="en-US" dirty="0" smtClean="0"/>
              <a:t>Schmeling</a:t>
            </a:r>
          </a:p>
          <a:p>
            <a:r>
              <a:rPr lang="de-DE" dirty="0" smtClean="0"/>
              <a:t>ex-officio Mitglieder</a:t>
            </a:r>
          </a:p>
          <a:p>
            <a:pPr marL="500063" lvl="1" indent="0">
              <a:buNone/>
            </a:pPr>
            <a:r>
              <a:rPr lang="de-DE" dirty="0" smtClean="0"/>
              <a:t>	Markus </a:t>
            </a:r>
            <a:r>
              <a:rPr lang="de-DE" dirty="0"/>
              <a:t>Elsing  </a:t>
            </a:r>
            <a:r>
              <a:rPr lang="de-DE" dirty="0" smtClean="0"/>
              <a:t>      (</a:t>
            </a:r>
            <a:r>
              <a:rPr lang="de-DE" dirty="0"/>
              <a:t>CERN Vertreter im </a:t>
            </a:r>
            <a:r>
              <a:rPr lang="de-DE" dirty="0" smtClean="0"/>
              <a:t>KET)</a:t>
            </a:r>
          </a:p>
          <a:p>
            <a:pPr marL="500063" lvl="1" indent="0">
              <a:buNone/>
            </a:pPr>
            <a:r>
              <a:rPr lang="de-DE" dirty="0" smtClean="0"/>
              <a:t>	Frank </a:t>
            </a:r>
            <a:r>
              <a:rPr lang="de-DE" dirty="0"/>
              <a:t>Tecker </a:t>
            </a:r>
            <a:r>
              <a:rPr lang="de-DE" dirty="0" smtClean="0"/>
              <a:t>       (</a:t>
            </a:r>
            <a:r>
              <a:rPr lang="de-DE" dirty="0"/>
              <a:t>CERN Vertreter im </a:t>
            </a:r>
            <a:r>
              <a:rPr lang="de-DE" dirty="0" smtClean="0"/>
              <a:t>KfB)</a:t>
            </a:r>
          </a:p>
          <a:p>
            <a:pPr marL="500063" lvl="1" indent="0">
              <a:buNone/>
            </a:pPr>
            <a:r>
              <a:rPr lang="de-DE" dirty="0" smtClean="0"/>
              <a:t>	Rüdiger </a:t>
            </a:r>
            <a:r>
              <a:rPr lang="de-DE" dirty="0"/>
              <a:t>Voss </a:t>
            </a:r>
            <a:r>
              <a:rPr lang="de-DE" dirty="0" smtClean="0"/>
              <a:t>        (</a:t>
            </a:r>
            <a:r>
              <a:rPr lang="de-DE" dirty="0"/>
              <a:t>Senior </a:t>
            </a:r>
            <a:r>
              <a:rPr lang="de-DE" dirty="0" smtClean="0"/>
              <a:t>Consultant)</a:t>
            </a:r>
          </a:p>
          <a:p>
            <a:pPr marL="500063" lvl="1" indent="0">
              <a:buNone/>
            </a:pPr>
            <a:r>
              <a:rPr lang="de-DE" dirty="0" smtClean="0"/>
              <a:t>	Sarah </a:t>
            </a:r>
            <a:r>
              <a:rPr lang="de-DE" dirty="0"/>
              <a:t>Aretz </a:t>
            </a:r>
            <a:r>
              <a:rPr lang="de-DE" dirty="0" smtClean="0"/>
              <a:t>        (</a:t>
            </a:r>
            <a:r>
              <a:rPr lang="de-DE" dirty="0"/>
              <a:t>Junior Consultant)</a:t>
            </a:r>
            <a:endParaRPr lang="de-DE" dirty="0" smtClean="0"/>
          </a:p>
          <a:p>
            <a:endParaRPr lang="en-US" dirty="0" smtClean="0"/>
          </a:p>
          <a:p>
            <a:pPr marL="500063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9" t="5001" r="15048" b="18500"/>
          <a:stretch/>
        </p:blipFill>
        <p:spPr>
          <a:xfrm>
            <a:off x="3312120" y="1619597"/>
            <a:ext cx="381219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83" t="2374" r="14654" b="5231"/>
          <a:stretch/>
        </p:blipFill>
        <p:spPr>
          <a:xfrm>
            <a:off x="3593994" y="2074311"/>
            <a:ext cx="411480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" t="1422" r="1003" b="7137"/>
          <a:stretch/>
        </p:blipFill>
        <p:spPr>
          <a:xfrm>
            <a:off x="3799734" y="2529025"/>
            <a:ext cx="347472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" t="697" r="4528" b="20418"/>
          <a:stretch/>
        </p:blipFill>
        <p:spPr>
          <a:xfrm>
            <a:off x="4985454" y="2961073"/>
            <a:ext cx="340238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4458" b="14757"/>
          <a:stretch/>
        </p:blipFill>
        <p:spPr>
          <a:xfrm>
            <a:off x="3528144" y="3413287"/>
            <a:ext cx="394547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567" t="5328" r="18121" b="32817"/>
          <a:stretch/>
        </p:blipFill>
        <p:spPr>
          <a:xfrm>
            <a:off x="4248224" y="3863839"/>
            <a:ext cx="360041" cy="432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37" r="15637" b="8764"/>
          <a:stretch/>
        </p:blipFill>
        <p:spPr>
          <a:xfrm>
            <a:off x="3024088" y="4787949"/>
            <a:ext cx="325456" cy="4320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9" b="6058"/>
          <a:stretch/>
        </p:blipFill>
        <p:spPr>
          <a:xfrm>
            <a:off x="2880072" y="5292005"/>
            <a:ext cx="323998" cy="426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00" r="16251" b="28705"/>
          <a:stretch/>
        </p:blipFill>
        <p:spPr>
          <a:xfrm>
            <a:off x="2952080" y="5718327"/>
            <a:ext cx="354888" cy="432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4" t="4279" r="22104" b="29044"/>
          <a:stretch/>
        </p:blipFill>
        <p:spPr>
          <a:xfrm>
            <a:off x="2736056" y="6208663"/>
            <a:ext cx="370328" cy="432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687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9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DAC Komitee seit Mai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Gewählte</a:t>
            </a:r>
            <a:r>
              <a:rPr lang="en-US" dirty="0" smtClean="0"/>
              <a:t> </a:t>
            </a:r>
            <a:r>
              <a:rPr lang="en-US" dirty="0" err="1" smtClean="0"/>
              <a:t>Mitglieder</a:t>
            </a:r>
            <a:r>
              <a:rPr lang="en-US" dirty="0" smtClean="0"/>
              <a:t> (</a:t>
            </a:r>
            <a:r>
              <a:rPr lang="en-US" dirty="0" err="1" smtClean="0"/>
              <a:t>seit</a:t>
            </a:r>
            <a:r>
              <a:rPr lang="en-US" dirty="0" smtClean="0"/>
              <a:t> der Wahl </a:t>
            </a:r>
            <a:r>
              <a:rPr lang="en-US" dirty="0" err="1" smtClean="0"/>
              <a:t>im</a:t>
            </a:r>
            <a:r>
              <a:rPr lang="en-US" dirty="0" smtClean="0"/>
              <a:t> April 2018)</a:t>
            </a:r>
          </a:p>
          <a:p>
            <a:pPr marL="500063" lvl="1" indent="0">
              <a:buNone/>
            </a:pPr>
            <a:r>
              <a:rPr lang="en-US" dirty="0" smtClean="0"/>
              <a:t>	Alexander </a:t>
            </a:r>
            <a:r>
              <a:rPr lang="en-US" dirty="0" err="1" smtClean="0"/>
              <a:t>Kalweit</a:t>
            </a:r>
            <a:endParaRPr lang="en-US" dirty="0" smtClean="0"/>
          </a:p>
          <a:p>
            <a:pPr marL="500063" lvl="1" indent="0">
              <a:buNone/>
            </a:pPr>
            <a:r>
              <a:rPr lang="en-US" dirty="0" smtClean="0"/>
              <a:t>	Bernhard </a:t>
            </a:r>
            <a:r>
              <a:rPr lang="en-US" dirty="0" err="1"/>
              <a:t>Holzer</a:t>
            </a:r>
            <a:endParaRPr lang="en-US" dirty="0"/>
          </a:p>
          <a:p>
            <a:pPr marL="500063" lvl="1" indent="0">
              <a:buNone/>
            </a:pPr>
            <a:r>
              <a:rPr lang="en-US" dirty="0" smtClean="0"/>
              <a:t>	Christine </a:t>
            </a:r>
            <a:r>
              <a:rPr lang="en-US" dirty="0" err="1"/>
              <a:t>Völlinger</a:t>
            </a:r>
            <a:endParaRPr lang="en-US" dirty="0"/>
          </a:p>
          <a:p>
            <a:pPr marL="500063" lvl="1" indent="0">
              <a:buNone/>
            </a:pPr>
            <a:r>
              <a:rPr lang="en-US" dirty="0" smtClean="0"/>
              <a:t>	Ines </a:t>
            </a:r>
            <a:r>
              <a:rPr lang="en-US" dirty="0" err="1" smtClean="0"/>
              <a:t>Knäpper</a:t>
            </a:r>
            <a:endParaRPr lang="en-US" dirty="0"/>
          </a:p>
          <a:p>
            <a:pPr marL="500063" lvl="1" indent="0">
              <a:buNone/>
            </a:pPr>
            <a:r>
              <a:rPr lang="en-US" dirty="0" smtClean="0"/>
              <a:t>	Michael Hauschild         </a:t>
            </a:r>
            <a:r>
              <a:rPr lang="en-US" dirty="0"/>
              <a:t>(</a:t>
            </a:r>
            <a:r>
              <a:rPr lang="en-US" dirty="0" err="1" smtClean="0"/>
              <a:t>Sprecher</a:t>
            </a:r>
            <a:r>
              <a:rPr lang="en-US" dirty="0" smtClean="0"/>
              <a:t>)</a:t>
            </a:r>
            <a:endParaRPr lang="en-US" dirty="0"/>
          </a:p>
          <a:p>
            <a:pPr marL="500063" lvl="1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Sascha</a:t>
            </a:r>
            <a:r>
              <a:rPr lang="en-US" dirty="0" smtClean="0"/>
              <a:t> </a:t>
            </a:r>
            <a:r>
              <a:rPr lang="en-US" dirty="0"/>
              <a:t>Marc </a:t>
            </a:r>
            <a:r>
              <a:rPr lang="en-US" dirty="0" smtClean="0"/>
              <a:t>Schmeling</a:t>
            </a:r>
          </a:p>
          <a:p>
            <a:r>
              <a:rPr lang="de-DE" dirty="0" smtClean="0"/>
              <a:t>ex-officio Mitglieder</a:t>
            </a:r>
          </a:p>
          <a:p>
            <a:pPr marL="500063" lvl="1" indent="0">
              <a:buNone/>
            </a:pPr>
            <a:r>
              <a:rPr lang="de-DE" dirty="0" smtClean="0"/>
              <a:t>	Markus </a:t>
            </a:r>
            <a:r>
              <a:rPr lang="de-DE" dirty="0"/>
              <a:t>Elsing </a:t>
            </a:r>
            <a:r>
              <a:rPr lang="de-DE" dirty="0" smtClean="0"/>
              <a:t>       (</a:t>
            </a:r>
            <a:r>
              <a:rPr lang="de-DE" dirty="0"/>
              <a:t>CERN Vertreter im </a:t>
            </a:r>
            <a:r>
              <a:rPr lang="de-DE" dirty="0" smtClean="0"/>
              <a:t>KET)</a:t>
            </a:r>
          </a:p>
          <a:p>
            <a:pPr marL="500063" lvl="1" indent="0">
              <a:buNone/>
            </a:pPr>
            <a:r>
              <a:rPr lang="de-DE" dirty="0" smtClean="0"/>
              <a:t>	Frank </a:t>
            </a:r>
            <a:r>
              <a:rPr lang="de-DE" dirty="0"/>
              <a:t>Tecker </a:t>
            </a:r>
            <a:r>
              <a:rPr lang="de-DE" dirty="0" smtClean="0"/>
              <a:t>       (</a:t>
            </a:r>
            <a:r>
              <a:rPr lang="de-DE" dirty="0"/>
              <a:t>CERN Vertreter im </a:t>
            </a:r>
            <a:r>
              <a:rPr lang="de-DE" dirty="0" smtClean="0"/>
              <a:t>KfB)</a:t>
            </a:r>
          </a:p>
          <a:p>
            <a:r>
              <a:rPr lang="en-US" dirty="0" err="1" smtClean="0"/>
              <a:t>Wahlbeteiligung</a:t>
            </a:r>
            <a:endParaRPr lang="en-US" dirty="0" smtClean="0"/>
          </a:p>
          <a:p>
            <a:pPr lvl="1"/>
            <a:r>
              <a:rPr lang="en-US" dirty="0" smtClean="0"/>
              <a:t>119 von 315 </a:t>
            </a:r>
            <a:r>
              <a:rPr lang="en-US" dirty="0" err="1" smtClean="0"/>
              <a:t>Wahlberechtigten</a:t>
            </a:r>
            <a:r>
              <a:rPr lang="en-US" dirty="0" smtClean="0"/>
              <a:t> = 37.8% (</a:t>
            </a:r>
            <a:r>
              <a:rPr lang="en-US" dirty="0" err="1" smtClean="0"/>
              <a:t>geringer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in </a:t>
            </a:r>
            <a:r>
              <a:rPr lang="en-US" dirty="0" err="1" smtClean="0"/>
              <a:t>Vorjahren</a:t>
            </a:r>
            <a:r>
              <a:rPr lang="en-US" dirty="0" smtClean="0"/>
              <a:t>)</a:t>
            </a:r>
          </a:p>
          <a:p>
            <a:pPr lvl="2"/>
            <a:r>
              <a:rPr lang="de-DE" dirty="0" smtClean="0"/>
              <a:t>2016</a:t>
            </a:r>
            <a:r>
              <a:rPr lang="de-DE" dirty="0"/>
              <a:t>: 43.5</a:t>
            </a:r>
            <a:r>
              <a:rPr lang="de-DE" dirty="0" smtClean="0"/>
              <a:t>% -  2014</a:t>
            </a:r>
            <a:r>
              <a:rPr lang="de-DE" dirty="0"/>
              <a:t>: 46.8</a:t>
            </a:r>
            <a:r>
              <a:rPr lang="de-DE" dirty="0" smtClean="0"/>
              <a:t>% -  2012</a:t>
            </a:r>
            <a:r>
              <a:rPr lang="de-DE" dirty="0"/>
              <a:t>: 38.9</a:t>
            </a:r>
            <a:r>
              <a:rPr lang="de-DE" dirty="0" smtClean="0"/>
              <a:t>% -  </a:t>
            </a:r>
            <a:r>
              <a:rPr lang="de-DE" dirty="0"/>
              <a:t>2010: 47.0</a:t>
            </a:r>
            <a:r>
              <a:rPr lang="de-DE" dirty="0" smtClean="0"/>
              <a:t>% -  2008</a:t>
            </a:r>
            <a:r>
              <a:rPr lang="de-DE" dirty="0"/>
              <a:t>: 39.4%</a:t>
            </a:r>
            <a:endParaRPr lang="en-US" dirty="0" smtClean="0"/>
          </a:p>
          <a:p>
            <a:pPr marL="142875" indent="0">
              <a:buNone/>
            </a:pPr>
            <a:endParaRPr lang="en-US" dirty="0" smtClean="0"/>
          </a:p>
          <a:p>
            <a:pPr marL="500063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9" t="5001" r="15048" b="18500"/>
          <a:stretch/>
        </p:blipFill>
        <p:spPr>
          <a:xfrm>
            <a:off x="3312119" y="2051645"/>
            <a:ext cx="381219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83" t="2374" r="14654" b="5231"/>
          <a:stretch/>
        </p:blipFill>
        <p:spPr>
          <a:xfrm>
            <a:off x="3593993" y="2506359"/>
            <a:ext cx="411480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7" t="5143"/>
          <a:stretch/>
        </p:blipFill>
        <p:spPr>
          <a:xfrm>
            <a:off x="2952079" y="2961073"/>
            <a:ext cx="413102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4458" b="14757"/>
          <a:stretch/>
        </p:blipFill>
        <p:spPr>
          <a:xfrm>
            <a:off x="3528143" y="3413287"/>
            <a:ext cx="394547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7" t="5328" r="18121" b="32817"/>
          <a:stretch/>
        </p:blipFill>
        <p:spPr>
          <a:xfrm>
            <a:off x="4248223" y="3863839"/>
            <a:ext cx="360041" cy="432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7" r="15637" b="8764"/>
          <a:stretch/>
        </p:blipFill>
        <p:spPr>
          <a:xfrm>
            <a:off x="3024087" y="4787949"/>
            <a:ext cx="325456" cy="4320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9" b="6058"/>
          <a:stretch/>
        </p:blipFill>
        <p:spPr>
          <a:xfrm>
            <a:off x="2880072" y="5292005"/>
            <a:ext cx="323998" cy="426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4" b="16667"/>
          <a:stretch/>
        </p:blipFill>
        <p:spPr>
          <a:xfrm>
            <a:off x="3502728" y="1598925"/>
            <a:ext cx="358852" cy="432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876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deutsche CERN Mitarbeiter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1"/>
          <a:stretch/>
        </p:blipFill>
        <p:spPr>
          <a:xfrm>
            <a:off x="316307" y="971525"/>
            <a:ext cx="9404525" cy="62140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6162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DAC Aktivitäten 2017/18 –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DAC </a:t>
            </a:r>
            <a:r>
              <a:rPr lang="de-DE" dirty="0"/>
              <a:t>Webseiten: </a:t>
            </a:r>
            <a:r>
              <a:rPr lang="de-DE" dirty="0">
                <a:hlinkClick r:id="rId3"/>
              </a:rPr>
              <a:t>http://german-dac.web.cern.ch/</a:t>
            </a:r>
            <a:endParaRPr lang="de-DE" dirty="0" smtClean="0"/>
          </a:p>
          <a:p>
            <a:pPr lvl="1"/>
            <a:r>
              <a:rPr lang="de-DE" dirty="0"/>
              <a:t>a</a:t>
            </a:r>
            <a:r>
              <a:rPr lang="de-DE" dirty="0" smtClean="0"/>
              <a:t>ktuelle News</a:t>
            </a:r>
          </a:p>
          <a:p>
            <a:pPr lvl="2"/>
            <a:r>
              <a:rPr lang="de-DE" dirty="0" smtClean="0"/>
              <a:t>Bundestagswahl, deutsche Strategieworkshops (mehr unter KET), 10 Jahre Gentner-Programm (mehr unter Gentner)</a:t>
            </a:r>
          </a:p>
          <a:p>
            <a:r>
              <a:rPr lang="de-DE" dirty="0" smtClean="0"/>
              <a:t>Weihnachtsempfang des BMBF</a:t>
            </a:r>
          </a:p>
          <a:p>
            <a:pPr lvl="1"/>
            <a:r>
              <a:rPr lang="de-DE" dirty="0"/>
              <a:t>ca. </a:t>
            </a:r>
            <a:r>
              <a:rPr lang="de-DE" dirty="0" smtClean="0"/>
              <a:t>140-150 Personen (Rekordbeteiligung), </a:t>
            </a:r>
            <a:r>
              <a:rPr lang="de-DE" dirty="0"/>
              <a:t>darunter erfreulicherweise viele junge </a:t>
            </a:r>
            <a:r>
              <a:rPr lang="de-DE" dirty="0" smtClean="0"/>
              <a:t>Mitarbeiter</a:t>
            </a:r>
          </a:p>
          <a:p>
            <a:pPr lvl="2"/>
            <a:r>
              <a:rPr lang="de-DE" dirty="0"/>
              <a:t>e</a:t>
            </a:r>
            <a:r>
              <a:rPr lang="de-DE" dirty="0" smtClean="0"/>
              <a:t>rstmalig mit deutschem Bier und Bretzeln (in nicht ganz ausreichender Menge...)</a:t>
            </a:r>
          </a:p>
          <a:p>
            <a:r>
              <a:rPr lang="de-DE" dirty="0" smtClean="0"/>
              <a:t>Unterstützung bei der deutschen </a:t>
            </a:r>
            <a:r>
              <a:rPr lang="de-DE" dirty="0"/>
              <a:t>Industrie-Ausstellung Germany</a:t>
            </a:r>
            <a:r>
              <a:rPr lang="en-US" dirty="0" smtClean="0"/>
              <a:t>@CERN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Oktober</a:t>
            </a:r>
            <a:r>
              <a:rPr lang="en-US" dirty="0" smtClean="0"/>
              <a:t> 2017</a:t>
            </a:r>
            <a:endParaRPr lang="de-DE" dirty="0"/>
          </a:p>
          <a:p>
            <a:pPr lvl="1"/>
            <a:r>
              <a:rPr lang="de-DE" dirty="0"/>
              <a:t>Unterstützung des ILO (Industrial Liaison Officer) Wolfgang </a:t>
            </a:r>
            <a:r>
              <a:rPr lang="de-DE" dirty="0" smtClean="0"/>
              <a:t>Erdt + Friedrich Haug</a:t>
            </a:r>
            <a:endParaRPr lang="de-DE" dirty="0"/>
          </a:p>
          <a:p>
            <a:pPr lvl="2"/>
            <a:r>
              <a:rPr lang="de-DE" dirty="0"/>
              <a:t>Werbung bei Kolleginnen und Kollegen</a:t>
            </a:r>
          </a:p>
          <a:p>
            <a:pPr lvl="2"/>
            <a:r>
              <a:rPr lang="de-DE" dirty="0"/>
              <a:t>Führungen für </a:t>
            </a:r>
            <a:r>
              <a:rPr lang="de-DE" dirty="0" smtClean="0"/>
              <a:t>Aussteller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63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Anteil deutscher Staff/Fellows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76" y="1115541"/>
            <a:ext cx="4705087" cy="35283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362" y="1115541"/>
            <a:ext cx="4762486" cy="35283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824554"/>
              </p:ext>
            </p:extLst>
          </p:nvPr>
        </p:nvGraphicFramePr>
        <p:xfrm>
          <a:off x="4752280" y="4859957"/>
          <a:ext cx="5112568" cy="2194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28140">
                  <a:extLst>
                    <a:ext uri="{9D8B030D-6E8A-4147-A177-3AD203B41FA5}">
                      <a16:colId xmlns:a16="http://schemas.microsoft.com/office/drawing/2014/main" val="3226340671"/>
                    </a:ext>
                  </a:extLst>
                </a:gridCol>
                <a:gridCol w="1706064">
                  <a:extLst>
                    <a:ext uri="{9D8B030D-6E8A-4147-A177-3AD203B41FA5}">
                      <a16:colId xmlns:a16="http://schemas.microsoft.com/office/drawing/2014/main" val="3907762650"/>
                    </a:ext>
                  </a:extLst>
                </a:gridCol>
                <a:gridCol w="1778364">
                  <a:extLst>
                    <a:ext uri="{9D8B030D-6E8A-4147-A177-3AD203B41FA5}">
                      <a16:colId xmlns:a16="http://schemas.microsoft.com/office/drawing/2014/main" val="2977844369"/>
                    </a:ext>
                  </a:extLst>
                </a:gridCol>
              </a:tblGrid>
              <a:tr h="441933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Kategorie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Anteil Bewerbungen aus DE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Anteil</a:t>
                      </a:r>
                      <a:r>
                        <a:rPr lang="de-DE" sz="1200" baseline="0" dirty="0" smtClean="0"/>
                        <a:t> erfolgreiche Bewerbungen aus DE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77628"/>
                  </a:ext>
                </a:extLst>
              </a:tr>
              <a:tr h="258079">
                <a:tc>
                  <a:txBody>
                    <a:bodyPr/>
                    <a:lstStyle/>
                    <a:p>
                      <a:r>
                        <a:rPr lang="de-DE" sz="1200" b="1" dirty="0" smtClean="0"/>
                        <a:t>Staff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1.9%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5.8%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6589640"/>
                  </a:ext>
                </a:extLst>
              </a:tr>
              <a:tr h="258079">
                <a:tc>
                  <a:txBody>
                    <a:bodyPr/>
                    <a:lstStyle/>
                    <a:p>
                      <a:r>
                        <a:rPr lang="de-DE" sz="1200" b="1" dirty="0" smtClean="0"/>
                        <a:t>Fellow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5.6%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11.5%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264623"/>
                  </a:ext>
                </a:extLst>
              </a:tr>
              <a:tr h="430131">
                <a:tc>
                  <a:txBody>
                    <a:bodyPr/>
                    <a:lstStyle/>
                    <a:p>
                      <a:r>
                        <a:rPr lang="de-DE" sz="1200" b="1" dirty="0" smtClean="0"/>
                        <a:t>Doctoral Students (mit</a:t>
                      </a:r>
                      <a:r>
                        <a:rPr lang="de-DE" sz="1200" b="1" baseline="0" dirty="0" smtClean="0"/>
                        <a:t> Gentner)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13.6%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21.2%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913994"/>
                  </a:ext>
                </a:extLst>
              </a:tr>
              <a:tr h="441933">
                <a:tc>
                  <a:txBody>
                    <a:bodyPr/>
                    <a:lstStyle/>
                    <a:p>
                      <a:r>
                        <a:rPr lang="de-DE" sz="1200" b="1" dirty="0" smtClean="0"/>
                        <a:t>Technical</a:t>
                      </a:r>
                      <a:r>
                        <a:rPr lang="de-DE" sz="1200" b="1" baseline="0" dirty="0" smtClean="0"/>
                        <a:t> Students</a:t>
                      </a:r>
                    </a:p>
                    <a:p>
                      <a:r>
                        <a:rPr lang="de-DE" sz="1200" b="1" baseline="0" dirty="0" smtClean="0"/>
                        <a:t>(mit BW-Programm)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8.6%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11.1%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520552"/>
                  </a:ext>
                </a:extLst>
              </a:tr>
              <a:tr h="258079">
                <a:tc>
                  <a:txBody>
                    <a:bodyPr/>
                    <a:lstStyle/>
                    <a:p>
                      <a:r>
                        <a:rPr lang="de-DE" sz="1200" b="1" dirty="0" smtClean="0"/>
                        <a:t>Summer Students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3.1%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/>
                        <a:t>6.0%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36555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1800" y="5003973"/>
            <a:ext cx="4032448" cy="1740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solidFill>
                  <a:srgbClr val="002060"/>
                </a:solidFill>
              </a:rPr>
              <a:t>(seit langem) bekanntes Problem:</a:t>
            </a:r>
          </a:p>
          <a:p>
            <a:endParaRPr lang="de-DE" sz="1800" b="1" dirty="0" smtClean="0">
              <a:solidFill>
                <a:srgbClr val="002060"/>
              </a:solidFill>
            </a:endParaRPr>
          </a:p>
          <a:p>
            <a:r>
              <a:rPr lang="de-DE" sz="1800" b="1" dirty="0" smtClean="0">
                <a:solidFill>
                  <a:srgbClr val="002060"/>
                </a:solidFill>
              </a:rPr>
              <a:t>Anteil deutscher Bewerbungen</a:t>
            </a:r>
          </a:p>
          <a:p>
            <a:r>
              <a:rPr lang="de-DE" sz="1800" b="1" dirty="0" smtClean="0">
                <a:solidFill>
                  <a:srgbClr val="002060"/>
                </a:solidFill>
              </a:rPr>
              <a:t>(deutlich) zu gering!</a:t>
            </a:r>
          </a:p>
          <a:p>
            <a:endParaRPr lang="de-DE" sz="1800" b="1" dirty="0">
              <a:solidFill>
                <a:srgbClr val="002060"/>
              </a:solidFill>
            </a:endParaRPr>
          </a:p>
          <a:p>
            <a:r>
              <a:rPr lang="de-DE" sz="1800" b="1" dirty="0" smtClean="0">
                <a:solidFill>
                  <a:srgbClr val="002060"/>
                </a:solidFill>
              </a:rPr>
              <a:t>Deutscher Anteil am CERN Budget: 20.55% (2018)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52280" y="7054517"/>
            <a:ext cx="5126650" cy="236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solidFill>
                  <a:srgbClr val="002060"/>
                </a:solidFill>
              </a:rPr>
              <a:t>Quelle: HR, Daten für 2016, Bewerbungen Member States </a:t>
            </a:r>
            <a:r>
              <a:rPr lang="en-US" sz="1100" b="1" dirty="0" smtClean="0">
                <a:solidFill>
                  <a:srgbClr val="002060"/>
                </a:solidFill>
              </a:rPr>
              <a:t>= 100%</a:t>
            </a:r>
            <a:endParaRPr lang="de-DE" sz="11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5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Altersstruktur Staff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Aufgrund</a:t>
            </a:r>
            <a:r>
              <a:rPr lang="en-US" dirty="0" smtClean="0"/>
              <a:t> </a:t>
            </a:r>
            <a:r>
              <a:rPr lang="en-US" dirty="0" err="1" smtClean="0"/>
              <a:t>Altersstruktur</a:t>
            </a:r>
            <a:r>
              <a:rPr lang="en-US" dirty="0" smtClean="0"/>
              <a:t> DE + (</a:t>
            </a:r>
            <a:r>
              <a:rPr lang="en-US" dirty="0" err="1" smtClean="0"/>
              <a:t>zu</a:t>
            </a:r>
            <a:r>
              <a:rPr lang="en-US" dirty="0" smtClean="0"/>
              <a:t>) </a:t>
            </a:r>
            <a:r>
              <a:rPr lang="en-US" dirty="0" err="1" smtClean="0"/>
              <a:t>wenig</a:t>
            </a:r>
            <a:r>
              <a:rPr lang="en-US" dirty="0" smtClean="0"/>
              <a:t> </a:t>
            </a:r>
            <a:r>
              <a:rPr lang="en-US" dirty="0" err="1" smtClean="0"/>
              <a:t>Bewerbungen</a:t>
            </a:r>
            <a:endParaRPr lang="en-US" dirty="0" smtClean="0"/>
          </a:p>
          <a:p>
            <a:pPr lvl="1"/>
            <a:r>
              <a:rPr lang="en-US" dirty="0" err="1"/>
              <a:t>w</a:t>
            </a:r>
            <a:r>
              <a:rPr lang="en-US" dirty="0" err="1" smtClean="0"/>
              <a:t>eiteres</a:t>
            </a:r>
            <a:r>
              <a:rPr lang="en-US" dirty="0" smtClean="0"/>
              <a:t> </a:t>
            </a:r>
            <a:r>
              <a:rPr lang="en-US" dirty="0" err="1" smtClean="0"/>
              <a:t>Absinken</a:t>
            </a:r>
            <a:r>
              <a:rPr lang="en-US" dirty="0" smtClean="0"/>
              <a:t> der </a:t>
            </a:r>
            <a:r>
              <a:rPr lang="en-US" dirty="0" err="1" smtClean="0"/>
              <a:t>Anzahl</a:t>
            </a:r>
            <a:r>
              <a:rPr lang="en-US" dirty="0" smtClean="0"/>
              <a:t> </a:t>
            </a:r>
            <a:r>
              <a:rPr lang="en-US" dirty="0" err="1" smtClean="0"/>
              <a:t>deutscher</a:t>
            </a:r>
            <a:r>
              <a:rPr lang="en-US" dirty="0" smtClean="0"/>
              <a:t> Staff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erwarten</a:t>
            </a:r>
            <a:endParaRPr lang="en-US" dirty="0" smtClean="0"/>
          </a:p>
          <a:p>
            <a:r>
              <a:rPr lang="de-DE" dirty="0"/>
              <a:t>2017: Initiative zur Steigerung der Anzahl der deutschen Bewerbungen</a:t>
            </a:r>
          </a:p>
          <a:p>
            <a:pPr lvl="2"/>
            <a:r>
              <a:rPr lang="de-DE" dirty="0"/>
              <a:t>in Zusammenarbeit mit Lore Taillieu und Anne Cook (group leader + deputy) von der HR Talent Aquisition </a:t>
            </a:r>
            <a:r>
              <a:rPr lang="de-DE" dirty="0" smtClean="0"/>
              <a:t>group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935856" y="3956111"/>
            <a:ext cx="4032448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solidFill>
                  <a:srgbClr val="002060"/>
                </a:solidFill>
              </a:rPr>
              <a:t>Mittleres Alter: 44.87 Jahre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14780" r="5523" b="14598"/>
          <a:stretch/>
        </p:blipFill>
        <p:spPr>
          <a:xfrm>
            <a:off x="396769" y="1030439"/>
            <a:ext cx="4607097" cy="27493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1918" r="2660" b="11736"/>
          <a:stretch/>
        </p:blipFill>
        <p:spPr>
          <a:xfrm>
            <a:off x="5256336" y="1030440"/>
            <a:ext cx="4536504" cy="27493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Oval 9"/>
          <p:cNvSpPr>
            <a:spLocks noChangeAspect="1"/>
          </p:cNvSpPr>
          <p:nvPr/>
        </p:nvSpPr>
        <p:spPr bwMode="auto">
          <a:xfrm>
            <a:off x="2664048" y="1043533"/>
            <a:ext cx="228725" cy="22870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7475883" y="1043533"/>
            <a:ext cx="228725" cy="22870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60392" y="3956111"/>
            <a:ext cx="4032448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solidFill>
                  <a:srgbClr val="002060"/>
                </a:solidFill>
              </a:rPr>
              <a:t>Mittleres Alter: 47.92 Jahre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7416576" y="4283893"/>
            <a:ext cx="792088" cy="0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66802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DAC Aktivitäten 2017/18 –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Ideen von 2017</a:t>
            </a:r>
          </a:p>
          <a:p>
            <a:pPr lvl="1"/>
            <a:r>
              <a:rPr lang="de-DE" dirty="0" smtClean="0"/>
              <a:t>Umfrage unter deutschen CERN Mitarbeitern</a:t>
            </a:r>
          </a:p>
          <a:p>
            <a:pPr marL="935037" lvl="3" indent="0">
              <a:buNone/>
            </a:pPr>
            <a:r>
              <a:rPr lang="de-DE" dirty="0" smtClean="0"/>
              <a:t>	viele Vorschläge für (mehr) Werbung</a:t>
            </a:r>
          </a:p>
          <a:p>
            <a:pPr lvl="1"/>
            <a:r>
              <a:rPr lang="de-DE" dirty="0"/>
              <a:t>v</a:t>
            </a:r>
            <a:r>
              <a:rPr lang="de-DE" dirty="0" smtClean="0"/>
              <a:t>erstärkte Beteiligung an Job-Messen in Deutschland, Vorträge an Universitäten</a:t>
            </a:r>
          </a:p>
          <a:p>
            <a:pPr marL="935037" lvl="3" indent="0">
              <a:buNone/>
            </a:pPr>
            <a:r>
              <a:rPr lang="de-DE" dirty="0" smtClean="0"/>
              <a:t>	teilweise erfolgt, nächster Vortrag: GRADE CarrierTalk – Universität Frankfurt/Main 28. Juni </a:t>
            </a:r>
          </a:p>
          <a:p>
            <a:pPr lvl="1"/>
            <a:r>
              <a:rPr lang="de-DE" dirty="0" smtClean="0"/>
              <a:t>Platzierung von CERN-Jobs und CERN-Info auf Karriere Portalen</a:t>
            </a:r>
          </a:p>
          <a:p>
            <a:pPr marL="935037" lvl="3" indent="0">
              <a:buNone/>
            </a:pPr>
            <a:r>
              <a:rPr lang="de-DE" dirty="0" smtClean="0"/>
              <a:t>	z.B. LinkedIn, XING (am verbreitesten in Deutschland)</a:t>
            </a:r>
          </a:p>
          <a:p>
            <a:pPr lvl="1"/>
            <a:r>
              <a:rPr lang="de-DE" dirty="0"/>
              <a:t>z</a:t>
            </a:r>
            <a:r>
              <a:rPr lang="de-DE" dirty="0" smtClean="0"/>
              <a:t>usammenfassender </a:t>
            </a:r>
            <a:r>
              <a:rPr lang="de-DE" dirty="0"/>
              <a:t>einfacher Flyer auf </a:t>
            </a:r>
            <a:r>
              <a:rPr lang="de-DE" dirty="0" smtClean="0"/>
              <a:t>Deutsch</a:t>
            </a:r>
          </a:p>
          <a:p>
            <a:pPr marL="935037" lvl="3" indent="0">
              <a:buNone/>
            </a:pPr>
            <a:r>
              <a:rPr lang="de-DE" dirty="0" smtClean="0"/>
              <a:t>	erstellt und verfügbar (DAC Webseite)</a:t>
            </a:r>
            <a:endParaRPr lang="de-DE" dirty="0"/>
          </a:p>
          <a:p>
            <a:pPr lvl="1"/>
            <a:r>
              <a:rPr lang="de-DE" dirty="0"/>
              <a:t>humorvoller </a:t>
            </a:r>
            <a:r>
              <a:rPr lang="de-DE" dirty="0" smtClean="0"/>
              <a:t>Bierdeckel</a:t>
            </a:r>
          </a:p>
          <a:p>
            <a:pPr marL="935037" lvl="3" indent="0">
              <a:buNone/>
            </a:pPr>
            <a:r>
              <a:rPr lang="de-DE" dirty="0" smtClean="0"/>
              <a:t>	längere Diskussion mit Design Office</a:t>
            </a:r>
          </a:p>
          <a:p>
            <a:pPr marL="935037" lvl="3" indent="0">
              <a:buNone/>
            </a:pPr>
            <a:r>
              <a:rPr lang="de-DE" dirty="0"/>
              <a:t>	</a:t>
            </a:r>
            <a:r>
              <a:rPr lang="de-DE" sz="1100" dirty="0"/>
              <a:t>(</a:t>
            </a:r>
            <a:r>
              <a:rPr lang="de-DE" sz="1100" dirty="0" smtClean="0"/>
              <a:t>sollte weitgehend geklärt sein)</a:t>
            </a:r>
            <a:endParaRPr lang="de-DE" sz="1100" dirty="0"/>
          </a:p>
          <a:p>
            <a:pPr lvl="2"/>
            <a:r>
              <a:rPr lang="de-DE" dirty="0" smtClean="0"/>
              <a:t>Verteilung an ingenieurwissenschaftliche								               Fachschaften an deutschen TUs/THs</a:t>
            </a:r>
          </a:p>
          <a:p>
            <a:pPr lvl="2"/>
            <a:r>
              <a:rPr lang="de-DE" dirty="0" smtClean="0"/>
              <a:t>Hilfe zur Kontaktaufnahme erwünscht!</a:t>
            </a:r>
          </a:p>
        </p:txBody>
      </p:sp>
      <p:grpSp>
        <p:nvGrpSpPr>
          <p:cNvPr id="280" name="Group 279"/>
          <p:cNvGrpSpPr>
            <a:grpSpLocks noChangeAspect="1"/>
          </p:cNvGrpSpPr>
          <p:nvPr/>
        </p:nvGrpSpPr>
        <p:grpSpPr>
          <a:xfrm>
            <a:off x="5482146" y="4782776"/>
            <a:ext cx="2016062" cy="2091721"/>
            <a:chOff x="6567339" y="755501"/>
            <a:chExt cx="3143884" cy="3261867"/>
          </a:xfrm>
        </p:grpSpPr>
        <p:pic>
          <p:nvPicPr>
            <p:cNvPr id="281" name="Picture 30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567339" y="755501"/>
              <a:ext cx="3143884" cy="3261867"/>
            </a:xfrm>
            <a:prstGeom prst="rect">
              <a:avLst/>
            </a:prstGeom>
            <a:noFill/>
            <a:extLst/>
          </p:spPr>
        </p:pic>
        <p:pic>
          <p:nvPicPr>
            <p:cNvPr id="282" name="Picture 308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121183" y="1980798"/>
              <a:ext cx="938783" cy="925067"/>
            </a:xfrm>
            <a:prstGeom prst="rect">
              <a:avLst/>
            </a:prstGeom>
            <a:noFill/>
            <a:extLst/>
          </p:spPr>
        </p:pic>
        <p:pic>
          <p:nvPicPr>
            <p:cNvPr id="283" name="Picture 312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13535" y="2239877"/>
              <a:ext cx="176784" cy="164592"/>
            </a:xfrm>
            <a:prstGeom prst="rect">
              <a:avLst/>
            </a:prstGeom>
            <a:noFill/>
            <a:extLst/>
          </p:spPr>
        </p:pic>
        <p:pic>
          <p:nvPicPr>
            <p:cNvPr id="284" name="Picture 313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56716" y="2280644"/>
              <a:ext cx="118998" cy="107950"/>
            </a:xfrm>
            <a:prstGeom prst="rect">
              <a:avLst/>
            </a:prstGeom>
            <a:noFill/>
            <a:extLst/>
          </p:spPr>
        </p:pic>
        <p:pic>
          <p:nvPicPr>
            <p:cNvPr id="285" name="Picture 314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16583" y="2329793"/>
              <a:ext cx="150876" cy="143255"/>
            </a:xfrm>
            <a:prstGeom prst="rect">
              <a:avLst/>
            </a:prstGeom>
            <a:noFill/>
            <a:extLst/>
          </p:spPr>
        </p:pic>
        <p:pic>
          <p:nvPicPr>
            <p:cNvPr id="286" name="Picture 315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58615" y="2371449"/>
              <a:ext cx="93985" cy="85979"/>
            </a:xfrm>
            <a:prstGeom prst="rect">
              <a:avLst/>
            </a:prstGeom>
            <a:noFill/>
            <a:extLst/>
          </p:spPr>
        </p:pic>
        <p:pic>
          <p:nvPicPr>
            <p:cNvPr id="287" name="Picture 316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15059" y="2399897"/>
              <a:ext cx="150876" cy="138684"/>
            </a:xfrm>
            <a:prstGeom prst="rect">
              <a:avLst/>
            </a:prstGeom>
            <a:noFill/>
            <a:extLst/>
          </p:spPr>
        </p:pic>
        <p:pic>
          <p:nvPicPr>
            <p:cNvPr id="288" name="Picture 317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57454" y="2441106"/>
              <a:ext cx="93914" cy="82108"/>
            </a:xfrm>
            <a:prstGeom prst="rect">
              <a:avLst/>
            </a:prstGeom>
            <a:noFill/>
            <a:extLst/>
          </p:spPr>
        </p:pic>
        <p:pic>
          <p:nvPicPr>
            <p:cNvPr id="289" name="Picture 318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08964" y="2465429"/>
              <a:ext cx="153923" cy="138684"/>
            </a:xfrm>
            <a:prstGeom prst="rect">
              <a:avLst/>
            </a:prstGeom>
            <a:noFill/>
            <a:extLst/>
          </p:spPr>
        </p:pic>
        <p:pic>
          <p:nvPicPr>
            <p:cNvPr id="290" name="Picture 319"/>
            <p:cNvPicPr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52270" y="2506319"/>
              <a:ext cx="95631" cy="82681"/>
            </a:xfrm>
            <a:prstGeom prst="rect">
              <a:avLst/>
            </a:prstGeom>
            <a:noFill/>
            <a:extLst/>
          </p:spPr>
        </p:pic>
        <p:pic>
          <p:nvPicPr>
            <p:cNvPr id="291" name="Picture 320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99820" y="2534010"/>
              <a:ext cx="155447" cy="141731"/>
            </a:xfrm>
            <a:prstGeom prst="rect">
              <a:avLst/>
            </a:prstGeom>
            <a:noFill/>
            <a:extLst/>
          </p:spPr>
        </p:pic>
        <p:pic>
          <p:nvPicPr>
            <p:cNvPr id="292" name="Picture 321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42619" y="2574619"/>
              <a:ext cx="98170" cy="84993"/>
            </a:xfrm>
            <a:prstGeom prst="rect">
              <a:avLst/>
            </a:prstGeom>
            <a:noFill/>
            <a:extLst/>
          </p:spPr>
        </p:pic>
        <p:pic>
          <p:nvPicPr>
            <p:cNvPr id="293" name="Picture 322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78483" y="2596493"/>
              <a:ext cx="166115" cy="179831"/>
            </a:xfrm>
            <a:prstGeom prst="rect">
              <a:avLst/>
            </a:prstGeom>
            <a:noFill/>
            <a:extLst/>
          </p:spPr>
        </p:pic>
        <p:pic>
          <p:nvPicPr>
            <p:cNvPr id="294" name="Picture 323"/>
            <p:cNvPicPr>
              <a:picLocks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21536" y="2637642"/>
              <a:ext cx="108711" cy="122866"/>
            </a:xfrm>
            <a:prstGeom prst="rect">
              <a:avLst/>
            </a:prstGeom>
            <a:noFill/>
            <a:extLst/>
          </p:spPr>
        </p:pic>
        <p:pic>
          <p:nvPicPr>
            <p:cNvPr id="295" name="Picture 324"/>
            <p:cNvPicPr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66292" y="2704698"/>
              <a:ext cx="172212" cy="117347"/>
            </a:xfrm>
            <a:prstGeom prst="rect">
              <a:avLst/>
            </a:prstGeom>
            <a:noFill/>
            <a:extLst/>
          </p:spPr>
        </p:pic>
        <p:pic>
          <p:nvPicPr>
            <p:cNvPr id="296" name="Picture 325"/>
            <p:cNvPicPr>
              <a:picLocks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09598" y="2745369"/>
              <a:ext cx="113919" cy="61563"/>
            </a:xfrm>
            <a:prstGeom prst="rect">
              <a:avLst/>
            </a:prstGeom>
            <a:noFill/>
            <a:extLst/>
          </p:spPr>
        </p:pic>
        <p:pic>
          <p:nvPicPr>
            <p:cNvPr id="297" name="Picture 326"/>
            <p:cNvPicPr>
              <a:picLocks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52575" y="2735177"/>
              <a:ext cx="152400" cy="144779"/>
            </a:xfrm>
            <a:prstGeom prst="rect">
              <a:avLst/>
            </a:prstGeom>
            <a:noFill/>
            <a:extLst/>
          </p:spPr>
        </p:pic>
        <p:pic>
          <p:nvPicPr>
            <p:cNvPr id="298" name="Picture 327"/>
            <p:cNvPicPr>
              <a:picLocks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95731" y="2776293"/>
              <a:ext cx="94441" cy="87964"/>
            </a:xfrm>
            <a:prstGeom prst="rect">
              <a:avLst/>
            </a:prstGeom>
            <a:noFill/>
            <a:extLst/>
          </p:spPr>
        </p:pic>
        <p:pic>
          <p:nvPicPr>
            <p:cNvPr id="299" name="Picture 328"/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31240" y="2800710"/>
              <a:ext cx="149352" cy="143255"/>
            </a:xfrm>
            <a:prstGeom prst="rect">
              <a:avLst/>
            </a:prstGeom>
            <a:noFill/>
            <a:extLst/>
          </p:spPr>
        </p:pic>
        <p:pic>
          <p:nvPicPr>
            <p:cNvPr id="300" name="Picture 329"/>
            <p:cNvPicPr>
              <a:picLocks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73286" y="2841211"/>
              <a:ext cx="93645" cy="86554"/>
            </a:xfrm>
            <a:prstGeom prst="rect">
              <a:avLst/>
            </a:prstGeom>
            <a:noFill/>
            <a:extLst/>
          </p:spPr>
        </p:pic>
        <p:pic>
          <p:nvPicPr>
            <p:cNvPr id="301" name="Picture 330"/>
            <p:cNvPicPr>
              <a:picLocks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99235" y="2852525"/>
              <a:ext cx="187452" cy="150876"/>
            </a:xfrm>
            <a:prstGeom prst="rect">
              <a:avLst/>
            </a:prstGeom>
            <a:noFill/>
            <a:extLst/>
          </p:spPr>
        </p:pic>
        <p:pic>
          <p:nvPicPr>
            <p:cNvPr id="302" name="Picture 331"/>
            <p:cNvPicPr>
              <a:picLocks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42034" y="2893292"/>
              <a:ext cx="129921" cy="94996"/>
            </a:xfrm>
            <a:prstGeom prst="rect">
              <a:avLst/>
            </a:prstGeom>
            <a:noFill/>
            <a:extLst/>
          </p:spPr>
        </p:pic>
        <p:pic>
          <p:nvPicPr>
            <p:cNvPr id="303" name="Picture 332"/>
            <p:cNvPicPr>
              <a:picLocks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68756" y="2913486"/>
              <a:ext cx="164592" cy="153923"/>
            </a:xfrm>
            <a:prstGeom prst="rect">
              <a:avLst/>
            </a:prstGeom>
            <a:noFill/>
            <a:extLst/>
          </p:spPr>
        </p:pic>
        <p:pic>
          <p:nvPicPr>
            <p:cNvPr id="304" name="Picture 333"/>
            <p:cNvPicPr>
              <a:picLocks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11682" y="2954634"/>
              <a:ext cx="108076" cy="96397"/>
            </a:xfrm>
            <a:prstGeom prst="rect">
              <a:avLst/>
            </a:prstGeom>
            <a:noFill/>
            <a:extLst/>
          </p:spPr>
        </p:pic>
        <p:pic>
          <p:nvPicPr>
            <p:cNvPr id="305" name="Picture 334"/>
            <p:cNvPicPr>
              <a:picLocks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56564" y="2974445"/>
              <a:ext cx="166115" cy="135636"/>
            </a:xfrm>
            <a:prstGeom prst="rect">
              <a:avLst/>
            </a:prstGeom>
            <a:noFill/>
            <a:extLst/>
          </p:spPr>
        </p:pic>
        <p:pic>
          <p:nvPicPr>
            <p:cNvPr id="306" name="Picture 335"/>
            <p:cNvPicPr>
              <a:picLocks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98855" y="3014959"/>
              <a:ext cx="109854" cy="79375"/>
            </a:xfrm>
            <a:prstGeom prst="rect">
              <a:avLst/>
            </a:prstGeom>
            <a:noFill/>
            <a:extLst/>
          </p:spPr>
        </p:pic>
        <p:pic>
          <p:nvPicPr>
            <p:cNvPr id="307" name="Picture 336"/>
            <p:cNvPicPr>
              <a:picLocks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21511" y="2995781"/>
              <a:ext cx="187452" cy="161544"/>
            </a:xfrm>
            <a:prstGeom prst="rect">
              <a:avLst/>
            </a:prstGeom>
            <a:noFill/>
            <a:extLst/>
          </p:spPr>
        </p:pic>
        <p:pic>
          <p:nvPicPr>
            <p:cNvPr id="308" name="Picture 337"/>
            <p:cNvPicPr>
              <a:picLocks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63548" y="3037437"/>
              <a:ext cx="130936" cy="103632"/>
            </a:xfrm>
            <a:prstGeom prst="rect">
              <a:avLst/>
            </a:prstGeom>
            <a:noFill/>
            <a:extLst/>
          </p:spPr>
        </p:pic>
        <p:pic>
          <p:nvPicPr>
            <p:cNvPr id="309" name="Picture 338"/>
            <p:cNvPicPr>
              <a:picLocks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78840" y="3078077"/>
              <a:ext cx="150876" cy="147828"/>
            </a:xfrm>
            <a:prstGeom prst="rect">
              <a:avLst/>
            </a:prstGeom>
            <a:noFill/>
            <a:extLst/>
          </p:spPr>
        </p:pic>
        <p:pic>
          <p:nvPicPr>
            <p:cNvPr id="310" name="Picture 339"/>
            <p:cNvPicPr>
              <a:picLocks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21247" y="3119987"/>
              <a:ext cx="94752" cy="90423"/>
            </a:xfrm>
            <a:prstGeom prst="rect">
              <a:avLst/>
            </a:prstGeom>
            <a:noFill/>
            <a:extLst/>
          </p:spPr>
        </p:pic>
        <p:pic>
          <p:nvPicPr>
            <p:cNvPr id="311" name="Picture 340"/>
            <p:cNvPicPr>
              <a:picLocks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39216" y="3131417"/>
              <a:ext cx="150876" cy="149352"/>
            </a:xfrm>
            <a:prstGeom prst="rect">
              <a:avLst/>
            </a:prstGeom>
            <a:noFill/>
            <a:extLst/>
          </p:spPr>
        </p:pic>
        <p:pic>
          <p:nvPicPr>
            <p:cNvPr id="312" name="Picture 341"/>
            <p:cNvPicPr>
              <a:picLocks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81883" y="3172959"/>
              <a:ext cx="93367" cy="91969"/>
            </a:xfrm>
            <a:prstGeom prst="rect">
              <a:avLst/>
            </a:prstGeom>
            <a:noFill/>
            <a:extLst/>
          </p:spPr>
        </p:pic>
        <p:pic>
          <p:nvPicPr>
            <p:cNvPr id="313" name="Picture 342"/>
            <p:cNvPicPr>
              <a:picLocks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81304" y="3184758"/>
              <a:ext cx="178307" cy="178307"/>
            </a:xfrm>
            <a:prstGeom prst="rect">
              <a:avLst/>
            </a:prstGeom>
            <a:noFill/>
            <a:extLst/>
          </p:spPr>
        </p:pic>
        <p:pic>
          <p:nvPicPr>
            <p:cNvPr id="314" name="Picture 343"/>
            <p:cNvPicPr>
              <a:picLocks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23975" y="3226667"/>
              <a:ext cx="120650" cy="121158"/>
            </a:xfrm>
            <a:prstGeom prst="rect">
              <a:avLst/>
            </a:prstGeom>
            <a:noFill/>
            <a:extLst/>
          </p:spPr>
        </p:pic>
        <p:pic>
          <p:nvPicPr>
            <p:cNvPr id="315" name="Picture 344"/>
            <p:cNvPicPr>
              <a:picLocks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55395" y="3241145"/>
              <a:ext cx="155447" cy="153923"/>
            </a:xfrm>
            <a:prstGeom prst="rect">
              <a:avLst/>
            </a:prstGeom>
            <a:noFill/>
            <a:extLst/>
          </p:spPr>
        </p:pic>
        <p:pic>
          <p:nvPicPr>
            <p:cNvPr id="316" name="Picture 345"/>
            <p:cNvPicPr>
              <a:picLocks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98068" y="3282293"/>
              <a:ext cx="98043" cy="96647"/>
            </a:xfrm>
            <a:prstGeom prst="rect">
              <a:avLst/>
            </a:prstGeom>
            <a:noFill/>
            <a:extLst/>
          </p:spPr>
        </p:pic>
        <p:pic>
          <p:nvPicPr>
            <p:cNvPr id="317" name="Picture 346"/>
            <p:cNvPicPr>
              <a:picLocks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14247" y="3268578"/>
              <a:ext cx="150876" cy="149352"/>
            </a:xfrm>
            <a:prstGeom prst="rect">
              <a:avLst/>
            </a:prstGeom>
            <a:noFill/>
            <a:extLst/>
          </p:spPr>
        </p:pic>
        <p:pic>
          <p:nvPicPr>
            <p:cNvPr id="318" name="Picture 347"/>
            <p:cNvPicPr>
              <a:picLocks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57196" y="3309313"/>
              <a:ext cx="92945" cy="92292"/>
            </a:xfrm>
            <a:prstGeom prst="rect">
              <a:avLst/>
            </a:prstGeom>
            <a:noFill/>
            <a:extLst/>
          </p:spPr>
        </p:pic>
        <p:pic>
          <p:nvPicPr>
            <p:cNvPr id="319" name="Picture 348"/>
            <p:cNvPicPr>
              <a:picLocks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957859" y="3331061"/>
              <a:ext cx="149352" cy="160020"/>
            </a:xfrm>
            <a:prstGeom prst="rect">
              <a:avLst/>
            </a:prstGeom>
            <a:noFill/>
            <a:extLst/>
          </p:spPr>
        </p:pic>
        <p:pic>
          <p:nvPicPr>
            <p:cNvPr id="320" name="Picture 349"/>
            <p:cNvPicPr>
              <a:picLocks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00150" y="3372717"/>
              <a:ext cx="92836" cy="102489"/>
            </a:xfrm>
            <a:prstGeom prst="rect">
              <a:avLst/>
            </a:prstGeom>
            <a:noFill/>
            <a:extLst/>
          </p:spPr>
        </p:pic>
        <p:pic>
          <p:nvPicPr>
            <p:cNvPr id="321" name="Picture 350"/>
            <p:cNvPicPr>
              <a:picLocks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901471" y="3350873"/>
              <a:ext cx="164592" cy="160020"/>
            </a:xfrm>
            <a:prstGeom prst="rect">
              <a:avLst/>
            </a:prstGeom>
            <a:noFill/>
            <a:extLst/>
          </p:spPr>
        </p:pic>
        <p:pic>
          <p:nvPicPr>
            <p:cNvPr id="322" name="Picture 351"/>
            <p:cNvPicPr>
              <a:picLocks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944652" y="3391767"/>
              <a:ext cx="107695" cy="103095"/>
            </a:xfrm>
            <a:prstGeom prst="rect">
              <a:avLst/>
            </a:prstGeom>
            <a:noFill/>
            <a:extLst/>
          </p:spPr>
        </p:pic>
        <p:pic>
          <p:nvPicPr>
            <p:cNvPr id="323" name="Picture 352"/>
            <p:cNvPicPr>
              <a:picLocks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78611" y="3393545"/>
              <a:ext cx="138684" cy="172212"/>
            </a:xfrm>
            <a:prstGeom prst="rect">
              <a:avLst/>
            </a:prstGeom>
            <a:noFill/>
            <a:extLst/>
          </p:spPr>
        </p:pic>
        <p:pic>
          <p:nvPicPr>
            <p:cNvPr id="324" name="Picture 353"/>
            <p:cNvPicPr>
              <a:picLocks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921537" y="3434693"/>
              <a:ext cx="81888" cy="115951"/>
            </a:xfrm>
            <a:prstGeom prst="rect">
              <a:avLst/>
            </a:prstGeom>
            <a:noFill/>
            <a:extLst/>
          </p:spPr>
        </p:pic>
        <p:pic>
          <p:nvPicPr>
            <p:cNvPr id="325" name="Picture 354"/>
            <p:cNvPicPr>
              <a:picLocks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25271" y="3419454"/>
              <a:ext cx="147828" cy="150876"/>
            </a:xfrm>
            <a:prstGeom prst="rect">
              <a:avLst/>
            </a:prstGeom>
            <a:noFill/>
            <a:extLst/>
          </p:spPr>
        </p:pic>
        <p:pic>
          <p:nvPicPr>
            <p:cNvPr id="326" name="Picture 355"/>
            <p:cNvPicPr>
              <a:picLocks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67251" y="3461180"/>
              <a:ext cx="91563" cy="93714"/>
            </a:xfrm>
            <a:prstGeom prst="rect">
              <a:avLst/>
            </a:prstGeom>
            <a:noFill/>
            <a:extLst/>
          </p:spPr>
        </p:pic>
        <p:pic>
          <p:nvPicPr>
            <p:cNvPr id="327" name="Picture 356"/>
            <p:cNvPicPr>
              <a:picLocks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794792" y="3448409"/>
              <a:ext cx="126492" cy="155447"/>
            </a:xfrm>
            <a:prstGeom prst="rect">
              <a:avLst/>
            </a:prstGeom>
            <a:noFill/>
            <a:extLst/>
          </p:spPr>
        </p:pic>
        <p:pic>
          <p:nvPicPr>
            <p:cNvPr id="328" name="Picture 357"/>
            <p:cNvPicPr>
              <a:picLocks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38098" y="3490192"/>
              <a:ext cx="68833" cy="98171"/>
            </a:xfrm>
            <a:prstGeom prst="rect">
              <a:avLst/>
            </a:prstGeom>
            <a:noFill/>
            <a:extLst/>
          </p:spPr>
        </p:pic>
        <p:pic>
          <p:nvPicPr>
            <p:cNvPr id="329" name="Picture 358"/>
            <p:cNvPicPr>
              <a:picLocks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92683" y="3469746"/>
              <a:ext cx="192023" cy="176784"/>
            </a:xfrm>
            <a:prstGeom prst="rect">
              <a:avLst/>
            </a:prstGeom>
            <a:noFill/>
            <a:extLst/>
          </p:spPr>
        </p:pic>
        <p:pic>
          <p:nvPicPr>
            <p:cNvPr id="330" name="Picture 359"/>
            <p:cNvPicPr>
              <a:picLocks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735229" y="3511274"/>
              <a:ext cx="134619" cy="120015"/>
            </a:xfrm>
            <a:prstGeom prst="rect">
              <a:avLst/>
            </a:prstGeom>
            <a:noFill/>
            <a:extLst/>
          </p:spPr>
        </p:pic>
        <p:pic>
          <p:nvPicPr>
            <p:cNvPr id="331" name="Picture 360"/>
            <p:cNvPicPr>
              <a:picLocks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27152" y="3521562"/>
              <a:ext cx="155447" cy="155447"/>
            </a:xfrm>
            <a:prstGeom prst="rect">
              <a:avLst/>
            </a:prstGeom>
            <a:noFill/>
            <a:extLst/>
          </p:spPr>
        </p:pic>
        <p:pic>
          <p:nvPicPr>
            <p:cNvPr id="332" name="Picture 361"/>
            <p:cNvPicPr>
              <a:picLocks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69061" y="3563122"/>
              <a:ext cx="98935" cy="98457"/>
            </a:xfrm>
            <a:prstGeom prst="rect">
              <a:avLst/>
            </a:prstGeom>
            <a:noFill/>
            <a:extLst/>
          </p:spPr>
        </p:pic>
        <p:pic>
          <p:nvPicPr>
            <p:cNvPr id="333" name="Picture 362"/>
            <p:cNvPicPr>
              <a:picLocks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592099" y="3550518"/>
              <a:ext cx="137160" cy="164592"/>
            </a:xfrm>
            <a:prstGeom prst="rect">
              <a:avLst/>
            </a:prstGeom>
            <a:noFill/>
            <a:extLst/>
          </p:spPr>
        </p:pic>
        <p:pic>
          <p:nvPicPr>
            <p:cNvPr id="334" name="Picture 363"/>
            <p:cNvPicPr>
              <a:picLocks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34518" y="3591304"/>
              <a:ext cx="79882" cy="108184"/>
            </a:xfrm>
            <a:prstGeom prst="rect">
              <a:avLst/>
            </a:prstGeom>
            <a:noFill/>
            <a:extLst/>
          </p:spPr>
        </p:pic>
        <p:pic>
          <p:nvPicPr>
            <p:cNvPr id="335" name="Picture 364"/>
            <p:cNvPicPr>
              <a:picLocks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573811" y="3558137"/>
              <a:ext cx="124968" cy="172212"/>
            </a:xfrm>
            <a:prstGeom prst="rect">
              <a:avLst/>
            </a:prstGeom>
            <a:noFill/>
            <a:extLst/>
          </p:spPr>
        </p:pic>
        <p:pic>
          <p:nvPicPr>
            <p:cNvPr id="336" name="Picture 365"/>
            <p:cNvPicPr>
              <a:picLocks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16483" y="3600048"/>
              <a:ext cx="68326" cy="113791"/>
            </a:xfrm>
            <a:prstGeom prst="rect">
              <a:avLst/>
            </a:prstGeom>
            <a:noFill/>
            <a:extLst/>
          </p:spPr>
        </p:pic>
        <p:pic>
          <p:nvPicPr>
            <p:cNvPr id="337" name="Picture 366"/>
            <p:cNvPicPr>
              <a:picLocks noChangeArrowheads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508280" y="3568805"/>
              <a:ext cx="164592" cy="170687"/>
            </a:xfrm>
            <a:prstGeom prst="rect">
              <a:avLst/>
            </a:prstGeom>
            <a:noFill/>
            <a:extLst/>
          </p:spPr>
        </p:pic>
        <p:pic>
          <p:nvPicPr>
            <p:cNvPr id="338" name="Picture 367"/>
            <p:cNvPicPr>
              <a:picLocks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551459" y="3609192"/>
              <a:ext cx="106553" cy="114680"/>
            </a:xfrm>
            <a:prstGeom prst="rect">
              <a:avLst/>
            </a:prstGeom>
            <a:noFill/>
            <a:extLst/>
          </p:spPr>
        </p:pic>
        <p:pic>
          <p:nvPicPr>
            <p:cNvPr id="339" name="Picture 368"/>
            <p:cNvPicPr>
              <a:picLocks noChangeArrowheads="1"/>
            </p:cNvPicPr>
            <p:nvPr/>
          </p:nvPicPr>
          <p:blipFill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451892" y="3593190"/>
              <a:ext cx="146304" cy="150876"/>
            </a:xfrm>
            <a:prstGeom prst="rect">
              <a:avLst/>
            </a:prstGeom>
            <a:noFill/>
            <a:extLst/>
          </p:spPr>
        </p:pic>
        <p:pic>
          <p:nvPicPr>
            <p:cNvPr id="340" name="Picture 369"/>
            <p:cNvPicPr>
              <a:picLocks noChangeArrowheads="1"/>
            </p:cNvPicPr>
            <p:nvPr/>
          </p:nvPicPr>
          <p:blipFill>
            <a:blip r:embed="rId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494939" y="3634281"/>
              <a:ext cx="88718" cy="94001"/>
            </a:xfrm>
            <a:prstGeom prst="rect">
              <a:avLst/>
            </a:prstGeom>
            <a:noFill/>
            <a:extLst/>
          </p:spPr>
        </p:pic>
        <p:pic>
          <p:nvPicPr>
            <p:cNvPr id="341" name="Picture 370"/>
            <p:cNvPicPr>
              <a:picLocks noChangeArrowheads="1"/>
            </p:cNvPicPr>
            <p:nvPr/>
          </p:nvPicPr>
          <p:blipFill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418364" y="3606906"/>
              <a:ext cx="117347" cy="153923"/>
            </a:xfrm>
            <a:prstGeom prst="rect">
              <a:avLst/>
            </a:prstGeom>
            <a:noFill/>
            <a:extLst/>
          </p:spPr>
        </p:pic>
        <p:pic>
          <p:nvPicPr>
            <p:cNvPr id="342" name="Picture 371"/>
            <p:cNvPicPr>
              <a:picLocks noChangeArrowheads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460528" y="3647799"/>
              <a:ext cx="60452" cy="96919"/>
            </a:xfrm>
            <a:prstGeom prst="rect">
              <a:avLst/>
            </a:prstGeom>
            <a:noFill/>
            <a:extLst/>
          </p:spPr>
        </p:pic>
        <p:pic>
          <p:nvPicPr>
            <p:cNvPr id="343" name="Picture 372"/>
            <p:cNvPicPr>
              <a:picLocks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381787" y="3617574"/>
              <a:ext cx="114300" cy="172212"/>
            </a:xfrm>
            <a:prstGeom prst="rect">
              <a:avLst/>
            </a:prstGeom>
            <a:noFill/>
            <a:extLst/>
          </p:spPr>
        </p:pic>
        <p:pic>
          <p:nvPicPr>
            <p:cNvPr id="344" name="Picture 373"/>
            <p:cNvPicPr>
              <a:picLocks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424206" y="3658467"/>
              <a:ext cx="56895" cy="116332"/>
            </a:xfrm>
            <a:prstGeom prst="rect">
              <a:avLst/>
            </a:prstGeom>
            <a:noFill/>
            <a:extLst/>
          </p:spPr>
        </p:pic>
        <p:pic>
          <p:nvPicPr>
            <p:cNvPr id="345" name="Picture 374"/>
            <p:cNvPicPr>
              <a:picLocks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311683" y="3623669"/>
              <a:ext cx="147828" cy="153923"/>
            </a:xfrm>
            <a:prstGeom prst="rect">
              <a:avLst/>
            </a:prstGeom>
            <a:noFill/>
            <a:extLst/>
          </p:spPr>
        </p:pic>
        <p:pic>
          <p:nvPicPr>
            <p:cNvPr id="346" name="Picture 375"/>
            <p:cNvPicPr>
              <a:picLocks noChangeArrowheads="1"/>
            </p:cNvPicPr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354864" y="3664817"/>
              <a:ext cx="89789" cy="97540"/>
            </a:xfrm>
            <a:prstGeom prst="rect">
              <a:avLst/>
            </a:prstGeom>
            <a:noFill/>
            <a:extLst/>
          </p:spPr>
        </p:pic>
        <p:pic>
          <p:nvPicPr>
            <p:cNvPr id="347" name="Picture 376"/>
            <p:cNvPicPr>
              <a:picLocks noChangeArrowheads="1"/>
            </p:cNvPicPr>
            <p:nvPr/>
          </p:nvPicPr>
          <p:blipFill>
            <a:blip r:embed="rId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244628" y="3635861"/>
              <a:ext cx="144779" cy="152400"/>
            </a:xfrm>
            <a:prstGeom prst="rect">
              <a:avLst/>
            </a:prstGeom>
            <a:noFill/>
            <a:extLst/>
          </p:spPr>
        </p:pic>
        <p:pic>
          <p:nvPicPr>
            <p:cNvPr id="348" name="Picture 377"/>
            <p:cNvPicPr>
              <a:picLocks noChangeArrowheads="1"/>
            </p:cNvPicPr>
            <p:nvPr/>
          </p:nvPicPr>
          <p:blipFill>
            <a:blip r:embed="rId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287934" y="3676755"/>
              <a:ext cx="86995" cy="96302"/>
            </a:xfrm>
            <a:prstGeom prst="rect">
              <a:avLst/>
            </a:prstGeom>
            <a:noFill/>
            <a:extLst/>
          </p:spPr>
        </p:pic>
        <p:pic>
          <p:nvPicPr>
            <p:cNvPr id="349" name="Picture 378"/>
            <p:cNvPicPr>
              <a:picLocks noChangeArrowheads="1"/>
            </p:cNvPicPr>
            <p:nvPr/>
          </p:nvPicPr>
          <p:blipFill>
            <a:blip r:embed="rId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176047" y="3645005"/>
              <a:ext cx="144779" cy="150876"/>
            </a:xfrm>
            <a:prstGeom prst="rect">
              <a:avLst/>
            </a:prstGeom>
            <a:noFill/>
            <a:extLst/>
          </p:spPr>
        </p:pic>
        <p:pic>
          <p:nvPicPr>
            <p:cNvPr id="350" name="Picture 379"/>
            <p:cNvPicPr>
              <a:picLocks noChangeArrowheads="1"/>
            </p:cNvPicPr>
            <p:nvPr/>
          </p:nvPicPr>
          <p:blipFill>
            <a:blip r:embed="rId7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219355" y="3686132"/>
              <a:ext cx="86562" cy="93890"/>
            </a:xfrm>
            <a:prstGeom prst="rect">
              <a:avLst/>
            </a:prstGeom>
            <a:noFill/>
            <a:extLst/>
          </p:spPr>
        </p:pic>
        <p:pic>
          <p:nvPicPr>
            <p:cNvPr id="351" name="Picture 380"/>
            <p:cNvPicPr>
              <a:picLocks noChangeArrowheads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110516" y="3649578"/>
              <a:ext cx="138684" cy="150876"/>
            </a:xfrm>
            <a:prstGeom prst="rect">
              <a:avLst/>
            </a:prstGeom>
            <a:noFill/>
            <a:extLst/>
          </p:spPr>
        </p:pic>
        <p:pic>
          <p:nvPicPr>
            <p:cNvPr id="352" name="Picture 381"/>
            <p:cNvPicPr>
              <a:picLocks noChangeArrowheads="1"/>
            </p:cNvPicPr>
            <p:nvPr/>
          </p:nvPicPr>
          <p:blipFill>
            <a:blip r:embed="rId7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153442" y="3690725"/>
              <a:ext cx="81153" cy="93617"/>
            </a:xfrm>
            <a:prstGeom prst="rect">
              <a:avLst/>
            </a:prstGeom>
            <a:noFill/>
            <a:extLst/>
          </p:spPr>
        </p:pic>
        <p:pic>
          <p:nvPicPr>
            <p:cNvPr id="353" name="Picture 382"/>
            <p:cNvPicPr>
              <a:picLocks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011456" y="3649578"/>
              <a:ext cx="137160" cy="149352"/>
            </a:xfrm>
            <a:prstGeom prst="rect">
              <a:avLst/>
            </a:prstGeom>
            <a:noFill/>
            <a:extLst/>
          </p:spPr>
        </p:pic>
        <p:pic>
          <p:nvPicPr>
            <p:cNvPr id="354" name="Picture 383"/>
            <p:cNvPicPr>
              <a:picLocks noChangeArrowheads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054000" y="3690458"/>
              <a:ext cx="80015" cy="93231"/>
            </a:xfrm>
            <a:prstGeom prst="rect">
              <a:avLst/>
            </a:prstGeom>
            <a:noFill/>
            <a:extLst/>
          </p:spPr>
        </p:pic>
        <p:pic>
          <p:nvPicPr>
            <p:cNvPr id="355" name="Picture 384"/>
            <p:cNvPicPr>
              <a:picLocks noChangeArrowheads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941352" y="3645005"/>
              <a:ext cx="140207" cy="150876"/>
            </a:xfrm>
            <a:prstGeom prst="rect">
              <a:avLst/>
            </a:prstGeom>
            <a:noFill/>
            <a:extLst/>
          </p:spPr>
        </p:pic>
        <p:pic>
          <p:nvPicPr>
            <p:cNvPr id="356" name="Picture 385"/>
            <p:cNvPicPr>
              <a:picLocks noChangeArrowheads="1"/>
            </p:cNvPicPr>
            <p:nvPr/>
          </p:nvPicPr>
          <p:blipFill>
            <a:blip r:embed="rId7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984526" y="3685773"/>
              <a:ext cx="82174" cy="95122"/>
            </a:xfrm>
            <a:prstGeom prst="rect">
              <a:avLst/>
            </a:prstGeom>
            <a:noFill/>
            <a:extLst/>
          </p:spPr>
        </p:pic>
        <p:pic>
          <p:nvPicPr>
            <p:cNvPr id="357" name="Picture 386"/>
            <p:cNvPicPr>
              <a:picLocks noChangeArrowheads="1"/>
            </p:cNvPicPr>
            <p:nvPr/>
          </p:nvPicPr>
          <p:blipFill>
            <a:blip r:embed="rId7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866675" y="3635862"/>
              <a:ext cx="147828" cy="173736"/>
            </a:xfrm>
            <a:prstGeom prst="rect">
              <a:avLst/>
            </a:prstGeom>
            <a:noFill/>
            <a:extLst/>
          </p:spPr>
        </p:pic>
        <p:pic>
          <p:nvPicPr>
            <p:cNvPr id="358" name="Picture 387"/>
            <p:cNvPicPr>
              <a:picLocks noChangeArrowheads="1"/>
            </p:cNvPicPr>
            <p:nvPr/>
          </p:nvPicPr>
          <p:blipFill>
            <a:blip r:embed="rId8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909982" y="3677391"/>
              <a:ext cx="89841" cy="116585"/>
            </a:xfrm>
            <a:prstGeom prst="rect">
              <a:avLst/>
            </a:prstGeom>
            <a:noFill/>
            <a:extLst/>
          </p:spPr>
        </p:pic>
        <p:pic>
          <p:nvPicPr>
            <p:cNvPr id="359" name="Picture 388"/>
            <p:cNvPicPr>
              <a:picLocks noChangeArrowheads="1"/>
            </p:cNvPicPr>
            <p:nvPr/>
          </p:nvPicPr>
          <p:blipFill>
            <a:blip r:embed="rId8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795047" y="3623669"/>
              <a:ext cx="114300" cy="170687"/>
            </a:xfrm>
            <a:prstGeom prst="rect">
              <a:avLst/>
            </a:prstGeom>
            <a:noFill/>
            <a:extLst/>
          </p:spPr>
        </p:pic>
        <p:pic>
          <p:nvPicPr>
            <p:cNvPr id="360" name="Picture 389"/>
            <p:cNvPicPr>
              <a:picLocks noChangeArrowheads="1"/>
            </p:cNvPicPr>
            <p:nvPr/>
          </p:nvPicPr>
          <p:blipFill>
            <a:blip r:embed="rId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838355" y="3664436"/>
              <a:ext cx="57417" cy="114554"/>
            </a:xfrm>
            <a:prstGeom prst="rect">
              <a:avLst/>
            </a:prstGeom>
            <a:noFill/>
            <a:extLst/>
          </p:spPr>
        </p:pic>
        <p:pic>
          <p:nvPicPr>
            <p:cNvPr id="361" name="Picture 390"/>
            <p:cNvPicPr>
              <a:picLocks noChangeArrowheads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735611" y="3613002"/>
              <a:ext cx="144779" cy="150876"/>
            </a:xfrm>
            <a:prstGeom prst="rect">
              <a:avLst/>
            </a:prstGeom>
            <a:noFill/>
            <a:extLst/>
          </p:spPr>
        </p:pic>
        <p:pic>
          <p:nvPicPr>
            <p:cNvPr id="362" name="Picture 391"/>
            <p:cNvPicPr>
              <a:picLocks noChangeArrowheads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778313" y="3654321"/>
              <a:ext cx="87151" cy="94360"/>
            </a:xfrm>
            <a:prstGeom prst="rect">
              <a:avLst/>
            </a:prstGeom>
            <a:noFill/>
            <a:extLst/>
          </p:spPr>
        </p:pic>
        <p:pic>
          <p:nvPicPr>
            <p:cNvPr id="363" name="Picture 392"/>
            <p:cNvPicPr>
              <a:picLocks noChangeArrowheads="1"/>
            </p:cNvPicPr>
            <p:nvPr/>
          </p:nvPicPr>
          <p:blipFill>
            <a:blip r:embed="rId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670080" y="3596237"/>
              <a:ext cx="143255" cy="150876"/>
            </a:xfrm>
            <a:prstGeom prst="rect">
              <a:avLst/>
            </a:prstGeom>
            <a:noFill/>
            <a:extLst/>
          </p:spPr>
        </p:pic>
        <p:pic>
          <p:nvPicPr>
            <p:cNvPr id="364" name="Picture 393"/>
            <p:cNvPicPr>
              <a:picLocks noChangeArrowheads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713031" y="3637474"/>
              <a:ext cx="85278" cy="93868"/>
            </a:xfrm>
            <a:prstGeom prst="rect">
              <a:avLst/>
            </a:prstGeom>
            <a:noFill/>
            <a:extLst/>
          </p:spPr>
        </p:pic>
        <p:pic>
          <p:nvPicPr>
            <p:cNvPr id="365" name="Picture 394"/>
            <p:cNvPicPr>
              <a:picLocks noChangeArrowheads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607595" y="3571853"/>
              <a:ext cx="149352" cy="185928"/>
            </a:xfrm>
            <a:prstGeom prst="rect">
              <a:avLst/>
            </a:prstGeom>
            <a:noFill/>
            <a:extLst/>
          </p:spPr>
        </p:pic>
        <p:pic>
          <p:nvPicPr>
            <p:cNvPr id="366" name="Picture 395"/>
            <p:cNvPicPr>
              <a:picLocks noChangeArrowheads="1"/>
            </p:cNvPicPr>
            <p:nvPr/>
          </p:nvPicPr>
          <p:blipFill>
            <a:blip r:embed="rId8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650934" y="3613382"/>
              <a:ext cx="91916" cy="128142"/>
            </a:xfrm>
            <a:prstGeom prst="rect">
              <a:avLst/>
            </a:prstGeom>
            <a:noFill/>
            <a:extLst/>
          </p:spPr>
        </p:pic>
        <p:pic>
          <p:nvPicPr>
            <p:cNvPr id="367" name="Picture 396"/>
            <p:cNvPicPr>
              <a:picLocks noChangeArrowheads="1"/>
            </p:cNvPicPr>
            <p:nvPr/>
          </p:nvPicPr>
          <p:blipFill>
            <a:blip r:embed="rId8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43587" y="3547469"/>
              <a:ext cx="149352" cy="163068"/>
            </a:xfrm>
            <a:prstGeom prst="rect">
              <a:avLst/>
            </a:prstGeom>
            <a:noFill/>
            <a:extLst/>
          </p:spPr>
        </p:pic>
        <p:pic>
          <p:nvPicPr>
            <p:cNvPr id="368" name="Picture 397"/>
            <p:cNvPicPr>
              <a:picLocks noChangeArrowheads="1"/>
            </p:cNvPicPr>
            <p:nvPr/>
          </p:nvPicPr>
          <p:blipFill>
            <a:blip r:embed="rId9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85652" y="3589125"/>
              <a:ext cx="93444" cy="105917"/>
            </a:xfrm>
            <a:prstGeom prst="rect">
              <a:avLst/>
            </a:prstGeom>
            <a:noFill/>
            <a:extLst/>
          </p:spPr>
        </p:pic>
        <p:pic>
          <p:nvPicPr>
            <p:cNvPr id="369" name="Picture 398"/>
            <p:cNvPicPr>
              <a:picLocks noChangeArrowheads="1"/>
            </p:cNvPicPr>
            <p:nvPr/>
          </p:nvPicPr>
          <p:blipFill>
            <a:blip r:embed="rId9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00916" y="3536802"/>
              <a:ext cx="129539" cy="170687"/>
            </a:xfrm>
            <a:prstGeom prst="rect">
              <a:avLst/>
            </a:prstGeom>
            <a:noFill/>
            <a:extLst/>
          </p:spPr>
        </p:pic>
        <p:pic>
          <p:nvPicPr>
            <p:cNvPr id="370" name="Picture 399"/>
            <p:cNvPicPr>
              <a:picLocks noChangeArrowheads="1"/>
            </p:cNvPicPr>
            <p:nvPr/>
          </p:nvPicPr>
          <p:blipFill>
            <a:blip r:embed="rId9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43969" y="3578585"/>
              <a:ext cx="71627" cy="112902"/>
            </a:xfrm>
            <a:prstGeom prst="rect">
              <a:avLst/>
            </a:prstGeom>
            <a:noFill/>
            <a:extLst/>
          </p:spPr>
        </p:pic>
        <p:pic>
          <p:nvPicPr>
            <p:cNvPr id="371" name="Picture 400"/>
            <p:cNvPicPr>
              <a:picLocks noChangeArrowheads="1"/>
            </p:cNvPicPr>
            <p:nvPr/>
          </p:nvPicPr>
          <p:blipFill>
            <a:blip r:embed="rId9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459768" y="3516990"/>
              <a:ext cx="143255" cy="152400"/>
            </a:xfrm>
            <a:prstGeom prst="rect">
              <a:avLst/>
            </a:prstGeom>
            <a:noFill/>
            <a:extLst/>
          </p:spPr>
        </p:pic>
        <p:pic>
          <p:nvPicPr>
            <p:cNvPr id="372" name="Picture 401"/>
            <p:cNvPicPr>
              <a:picLocks noChangeArrowheads="1"/>
            </p:cNvPicPr>
            <p:nvPr/>
          </p:nvPicPr>
          <p:blipFill>
            <a:blip r:embed="rId9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01681" y="3557999"/>
              <a:ext cx="87185" cy="95025"/>
            </a:xfrm>
            <a:prstGeom prst="rect">
              <a:avLst/>
            </a:prstGeom>
            <a:noFill/>
            <a:extLst/>
          </p:spPr>
        </p:pic>
        <p:pic>
          <p:nvPicPr>
            <p:cNvPr id="373" name="Picture 402"/>
            <p:cNvPicPr>
              <a:picLocks noChangeArrowheads="1"/>
            </p:cNvPicPr>
            <p:nvPr/>
          </p:nvPicPr>
          <p:blipFill>
            <a:blip r:embed="rId9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398807" y="3488034"/>
              <a:ext cx="144779" cy="149352"/>
            </a:xfrm>
            <a:prstGeom prst="rect">
              <a:avLst/>
            </a:prstGeom>
            <a:noFill/>
            <a:extLst/>
          </p:spPr>
        </p:pic>
        <p:pic>
          <p:nvPicPr>
            <p:cNvPr id="374" name="Picture 403"/>
            <p:cNvPicPr>
              <a:picLocks noChangeArrowheads="1"/>
            </p:cNvPicPr>
            <p:nvPr/>
          </p:nvPicPr>
          <p:blipFill>
            <a:blip r:embed="rId9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441677" y="3529124"/>
              <a:ext cx="88255" cy="93284"/>
            </a:xfrm>
            <a:prstGeom prst="rect">
              <a:avLst/>
            </a:prstGeom>
            <a:noFill/>
            <a:extLst/>
          </p:spPr>
        </p:pic>
        <p:pic>
          <p:nvPicPr>
            <p:cNvPr id="375" name="Picture 404"/>
            <p:cNvPicPr>
              <a:picLocks noChangeArrowheads="1"/>
            </p:cNvPicPr>
            <p:nvPr/>
          </p:nvPicPr>
          <p:blipFill>
            <a:blip r:embed="rId9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340895" y="3448409"/>
              <a:ext cx="155447" cy="187452"/>
            </a:xfrm>
            <a:prstGeom prst="rect">
              <a:avLst/>
            </a:prstGeom>
            <a:noFill/>
            <a:extLst/>
          </p:spPr>
        </p:pic>
        <p:pic>
          <p:nvPicPr>
            <p:cNvPr id="376" name="Picture 405"/>
            <p:cNvPicPr>
              <a:picLocks noChangeArrowheads="1"/>
            </p:cNvPicPr>
            <p:nvPr/>
          </p:nvPicPr>
          <p:blipFill>
            <a:blip r:embed="rId9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384190" y="3489938"/>
              <a:ext cx="98183" cy="130555"/>
            </a:xfrm>
            <a:prstGeom prst="rect">
              <a:avLst/>
            </a:prstGeom>
            <a:noFill/>
            <a:extLst/>
          </p:spPr>
        </p:pic>
        <p:pic>
          <p:nvPicPr>
            <p:cNvPr id="377" name="Picture 406"/>
            <p:cNvPicPr>
              <a:picLocks noChangeArrowheads="1"/>
            </p:cNvPicPr>
            <p:nvPr/>
          </p:nvPicPr>
          <p:blipFill>
            <a:blip r:embed="rId9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284507" y="3419454"/>
              <a:ext cx="146304" cy="150876"/>
            </a:xfrm>
            <a:prstGeom prst="rect">
              <a:avLst/>
            </a:prstGeom>
            <a:noFill/>
            <a:extLst/>
          </p:spPr>
        </p:pic>
        <p:pic>
          <p:nvPicPr>
            <p:cNvPr id="378" name="Picture 407"/>
            <p:cNvPicPr>
              <a:picLocks noChangeArrowheads="1"/>
            </p:cNvPicPr>
            <p:nvPr/>
          </p:nvPicPr>
          <p:blipFill>
            <a:blip r:embed="rId10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326413" y="3460173"/>
              <a:ext cx="90584" cy="94059"/>
            </a:xfrm>
            <a:prstGeom prst="rect">
              <a:avLst/>
            </a:prstGeom>
            <a:noFill/>
            <a:extLst/>
          </p:spPr>
        </p:pic>
        <p:pic>
          <p:nvPicPr>
            <p:cNvPr id="379" name="Picture 408"/>
            <p:cNvPicPr>
              <a:picLocks noChangeArrowheads="1"/>
            </p:cNvPicPr>
            <p:nvPr/>
          </p:nvPicPr>
          <p:blipFill>
            <a:blip r:embed="rId10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88495" y="3337157"/>
              <a:ext cx="175260" cy="184404"/>
            </a:xfrm>
            <a:prstGeom prst="rect">
              <a:avLst/>
            </a:prstGeom>
            <a:noFill/>
            <a:extLst/>
          </p:spPr>
        </p:pic>
        <p:pic>
          <p:nvPicPr>
            <p:cNvPr id="380" name="Picture 409"/>
            <p:cNvPicPr>
              <a:picLocks noChangeArrowheads="1"/>
            </p:cNvPicPr>
            <p:nvPr/>
          </p:nvPicPr>
          <p:blipFill>
            <a:blip r:embed="rId10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230532" y="3378941"/>
              <a:ext cx="118872" cy="127380"/>
            </a:xfrm>
            <a:prstGeom prst="rect">
              <a:avLst/>
            </a:prstGeom>
            <a:noFill/>
            <a:extLst/>
          </p:spPr>
        </p:pic>
        <p:pic>
          <p:nvPicPr>
            <p:cNvPr id="381" name="Picture 410"/>
            <p:cNvPicPr>
              <a:picLocks noChangeArrowheads="1"/>
            </p:cNvPicPr>
            <p:nvPr/>
          </p:nvPicPr>
          <p:blipFill>
            <a:blip r:embed="rId10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29059" y="3299058"/>
              <a:ext cx="158495" cy="167639"/>
            </a:xfrm>
            <a:prstGeom prst="rect">
              <a:avLst/>
            </a:prstGeom>
            <a:noFill/>
            <a:extLst/>
          </p:spPr>
        </p:pic>
        <p:pic>
          <p:nvPicPr>
            <p:cNvPr id="382" name="Picture 411"/>
            <p:cNvPicPr>
              <a:picLocks noChangeArrowheads="1"/>
            </p:cNvPicPr>
            <p:nvPr/>
          </p:nvPicPr>
          <p:blipFill>
            <a:blip r:embed="rId10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71223" y="3340586"/>
              <a:ext cx="101454" cy="109728"/>
            </a:xfrm>
            <a:prstGeom prst="rect">
              <a:avLst/>
            </a:prstGeom>
            <a:noFill/>
            <a:extLst/>
          </p:spPr>
        </p:pic>
        <p:pic>
          <p:nvPicPr>
            <p:cNvPr id="383" name="Picture 412"/>
            <p:cNvPicPr>
              <a:picLocks noChangeArrowheads="1"/>
            </p:cNvPicPr>
            <p:nvPr/>
          </p:nvPicPr>
          <p:blipFill>
            <a:blip r:embed="rId10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89435" y="3262481"/>
              <a:ext cx="149352" cy="150876"/>
            </a:xfrm>
            <a:prstGeom prst="rect">
              <a:avLst/>
            </a:prstGeom>
            <a:noFill/>
            <a:extLst/>
          </p:spPr>
        </p:pic>
        <p:pic>
          <p:nvPicPr>
            <p:cNvPr id="384" name="Picture 413"/>
            <p:cNvPicPr>
              <a:picLocks noChangeArrowheads="1"/>
            </p:cNvPicPr>
            <p:nvPr/>
          </p:nvPicPr>
          <p:blipFill>
            <a:blip r:embed="rId10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31430" y="3303671"/>
              <a:ext cx="92426" cy="93759"/>
            </a:xfrm>
            <a:prstGeom prst="rect">
              <a:avLst/>
            </a:prstGeom>
            <a:noFill/>
            <a:extLst/>
          </p:spPr>
        </p:pic>
        <p:pic>
          <p:nvPicPr>
            <p:cNvPr id="385" name="Picture 414"/>
            <p:cNvPicPr>
              <a:picLocks noChangeArrowheads="1"/>
            </p:cNvPicPr>
            <p:nvPr/>
          </p:nvPicPr>
          <p:blipFill>
            <a:blip r:embed="rId10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40668" y="3215238"/>
              <a:ext cx="160020" cy="175260"/>
            </a:xfrm>
            <a:prstGeom prst="rect">
              <a:avLst/>
            </a:prstGeom>
            <a:noFill/>
            <a:extLst/>
          </p:spPr>
        </p:pic>
        <p:pic>
          <p:nvPicPr>
            <p:cNvPr id="386" name="Picture 415"/>
            <p:cNvPicPr>
              <a:picLocks noChangeArrowheads="1"/>
            </p:cNvPicPr>
            <p:nvPr/>
          </p:nvPicPr>
          <p:blipFill>
            <a:blip r:embed="rId10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83983" y="3257021"/>
              <a:ext cx="101718" cy="117347"/>
            </a:xfrm>
            <a:prstGeom prst="rect">
              <a:avLst/>
            </a:prstGeom>
            <a:noFill/>
            <a:extLst/>
          </p:spPr>
        </p:pic>
        <p:pic>
          <p:nvPicPr>
            <p:cNvPr id="387" name="Picture 416"/>
            <p:cNvPicPr>
              <a:picLocks noChangeArrowheads="1"/>
            </p:cNvPicPr>
            <p:nvPr/>
          </p:nvPicPr>
          <p:blipFill>
            <a:blip r:embed="rId10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96471" y="3187805"/>
              <a:ext cx="156971" cy="149352"/>
            </a:xfrm>
            <a:prstGeom prst="rect">
              <a:avLst/>
            </a:prstGeom>
            <a:noFill/>
            <a:extLst/>
          </p:spPr>
        </p:pic>
        <p:pic>
          <p:nvPicPr>
            <p:cNvPr id="388" name="Picture 417"/>
            <p:cNvPicPr>
              <a:picLocks noChangeArrowheads="1"/>
            </p:cNvPicPr>
            <p:nvPr/>
          </p:nvPicPr>
          <p:blipFill>
            <a:blip r:embed="rId1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38382" y="3228446"/>
              <a:ext cx="101345" cy="92964"/>
            </a:xfrm>
            <a:prstGeom prst="rect">
              <a:avLst/>
            </a:prstGeom>
            <a:noFill/>
            <a:extLst/>
          </p:spPr>
        </p:pic>
        <p:pic>
          <p:nvPicPr>
            <p:cNvPr id="389" name="Picture 418"/>
            <p:cNvPicPr>
              <a:picLocks noChangeArrowheads="1"/>
            </p:cNvPicPr>
            <p:nvPr/>
          </p:nvPicPr>
          <p:blipFill>
            <a:blip r:embed="rId1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78183" y="3167994"/>
              <a:ext cx="158495" cy="147828"/>
            </a:xfrm>
            <a:prstGeom prst="rect">
              <a:avLst/>
            </a:prstGeom>
            <a:noFill/>
            <a:extLst/>
          </p:spPr>
        </p:pic>
        <p:pic>
          <p:nvPicPr>
            <p:cNvPr id="390" name="Picture 419"/>
            <p:cNvPicPr>
              <a:picLocks noChangeArrowheads="1"/>
            </p:cNvPicPr>
            <p:nvPr/>
          </p:nvPicPr>
          <p:blipFill>
            <a:blip r:embed="rId1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20474" y="3208506"/>
              <a:ext cx="102361" cy="91566"/>
            </a:xfrm>
            <a:prstGeom prst="rect">
              <a:avLst/>
            </a:prstGeom>
            <a:noFill/>
            <a:extLst/>
          </p:spPr>
        </p:pic>
        <p:pic>
          <p:nvPicPr>
            <p:cNvPr id="391" name="Picture 420"/>
            <p:cNvPicPr>
              <a:picLocks noChangeArrowheads="1"/>
            </p:cNvPicPr>
            <p:nvPr/>
          </p:nvPicPr>
          <p:blipFill>
            <a:blip r:embed="rId1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33987" y="3114654"/>
              <a:ext cx="178307" cy="155447"/>
            </a:xfrm>
            <a:prstGeom prst="rect">
              <a:avLst/>
            </a:prstGeom>
            <a:noFill/>
            <a:extLst/>
          </p:spPr>
        </p:pic>
        <p:pic>
          <p:nvPicPr>
            <p:cNvPr id="392" name="Picture 421"/>
            <p:cNvPicPr>
              <a:picLocks noChangeArrowheads="1"/>
            </p:cNvPicPr>
            <p:nvPr/>
          </p:nvPicPr>
          <p:blipFill>
            <a:blip r:embed="rId1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76914" y="3155293"/>
              <a:ext cx="121229" cy="99734"/>
            </a:xfrm>
            <a:prstGeom prst="rect">
              <a:avLst/>
            </a:prstGeom>
            <a:noFill/>
            <a:extLst/>
          </p:spPr>
        </p:pic>
        <p:pic>
          <p:nvPicPr>
            <p:cNvPr id="393" name="Picture 422"/>
            <p:cNvPicPr>
              <a:picLocks noChangeArrowheads="1"/>
            </p:cNvPicPr>
            <p:nvPr/>
          </p:nvPicPr>
          <p:blipFill>
            <a:blip r:embed="rId1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14175" y="3058266"/>
              <a:ext cx="158495" cy="163068"/>
            </a:xfrm>
            <a:prstGeom prst="rect">
              <a:avLst/>
            </a:prstGeom>
            <a:noFill/>
            <a:extLst/>
          </p:spPr>
        </p:pic>
        <p:pic>
          <p:nvPicPr>
            <p:cNvPr id="394" name="Picture 423"/>
            <p:cNvPicPr>
              <a:picLocks noChangeArrowheads="1"/>
            </p:cNvPicPr>
            <p:nvPr/>
          </p:nvPicPr>
          <p:blipFill>
            <a:blip r:embed="rId1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56212" y="3099922"/>
              <a:ext cx="102877" cy="106171"/>
            </a:xfrm>
            <a:prstGeom prst="rect">
              <a:avLst/>
            </a:prstGeom>
            <a:noFill/>
            <a:extLst/>
          </p:spPr>
        </p:pic>
        <p:pic>
          <p:nvPicPr>
            <p:cNvPr id="395" name="Picture 424"/>
            <p:cNvPicPr>
              <a:picLocks noChangeArrowheads="1"/>
            </p:cNvPicPr>
            <p:nvPr/>
          </p:nvPicPr>
          <p:blipFill>
            <a:blip r:embed="rId1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82171" y="3000354"/>
              <a:ext cx="160020" cy="163068"/>
            </a:xfrm>
            <a:prstGeom prst="rect">
              <a:avLst/>
            </a:prstGeom>
            <a:noFill/>
            <a:extLst/>
          </p:spPr>
        </p:pic>
        <p:pic>
          <p:nvPicPr>
            <p:cNvPr id="396" name="Picture 425"/>
            <p:cNvPicPr>
              <a:picLocks noChangeArrowheads="1"/>
            </p:cNvPicPr>
            <p:nvPr/>
          </p:nvPicPr>
          <p:blipFill>
            <a:blip r:embed="rId1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25101" y="3042263"/>
              <a:ext cx="102866" cy="104902"/>
            </a:xfrm>
            <a:prstGeom prst="rect">
              <a:avLst/>
            </a:prstGeom>
            <a:noFill/>
            <a:extLst/>
          </p:spPr>
        </p:pic>
        <p:pic>
          <p:nvPicPr>
            <p:cNvPr id="397" name="Picture 426"/>
            <p:cNvPicPr>
              <a:picLocks noChangeArrowheads="1"/>
            </p:cNvPicPr>
            <p:nvPr/>
          </p:nvPicPr>
          <p:blipFill>
            <a:blip r:embed="rId1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42547" y="2937870"/>
              <a:ext cx="181355" cy="158495"/>
            </a:xfrm>
            <a:prstGeom prst="rect">
              <a:avLst/>
            </a:prstGeom>
            <a:noFill/>
            <a:extLst/>
          </p:spPr>
        </p:pic>
        <p:pic>
          <p:nvPicPr>
            <p:cNvPr id="398" name="Picture 427"/>
            <p:cNvPicPr>
              <a:picLocks noChangeArrowheads="1"/>
            </p:cNvPicPr>
            <p:nvPr/>
          </p:nvPicPr>
          <p:blipFill>
            <a:blip r:embed="rId1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84711" y="2979517"/>
              <a:ext cx="125169" cy="100603"/>
            </a:xfrm>
            <a:prstGeom prst="rect">
              <a:avLst/>
            </a:prstGeom>
            <a:noFill/>
            <a:extLst/>
          </p:spPr>
        </p:pic>
        <p:pic>
          <p:nvPicPr>
            <p:cNvPr id="399" name="Picture 428"/>
            <p:cNvPicPr>
              <a:picLocks noChangeArrowheads="1"/>
            </p:cNvPicPr>
            <p:nvPr/>
          </p:nvPicPr>
          <p:blipFill>
            <a:blip r:embed="rId1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19687" y="2890625"/>
              <a:ext cx="150876" cy="144779"/>
            </a:xfrm>
            <a:prstGeom prst="rect">
              <a:avLst/>
            </a:prstGeom>
            <a:noFill/>
            <a:extLst/>
          </p:spPr>
        </p:pic>
        <p:pic>
          <p:nvPicPr>
            <p:cNvPr id="400" name="Picture 429"/>
            <p:cNvPicPr>
              <a:picLocks noChangeArrowheads="1"/>
            </p:cNvPicPr>
            <p:nvPr/>
          </p:nvPicPr>
          <p:blipFill>
            <a:blip r:embed="rId1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62551" y="2931583"/>
              <a:ext cx="94414" cy="88728"/>
            </a:xfrm>
            <a:prstGeom prst="rect">
              <a:avLst/>
            </a:prstGeom>
            <a:noFill/>
            <a:extLst/>
          </p:spPr>
        </p:pic>
        <p:pic>
          <p:nvPicPr>
            <p:cNvPr id="401" name="Picture 430"/>
            <p:cNvPicPr>
              <a:picLocks noChangeArrowheads="1"/>
            </p:cNvPicPr>
            <p:nvPr/>
          </p:nvPicPr>
          <p:blipFill>
            <a:blip r:embed="rId1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80064" y="2829666"/>
              <a:ext cx="170687" cy="160020"/>
            </a:xfrm>
            <a:prstGeom prst="rect">
              <a:avLst/>
            </a:prstGeom>
            <a:noFill/>
            <a:extLst/>
          </p:spPr>
        </p:pic>
        <p:pic>
          <p:nvPicPr>
            <p:cNvPr id="402" name="Picture 431"/>
            <p:cNvPicPr>
              <a:picLocks noChangeArrowheads="1"/>
            </p:cNvPicPr>
            <p:nvPr/>
          </p:nvPicPr>
          <p:blipFill>
            <a:blip r:embed="rId1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22355" y="2871155"/>
              <a:ext cx="113410" cy="103417"/>
            </a:xfrm>
            <a:prstGeom prst="rect">
              <a:avLst/>
            </a:prstGeom>
            <a:noFill/>
            <a:extLst/>
          </p:spPr>
        </p:pic>
        <p:pic>
          <p:nvPicPr>
            <p:cNvPr id="403" name="Picture 432"/>
            <p:cNvPicPr>
              <a:picLocks noChangeArrowheads="1"/>
            </p:cNvPicPr>
            <p:nvPr/>
          </p:nvPicPr>
          <p:blipFill>
            <a:blip r:embed="rId1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67871" y="2764133"/>
              <a:ext cx="150876" cy="146304"/>
            </a:xfrm>
            <a:prstGeom prst="rect">
              <a:avLst/>
            </a:prstGeom>
            <a:noFill/>
            <a:extLst/>
          </p:spPr>
        </p:pic>
        <p:pic>
          <p:nvPicPr>
            <p:cNvPr id="404" name="Picture 433"/>
            <p:cNvPicPr>
              <a:picLocks noChangeArrowheads="1"/>
            </p:cNvPicPr>
            <p:nvPr/>
          </p:nvPicPr>
          <p:blipFill>
            <a:blip r:embed="rId1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11080" y="2805307"/>
              <a:ext cx="93984" cy="89099"/>
            </a:xfrm>
            <a:prstGeom prst="rect">
              <a:avLst/>
            </a:prstGeom>
            <a:noFill/>
            <a:extLst/>
          </p:spPr>
        </p:pic>
        <p:pic>
          <p:nvPicPr>
            <p:cNvPr id="405" name="Picture 434"/>
            <p:cNvPicPr>
              <a:picLocks noChangeArrowheads="1"/>
            </p:cNvPicPr>
            <p:nvPr/>
          </p:nvPicPr>
          <p:blipFill>
            <a:blip r:embed="rId1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49583" y="2730606"/>
              <a:ext cx="153923" cy="117347"/>
            </a:xfrm>
            <a:prstGeom prst="rect">
              <a:avLst/>
            </a:prstGeom>
            <a:noFill/>
            <a:extLst/>
          </p:spPr>
        </p:pic>
        <p:pic>
          <p:nvPicPr>
            <p:cNvPr id="406" name="Picture 435"/>
            <p:cNvPicPr>
              <a:picLocks noChangeArrowheads="1"/>
            </p:cNvPicPr>
            <p:nvPr/>
          </p:nvPicPr>
          <p:blipFill>
            <a:blip r:embed="rId1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91636" y="2772135"/>
              <a:ext cx="97394" cy="60070"/>
            </a:xfrm>
            <a:prstGeom prst="rect">
              <a:avLst/>
            </a:prstGeom>
            <a:noFill/>
            <a:extLst/>
          </p:spPr>
        </p:pic>
        <p:pic>
          <p:nvPicPr>
            <p:cNvPr id="407" name="Picture 436"/>
            <p:cNvPicPr>
              <a:picLocks noChangeArrowheads="1"/>
            </p:cNvPicPr>
            <p:nvPr/>
          </p:nvPicPr>
          <p:blipFill>
            <a:blip r:embed="rId1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32820" y="2657453"/>
              <a:ext cx="155447" cy="149352"/>
            </a:xfrm>
            <a:prstGeom prst="rect">
              <a:avLst/>
            </a:prstGeom>
            <a:noFill/>
            <a:extLst/>
          </p:spPr>
        </p:pic>
        <p:pic>
          <p:nvPicPr>
            <p:cNvPr id="408" name="Picture 437"/>
            <p:cNvPicPr>
              <a:picLocks noChangeArrowheads="1"/>
            </p:cNvPicPr>
            <p:nvPr/>
          </p:nvPicPr>
          <p:blipFill>
            <a:blip r:embed="rId1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75619" y="2697967"/>
              <a:ext cx="98694" cy="92836"/>
            </a:xfrm>
            <a:prstGeom prst="rect">
              <a:avLst/>
            </a:prstGeom>
            <a:noFill/>
            <a:extLst/>
          </p:spPr>
        </p:pic>
        <p:pic>
          <p:nvPicPr>
            <p:cNvPr id="409" name="Picture 438"/>
            <p:cNvPicPr>
              <a:picLocks noChangeArrowheads="1"/>
            </p:cNvPicPr>
            <p:nvPr/>
          </p:nvPicPr>
          <p:blipFill>
            <a:blip r:embed="rId1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697768" y="2626974"/>
              <a:ext cx="176784" cy="117347"/>
            </a:xfrm>
            <a:prstGeom prst="rect">
              <a:avLst/>
            </a:prstGeom>
            <a:noFill/>
            <a:extLst/>
          </p:spPr>
        </p:pic>
        <p:pic>
          <p:nvPicPr>
            <p:cNvPr id="410" name="Picture 439"/>
            <p:cNvPicPr>
              <a:picLocks noChangeArrowheads="1"/>
            </p:cNvPicPr>
            <p:nvPr/>
          </p:nvPicPr>
          <p:blipFill>
            <a:blip r:embed="rId1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40694" y="2668375"/>
              <a:ext cx="120268" cy="60197"/>
            </a:xfrm>
            <a:prstGeom prst="rect">
              <a:avLst/>
            </a:prstGeom>
            <a:noFill/>
            <a:extLst/>
          </p:spPr>
        </p:pic>
        <p:pic>
          <p:nvPicPr>
            <p:cNvPr id="411" name="Picture 440"/>
            <p:cNvPicPr>
              <a:picLocks noChangeArrowheads="1"/>
            </p:cNvPicPr>
            <p:nvPr/>
          </p:nvPicPr>
          <p:blipFill>
            <a:blip r:embed="rId1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16056" y="2555345"/>
              <a:ext cx="150876" cy="144779"/>
            </a:xfrm>
            <a:prstGeom prst="rect">
              <a:avLst/>
            </a:prstGeom>
            <a:noFill/>
            <a:extLst/>
          </p:spPr>
        </p:pic>
        <p:pic>
          <p:nvPicPr>
            <p:cNvPr id="412" name="Picture 441"/>
            <p:cNvPicPr>
              <a:picLocks noChangeArrowheads="1"/>
            </p:cNvPicPr>
            <p:nvPr/>
          </p:nvPicPr>
          <p:blipFill>
            <a:blip r:embed="rId1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58266" y="2596874"/>
              <a:ext cx="93957" cy="87485"/>
            </a:xfrm>
            <a:prstGeom prst="rect">
              <a:avLst/>
            </a:prstGeom>
            <a:noFill/>
            <a:extLst/>
          </p:spPr>
        </p:pic>
        <p:pic>
          <p:nvPicPr>
            <p:cNvPr id="413" name="Picture 442"/>
            <p:cNvPicPr>
              <a:picLocks noChangeArrowheads="1"/>
            </p:cNvPicPr>
            <p:nvPr/>
          </p:nvPicPr>
          <p:blipFill>
            <a:blip r:embed="rId1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674907" y="2244449"/>
              <a:ext cx="173736" cy="199644"/>
            </a:xfrm>
            <a:prstGeom prst="rect">
              <a:avLst/>
            </a:prstGeom>
            <a:noFill/>
            <a:extLst/>
          </p:spPr>
        </p:pic>
        <p:pic>
          <p:nvPicPr>
            <p:cNvPr id="414" name="Picture 443"/>
            <p:cNvPicPr>
              <a:picLocks noChangeArrowheads="1"/>
            </p:cNvPicPr>
            <p:nvPr/>
          </p:nvPicPr>
          <p:blipFill>
            <a:blip r:embed="rId1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689767" y="2260071"/>
              <a:ext cx="116458" cy="141859"/>
            </a:xfrm>
            <a:prstGeom prst="rect">
              <a:avLst/>
            </a:prstGeom>
            <a:noFill/>
            <a:extLst/>
          </p:spPr>
        </p:pic>
        <p:pic>
          <p:nvPicPr>
            <p:cNvPr id="415" name="Picture 444"/>
            <p:cNvPicPr>
              <a:picLocks noChangeArrowheads="1"/>
            </p:cNvPicPr>
            <p:nvPr/>
          </p:nvPicPr>
          <p:blipFill>
            <a:blip r:embed="rId1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677956" y="2213970"/>
              <a:ext cx="173736" cy="99060"/>
            </a:xfrm>
            <a:prstGeom prst="rect">
              <a:avLst/>
            </a:prstGeom>
            <a:noFill/>
            <a:extLst/>
          </p:spPr>
        </p:pic>
        <p:pic>
          <p:nvPicPr>
            <p:cNvPr id="416" name="Picture 445"/>
            <p:cNvPicPr>
              <a:picLocks noChangeArrowheads="1"/>
            </p:cNvPicPr>
            <p:nvPr/>
          </p:nvPicPr>
          <p:blipFill>
            <a:blip r:embed="rId1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692687" y="2229591"/>
              <a:ext cx="116458" cy="42545"/>
            </a:xfrm>
            <a:prstGeom prst="rect">
              <a:avLst/>
            </a:prstGeom>
            <a:noFill/>
            <a:extLst/>
          </p:spPr>
        </p:pic>
        <p:pic>
          <p:nvPicPr>
            <p:cNvPr id="417" name="Picture 446"/>
            <p:cNvPicPr>
              <a:picLocks noChangeArrowheads="1"/>
            </p:cNvPicPr>
            <p:nvPr/>
          </p:nvPicPr>
          <p:blipFill>
            <a:blip r:embed="rId1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05387" y="2163678"/>
              <a:ext cx="147828" cy="123444"/>
            </a:xfrm>
            <a:prstGeom prst="rect">
              <a:avLst/>
            </a:prstGeom>
            <a:noFill/>
            <a:extLst/>
          </p:spPr>
        </p:pic>
        <p:pic>
          <p:nvPicPr>
            <p:cNvPr id="418" name="Picture 447"/>
            <p:cNvPicPr>
              <a:picLocks noChangeArrowheads="1"/>
            </p:cNvPicPr>
            <p:nvPr/>
          </p:nvPicPr>
          <p:blipFill>
            <a:blip r:embed="rId1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19739" y="2178536"/>
              <a:ext cx="91693" cy="66929"/>
            </a:xfrm>
            <a:prstGeom prst="rect">
              <a:avLst/>
            </a:prstGeom>
            <a:noFill/>
            <a:extLst/>
          </p:spPr>
        </p:pic>
        <p:pic>
          <p:nvPicPr>
            <p:cNvPr id="419" name="Picture 448"/>
            <p:cNvPicPr>
              <a:picLocks noChangeArrowheads="1"/>
            </p:cNvPicPr>
            <p:nvPr/>
          </p:nvPicPr>
          <p:blipFill>
            <a:blip r:embed="rId1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16056" y="2076809"/>
              <a:ext cx="150876" cy="138684"/>
            </a:xfrm>
            <a:prstGeom prst="rect">
              <a:avLst/>
            </a:prstGeom>
            <a:noFill/>
            <a:extLst/>
          </p:spPr>
        </p:pic>
        <p:pic>
          <p:nvPicPr>
            <p:cNvPr id="420" name="Picture 449"/>
            <p:cNvPicPr>
              <a:picLocks noChangeArrowheads="1"/>
            </p:cNvPicPr>
            <p:nvPr/>
          </p:nvPicPr>
          <p:blipFill>
            <a:blip r:embed="rId1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30274" y="2092176"/>
              <a:ext cx="94441" cy="81407"/>
            </a:xfrm>
            <a:prstGeom prst="rect">
              <a:avLst/>
            </a:prstGeom>
            <a:noFill/>
            <a:extLst/>
          </p:spPr>
        </p:pic>
        <p:pic>
          <p:nvPicPr>
            <p:cNvPr id="421" name="Picture 450"/>
            <p:cNvPicPr>
              <a:picLocks noChangeArrowheads="1"/>
            </p:cNvPicPr>
            <p:nvPr/>
          </p:nvPicPr>
          <p:blipFill>
            <a:blip r:embed="rId1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25199" y="2003657"/>
              <a:ext cx="158495" cy="144779"/>
            </a:xfrm>
            <a:prstGeom prst="rect">
              <a:avLst/>
            </a:prstGeom>
            <a:noFill/>
            <a:extLst/>
          </p:spPr>
        </p:pic>
        <p:pic>
          <p:nvPicPr>
            <p:cNvPr id="422" name="Picture 451"/>
            <p:cNvPicPr>
              <a:picLocks noChangeArrowheads="1"/>
            </p:cNvPicPr>
            <p:nvPr/>
          </p:nvPicPr>
          <p:blipFill>
            <a:blip r:embed="rId1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40058" y="2019279"/>
              <a:ext cx="100965" cy="87776"/>
            </a:xfrm>
            <a:prstGeom prst="rect">
              <a:avLst/>
            </a:prstGeom>
            <a:noFill/>
            <a:extLst/>
          </p:spPr>
        </p:pic>
        <p:pic>
          <p:nvPicPr>
            <p:cNvPr id="423" name="Picture 452"/>
            <p:cNvPicPr>
              <a:picLocks noChangeArrowheads="1"/>
            </p:cNvPicPr>
            <p:nvPr/>
          </p:nvPicPr>
          <p:blipFill>
            <a:blip r:embed="rId1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46535" y="1939649"/>
              <a:ext cx="150876" cy="141731"/>
            </a:xfrm>
            <a:prstGeom prst="rect">
              <a:avLst/>
            </a:prstGeom>
            <a:noFill/>
            <a:extLst/>
          </p:spPr>
        </p:pic>
        <p:pic>
          <p:nvPicPr>
            <p:cNvPr id="424" name="Picture 453"/>
            <p:cNvPicPr>
              <a:picLocks noChangeArrowheads="1"/>
            </p:cNvPicPr>
            <p:nvPr/>
          </p:nvPicPr>
          <p:blipFill>
            <a:blip r:embed="rId1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60910" y="1955122"/>
              <a:ext cx="93867" cy="85250"/>
            </a:xfrm>
            <a:prstGeom prst="rect">
              <a:avLst/>
            </a:prstGeom>
            <a:noFill/>
            <a:extLst/>
          </p:spPr>
        </p:pic>
        <p:pic>
          <p:nvPicPr>
            <p:cNvPr id="425" name="Picture 454"/>
            <p:cNvPicPr>
              <a:picLocks noChangeArrowheads="1"/>
            </p:cNvPicPr>
            <p:nvPr/>
          </p:nvPicPr>
          <p:blipFill>
            <a:blip r:embed="rId1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35868" y="1875641"/>
              <a:ext cx="185928" cy="149352"/>
            </a:xfrm>
            <a:prstGeom prst="rect">
              <a:avLst/>
            </a:prstGeom>
            <a:noFill/>
            <a:extLst/>
          </p:spPr>
        </p:pic>
        <p:pic>
          <p:nvPicPr>
            <p:cNvPr id="426" name="Picture 455"/>
            <p:cNvPicPr>
              <a:picLocks noChangeArrowheads="1"/>
            </p:cNvPicPr>
            <p:nvPr/>
          </p:nvPicPr>
          <p:blipFill>
            <a:blip r:embed="rId1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51234" y="1891430"/>
              <a:ext cx="128397" cy="92034"/>
            </a:xfrm>
            <a:prstGeom prst="rect">
              <a:avLst/>
            </a:prstGeom>
            <a:noFill/>
            <a:extLst/>
          </p:spPr>
        </p:pic>
        <p:pic>
          <p:nvPicPr>
            <p:cNvPr id="427" name="Picture 456"/>
            <p:cNvPicPr>
              <a:picLocks noChangeArrowheads="1"/>
            </p:cNvPicPr>
            <p:nvPr/>
          </p:nvPicPr>
          <p:blipFill>
            <a:blip r:embed="rId1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790732" y="1810110"/>
              <a:ext cx="150876" cy="144779"/>
            </a:xfrm>
            <a:prstGeom prst="rect">
              <a:avLst/>
            </a:prstGeom>
            <a:noFill/>
            <a:extLst/>
          </p:spPr>
        </p:pic>
        <p:pic>
          <p:nvPicPr>
            <p:cNvPr id="428" name="Picture 457"/>
            <p:cNvPicPr>
              <a:picLocks noChangeArrowheads="1"/>
            </p:cNvPicPr>
            <p:nvPr/>
          </p:nvPicPr>
          <p:blipFill>
            <a:blip r:embed="rId1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04987" y="1824811"/>
              <a:ext cx="94461" cy="88638"/>
            </a:xfrm>
            <a:prstGeom prst="rect">
              <a:avLst/>
            </a:prstGeom>
            <a:noFill/>
            <a:extLst/>
          </p:spPr>
        </p:pic>
        <p:pic>
          <p:nvPicPr>
            <p:cNvPr id="429" name="Picture 458"/>
            <p:cNvPicPr>
              <a:picLocks noChangeArrowheads="1"/>
            </p:cNvPicPr>
            <p:nvPr/>
          </p:nvPicPr>
          <p:blipFill>
            <a:blip r:embed="rId1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12068" y="1744578"/>
              <a:ext cx="164592" cy="152400"/>
            </a:xfrm>
            <a:prstGeom prst="rect">
              <a:avLst/>
            </a:prstGeom>
            <a:noFill/>
            <a:extLst/>
          </p:spPr>
        </p:pic>
        <p:pic>
          <p:nvPicPr>
            <p:cNvPr id="430" name="Picture 459"/>
            <p:cNvPicPr>
              <a:picLocks noChangeArrowheads="1"/>
            </p:cNvPicPr>
            <p:nvPr/>
          </p:nvPicPr>
          <p:blipFill>
            <a:blip r:embed="rId1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26545" y="1759640"/>
              <a:ext cx="107442" cy="95554"/>
            </a:xfrm>
            <a:prstGeom prst="rect">
              <a:avLst/>
            </a:prstGeom>
            <a:noFill/>
            <a:extLst/>
          </p:spPr>
        </p:pic>
        <p:pic>
          <p:nvPicPr>
            <p:cNvPr id="431" name="Picture 460"/>
            <p:cNvPicPr>
              <a:picLocks noChangeArrowheads="1"/>
            </p:cNvPicPr>
            <p:nvPr/>
          </p:nvPicPr>
          <p:blipFill>
            <a:blip r:embed="rId1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39499" y="1665330"/>
              <a:ext cx="167639" cy="137160"/>
            </a:xfrm>
            <a:prstGeom prst="rect">
              <a:avLst/>
            </a:prstGeom>
            <a:noFill/>
            <a:extLst/>
          </p:spPr>
        </p:pic>
        <p:pic>
          <p:nvPicPr>
            <p:cNvPr id="432" name="Picture 461"/>
            <p:cNvPicPr>
              <a:picLocks noChangeArrowheads="1"/>
            </p:cNvPicPr>
            <p:nvPr/>
          </p:nvPicPr>
          <p:blipFill>
            <a:blip r:embed="rId1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54105" y="1680950"/>
              <a:ext cx="110363" cy="80136"/>
            </a:xfrm>
            <a:prstGeom prst="rect">
              <a:avLst/>
            </a:prstGeom>
            <a:noFill/>
            <a:extLst/>
          </p:spPr>
        </p:pic>
        <p:pic>
          <p:nvPicPr>
            <p:cNvPr id="433" name="Picture 462"/>
            <p:cNvPicPr>
              <a:picLocks noChangeArrowheads="1"/>
            </p:cNvPicPr>
            <p:nvPr/>
          </p:nvPicPr>
          <p:blipFill>
            <a:blip r:embed="rId1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77599" y="1621133"/>
              <a:ext cx="166115" cy="155447"/>
            </a:xfrm>
            <a:prstGeom prst="rect">
              <a:avLst/>
            </a:prstGeom>
            <a:noFill/>
            <a:extLst/>
          </p:spPr>
        </p:pic>
        <p:pic>
          <p:nvPicPr>
            <p:cNvPr id="434" name="Picture 463"/>
            <p:cNvPicPr>
              <a:picLocks noChangeArrowheads="1"/>
            </p:cNvPicPr>
            <p:nvPr/>
          </p:nvPicPr>
          <p:blipFill>
            <a:blip r:embed="rId1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92205" y="1635927"/>
              <a:ext cx="109219" cy="98490"/>
            </a:xfrm>
            <a:prstGeom prst="rect">
              <a:avLst/>
            </a:prstGeom>
            <a:noFill/>
            <a:extLst/>
          </p:spPr>
        </p:pic>
        <p:pic>
          <p:nvPicPr>
            <p:cNvPr id="435" name="Picture 464"/>
            <p:cNvPicPr>
              <a:picLocks noChangeArrowheads="1"/>
            </p:cNvPicPr>
            <p:nvPr/>
          </p:nvPicPr>
          <p:blipFill>
            <a:blip r:embed="rId1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23320" y="1554078"/>
              <a:ext cx="170687" cy="172212"/>
            </a:xfrm>
            <a:prstGeom prst="rect">
              <a:avLst/>
            </a:prstGeom>
            <a:noFill/>
            <a:extLst/>
          </p:spPr>
        </p:pic>
        <p:pic>
          <p:nvPicPr>
            <p:cNvPr id="436" name="Picture 465"/>
            <p:cNvPicPr>
              <a:picLocks noChangeArrowheads="1"/>
            </p:cNvPicPr>
            <p:nvPr/>
          </p:nvPicPr>
          <p:blipFill>
            <a:blip r:embed="rId1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38045" y="1569191"/>
              <a:ext cx="113937" cy="115858"/>
            </a:xfrm>
            <a:prstGeom prst="rect">
              <a:avLst/>
            </a:prstGeom>
            <a:noFill/>
            <a:extLst/>
          </p:spPr>
        </p:pic>
        <p:pic>
          <p:nvPicPr>
            <p:cNvPr id="437" name="Picture 466"/>
            <p:cNvPicPr>
              <a:picLocks noChangeArrowheads="1"/>
            </p:cNvPicPr>
            <p:nvPr/>
          </p:nvPicPr>
          <p:blipFill>
            <a:blip r:embed="rId1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65992" y="1505309"/>
              <a:ext cx="150876" cy="147828"/>
            </a:xfrm>
            <a:prstGeom prst="rect">
              <a:avLst/>
            </a:prstGeom>
            <a:noFill/>
            <a:extLst/>
          </p:spPr>
        </p:pic>
        <p:pic>
          <p:nvPicPr>
            <p:cNvPr id="438" name="Picture 467"/>
            <p:cNvPicPr>
              <a:picLocks noChangeArrowheads="1"/>
            </p:cNvPicPr>
            <p:nvPr/>
          </p:nvPicPr>
          <p:blipFill>
            <a:blip r:embed="rId1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80867" y="1520308"/>
              <a:ext cx="93836" cy="91295"/>
            </a:xfrm>
            <a:prstGeom prst="rect">
              <a:avLst/>
            </a:prstGeom>
            <a:noFill/>
            <a:extLst/>
          </p:spPr>
        </p:pic>
        <p:pic>
          <p:nvPicPr>
            <p:cNvPr id="439" name="Picture 468"/>
            <p:cNvPicPr>
              <a:picLocks noChangeArrowheads="1"/>
            </p:cNvPicPr>
            <p:nvPr/>
          </p:nvPicPr>
          <p:blipFill>
            <a:blip r:embed="rId1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02568" y="1448921"/>
              <a:ext cx="166115" cy="158495"/>
            </a:xfrm>
            <a:prstGeom prst="rect">
              <a:avLst/>
            </a:prstGeom>
            <a:noFill/>
            <a:extLst/>
          </p:spPr>
        </p:pic>
        <p:pic>
          <p:nvPicPr>
            <p:cNvPr id="440" name="Picture 469"/>
            <p:cNvPicPr>
              <a:picLocks noChangeArrowheads="1"/>
            </p:cNvPicPr>
            <p:nvPr/>
          </p:nvPicPr>
          <p:blipFill>
            <a:blip r:embed="rId1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17045" y="1464234"/>
              <a:ext cx="109855" cy="101527"/>
            </a:xfrm>
            <a:prstGeom prst="rect">
              <a:avLst/>
            </a:prstGeom>
            <a:noFill/>
            <a:extLst/>
          </p:spPr>
        </p:pic>
        <p:pic>
          <p:nvPicPr>
            <p:cNvPr id="441" name="Picture 470"/>
            <p:cNvPicPr>
              <a:picLocks noChangeArrowheads="1"/>
            </p:cNvPicPr>
            <p:nvPr/>
          </p:nvPicPr>
          <p:blipFill>
            <a:blip r:embed="rId1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31523" y="1403201"/>
              <a:ext cx="155447" cy="152400"/>
            </a:xfrm>
            <a:prstGeom prst="rect">
              <a:avLst/>
            </a:prstGeom>
            <a:noFill/>
            <a:extLst/>
          </p:spPr>
        </p:pic>
        <p:pic>
          <p:nvPicPr>
            <p:cNvPr id="442" name="Picture 471"/>
            <p:cNvPicPr>
              <a:picLocks noChangeArrowheads="1"/>
            </p:cNvPicPr>
            <p:nvPr/>
          </p:nvPicPr>
          <p:blipFill>
            <a:blip r:embed="rId1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46256" y="1418568"/>
              <a:ext cx="99186" cy="95250"/>
            </a:xfrm>
            <a:prstGeom prst="rect">
              <a:avLst/>
            </a:prstGeom>
            <a:noFill/>
            <a:extLst/>
          </p:spPr>
        </p:pic>
        <p:pic>
          <p:nvPicPr>
            <p:cNvPr id="443" name="Picture 472"/>
            <p:cNvPicPr>
              <a:picLocks noChangeArrowheads="1"/>
            </p:cNvPicPr>
            <p:nvPr/>
          </p:nvPicPr>
          <p:blipFill>
            <a:blip r:embed="rId1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78768" y="1378817"/>
              <a:ext cx="149352" cy="149352"/>
            </a:xfrm>
            <a:prstGeom prst="rect">
              <a:avLst/>
            </a:prstGeom>
            <a:noFill/>
            <a:extLst/>
          </p:spPr>
        </p:pic>
        <p:pic>
          <p:nvPicPr>
            <p:cNvPr id="444" name="Picture 473"/>
            <p:cNvPicPr>
              <a:picLocks noChangeArrowheads="1"/>
            </p:cNvPicPr>
            <p:nvPr/>
          </p:nvPicPr>
          <p:blipFill>
            <a:blip r:embed="rId1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92975" y="1393534"/>
              <a:ext cx="93126" cy="92230"/>
            </a:xfrm>
            <a:prstGeom prst="rect">
              <a:avLst/>
            </a:prstGeom>
            <a:noFill/>
            <a:extLst/>
          </p:spPr>
        </p:pic>
        <p:pic>
          <p:nvPicPr>
            <p:cNvPr id="445" name="Picture 474"/>
            <p:cNvPicPr>
              <a:picLocks noChangeArrowheads="1"/>
            </p:cNvPicPr>
            <p:nvPr/>
          </p:nvPicPr>
          <p:blipFill>
            <a:blip r:embed="rId1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21440" y="1320905"/>
              <a:ext cx="164592" cy="160020"/>
            </a:xfrm>
            <a:prstGeom prst="rect">
              <a:avLst/>
            </a:prstGeom>
            <a:noFill/>
            <a:extLst/>
          </p:spPr>
        </p:pic>
        <p:pic>
          <p:nvPicPr>
            <p:cNvPr id="446" name="Picture 475"/>
            <p:cNvPicPr>
              <a:picLocks noChangeArrowheads="1"/>
            </p:cNvPicPr>
            <p:nvPr/>
          </p:nvPicPr>
          <p:blipFill>
            <a:blip r:embed="rId1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35409" y="1336526"/>
              <a:ext cx="108839" cy="102575"/>
            </a:xfrm>
            <a:prstGeom prst="rect">
              <a:avLst/>
            </a:prstGeom>
            <a:noFill/>
            <a:extLst/>
          </p:spPr>
        </p:pic>
        <p:pic>
          <p:nvPicPr>
            <p:cNvPr id="447" name="Picture 476"/>
            <p:cNvPicPr>
              <a:picLocks noChangeArrowheads="1"/>
            </p:cNvPicPr>
            <p:nvPr/>
          </p:nvPicPr>
          <p:blipFill>
            <a:blip r:embed="rId1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74780" y="1288901"/>
              <a:ext cx="132587" cy="153923"/>
            </a:xfrm>
            <a:prstGeom prst="rect">
              <a:avLst/>
            </a:prstGeom>
            <a:noFill/>
            <a:extLst/>
          </p:spPr>
        </p:pic>
        <p:pic>
          <p:nvPicPr>
            <p:cNvPr id="448" name="Picture 477"/>
            <p:cNvPicPr>
              <a:picLocks noChangeArrowheads="1"/>
            </p:cNvPicPr>
            <p:nvPr/>
          </p:nvPicPr>
          <p:blipFill>
            <a:blip r:embed="rId1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89511" y="1303380"/>
              <a:ext cx="75692" cy="97027"/>
            </a:xfrm>
            <a:prstGeom prst="rect">
              <a:avLst/>
            </a:prstGeom>
            <a:noFill/>
            <a:extLst/>
          </p:spPr>
        </p:pic>
        <p:pic>
          <p:nvPicPr>
            <p:cNvPr id="449" name="Picture 478"/>
            <p:cNvPicPr>
              <a:picLocks noChangeArrowheads="1"/>
            </p:cNvPicPr>
            <p:nvPr/>
          </p:nvPicPr>
          <p:blipFill>
            <a:blip r:embed="rId1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96116" y="1252325"/>
              <a:ext cx="147828" cy="161544"/>
            </a:xfrm>
            <a:prstGeom prst="rect">
              <a:avLst/>
            </a:prstGeom>
            <a:noFill/>
            <a:extLst/>
          </p:spPr>
        </p:pic>
        <p:pic>
          <p:nvPicPr>
            <p:cNvPr id="450" name="Picture 479"/>
            <p:cNvPicPr>
              <a:picLocks noChangeArrowheads="1"/>
            </p:cNvPicPr>
            <p:nvPr/>
          </p:nvPicPr>
          <p:blipFill>
            <a:blip r:embed="rId17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211102" y="1267438"/>
              <a:ext cx="90423" cy="104266"/>
            </a:xfrm>
            <a:prstGeom prst="rect">
              <a:avLst/>
            </a:prstGeom>
            <a:noFill/>
            <a:extLst/>
          </p:spPr>
        </p:pic>
        <p:pic>
          <p:nvPicPr>
            <p:cNvPr id="451" name="Picture 480"/>
            <p:cNvPicPr>
              <a:picLocks noChangeArrowheads="1"/>
            </p:cNvPicPr>
            <p:nvPr/>
          </p:nvPicPr>
          <p:blipFill>
            <a:blip r:embed="rId1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237264" y="1234037"/>
              <a:ext cx="164592" cy="160020"/>
            </a:xfrm>
            <a:prstGeom prst="rect">
              <a:avLst/>
            </a:prstGeom>
            <a:noFill/>
            <a:extLst/>
          </p:spPr>
        </p:pic>
        <p:pic>
          <p:nvPicPr>
            <p:cNvPr id="452" name="Picture 481"/>
            <p:cNvPicPr>
              <a:picLocks noChangeArrowheads="1"/>
            </p:cNvPicPr>
            <p:nvPr/>
          </p:nvPicPr>
          <p:blipFill>
            <a:blip r:embed="rId17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252504" y="1249863"/>
              <a:ext cx="106933" cy="103046"/>
            </a:xfrm>
            <a:prstGeom prst="rect">
              <a:avLst/>
            </a:prstGeom>
            <a:noFill/>
            <a:extLst/>
          </p:spPr>
        </p:pic>
        <p:pic>
          <p:nvPicPr>
            <p:cNvPr id="453" name="Picture 482"/>
            <p:cNvPicPr>
              <a:picLocks noChangeArrowheads="1"/>
            </p:cNvPicPr>
            <p:nvPr/>
          </p:nvPicPr>
          <p:blipFill>
            <a:blip r:embed="rId1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296699" y="1194414"/>
              <a:ext cx="163068" cy="160020"/>
            </a:xfrm>
            <a:prstGeom prst="rect">
              <a:avLst/>
            </a:prstGeom>
            <a:noFill/>
            <a:extLst/>
          </p:spPr>
        </p:pic>
        <p:pic>
          <p:nvPicPr>
            <p:cNvPr id="454" name="Picture 483"/>
            <p:cNvPicPr>
              <a:picLocks noChangeArrowheads="1"/>
            </p:cNvPicPr>
            <p:nvPr/>
          </p:nvPicPr>
          <p:blipFill>
            <a:blip r:embed="rId1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311432" y="1210069"/>
              <a:ext cx="105663" cy="102961"/>
            </a:xfrm>
            <a:prstGeom prst="rect">
              <a:avLst/>
            </a:prstGeom>
            <a:noFill/>
            <a:extLst/>
          </p:spPr>
        </p:pic>
        <p:pic>
          <p:nvPicPr>
            <p:cNvPr id="455" name="Picture 484"/>
            <p:cNvPicPr>
              <a:picLocks noChangeArrowheads="1"/>
            </p:cNvPicPr>
            <p:nvPr/>
          </p:nvPicPr>
          <p:blipFill>
            <a:blip r:embed="rId1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365280" y="1159361"/>
              <a:ext cx="147828" cy="150876"/>
            </a:xfrm>
            <a:prstGeom prst="rect">
              <a:avLst/>
            </a:prstGeom>
            <a:noFill/>
            <a:extLst/>
          </p:spPr>
        </p:pic>
        <p:pic>
          <p:nvPicPr>
            <p:cNvPr id="456" name="Picture 485"/>
            <p:cNvPicPr>
              <a:picLocks noChangeArrowheads="1"/>
            </p:cNvPicPr>
            <p:nvPr/>
          </p:nvPicPr>
          <p:blipFill>
            <a:blip r:embed="rId17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379653" y="1174846"/>
              <a:ext cx="91009" cy="93567"/>
            </a:xfrm>
            <a:prstGeom prst="rect">
              <a:avLst/>
            </a:prstGeom>
            <a:noFill/>
            <a:extLst/>
          </p:spPr>
        </p:pic>
        <p:pic>
          <p:nvPicPr>
            <p:cNvPr id="457" name="Picture 486"/>
            <p:cNvPicPr>
              <a:picLocks noChangeArrowheads="1"/>
            </p:cNvPicPr>
            <p:nvPr/>
          </p:nvPicPr>
          <p:blipFill>
            <a:blip r:embed="rId17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420144" y="1124310"/>
              <a:ext cx="160020" cy="160020"/>
            </a:xfrm>
            <a:prstGeom prst="rect">
              <a:avLst/>
            </a:prstGeom>
            <a:noFill/>
            <a:extLst/>
          </p:spPr>
        </p:pic>
        <p:pic>
          <p:nvPicPr>
            <p:cNvPr id="458" name="Picture 487"/>
            <p:cNvPicPr>
              <a:picLocks noChangeArrowheads="1"/>
            </p:cNvPicPr>
            <p:nvPr/>
          </p:nvPicPr>
          <p:blipFill>
            <a:blip r:embed="rId18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435003" y="1139740"/>
              <a:ext cx="102742" cy="102298"/>
            </a:xfrm>
            <a:prstGeom prst="rect">
              <a:avLst/>
            </a:prstGeom>
            <a:noFill/>
            <a:extLst/>
          </p:spPr>
        </p:pic>
        <p:pic>
          <p:nvPicPr>
            <p:cNvPr id="459" name="Picture 488"/>
            <p:cNvPicPr>
              <a:picLocks noChangeArrowheads="1"/>
            </p:cNvPicPr>
            <p:nvPr/>
          </p:nvPicPr>
          <p:blipFill>
            <a:blip r:embed="rId18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20728" y="1052681"/>
              <a:ext cx="150876" cy="181355"/>
            </a:xfrm>
            <a:prstGeom prst="rect">
              <a:avLst/>
            </a:prstGeom>
            <a:noFill/>
            <a:extLst/>
          </p:spPr>
        </p:pic>
        <p:pic>
          <p:nvPicPr>
            <p:cNvPr id="460" name="Picture 489"/>
            <p:cNvPicPr>
              <a:picLocks noChangeArrowheads="1"/>
            </p:cNvPicPr>
            <p:nvPr/>
          </p:nvPicPr>
          <p:blipFill>
            <a:blip r:embed="rId1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34697" y="1068557"/>
              <a:ext cx="94488" cy="123355"/>
            </a:xfrm>
            <a:prstGeom prst="rect">
              <a:avLst/>
            </a:prstGeom>
            <a:noFill/>
            <a:extLst/>
          </p:spPr>
        </p:pic>
        <p:pic>
          <p:nvPicPr>
            <p:cNvPr id="461" name="Picture 490"/>
            <p:cNvPicPr>
              <a:picLocks noChangeArrowheads="1"/>
            </p:cNvPicPr>
            <p:nvPr/>
          </p:nvPicPr>
          <p:blipFill>
            <a:blip r:embed="rId1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586259" y="1057254"/>
              <a:ext cx="146304" cy="150876"/>
            </a:xfrm>
            <a:prstGeom prst="rect">
              <a:avLst/>
            </a:prstGeom>
            <a:noFill/>
            <a:extLst/>
          </p:spPr>
        </p:pic>
        <p:pic>
          <p:nvPicPr>
            <p:cNvPr id="462" name="Picture 491"/>
            <p:cNvPicPr>
              <a:picLocks noChangeArrowheads="1"/>
            </p:cNvPicPr>
            <p:nvPr/>
          </p:nvPicPr>
          <p:blipFill>
            <a:blip r:embed="rId1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600978" y="1071826"/>
              <a:ext cx="89396" cy="93970"/>
            </a:xfrm>
            <a:prstGeom prst="rect">
              <a:avLst/>
            </a:prstGeom>
            <a:noFill/>
            <a:extLst/>
          </p:spPr>
        </p:pic>
        <p:pic>
          <p:nvPicPr>
            <p:cNvPr id="463" name="Picture 492"/>
            <p:cNvPicPr>
              <a:picLocks noChangeArrowheads="1"/>
            </p:cNvPicPr>
            <p:nvPr/>
          </p:nvPicPr>
          <p:blipFill>
            <a:blip r:embed="rId1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648744" y="1035918"/>
              <a:ext cx="117347" cy="153923"/>
            </a:xfrm>
            <a:prstGeom prst="rect">
              <a:avLst/>
            </a:prstGeom>
            <a:noFill/>
            <a:extLst/>
          </p:spPr>
        </p:pic>
        <p:pic>
          <p:nvPicPr>
            <p:cNvPr id="464" name="Picture 493"/>
            <p:cNvPicPr>
              <a:picLocks noChangeArrowheads="1"/>
            </p:cNvPicPr>
            <p:nvPr/>
          </p:nvPicPr>
          <p:blipFill>
            <a:blip r:embed="rId1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663857" y="1050742"/>
              <a:ext cx="59943" cy="97570"/>
            </a:xfrm>
            <a:prstGeom prst="rect">
              <a:avLst/>
            </a:prstGeom>
            <a:noFill/>
            <a:extLst/>
          </p:spPr>
        </p:pic>
        <p:pic>
          <p:nvPicPr>
            <p:cNvPr id="465" name="Picture 494"/>
            <p:cNvPicPr>
              <a:picLocks noChangeArrowheads="1"/>
            </p:cNvPicPr>
            <p:nvPr/>
          </p:nvPicPr>
          <p:blipFill>
            <a:blip r:embed="rId1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721895" y="981053"/>
              <a:ext cx="169163" cy="185928"/>
            </a:xfrm>
            <a:prstGeom prst="rect">
              <a:avLst/>
            </a:prstGeom>
            <a:noFill/>
            <a:extLst/>
          </p:spPr>
        </p:pic>
        <p:pic>
          <p:nvPicPr>
            <p:cNvPr id="466" name="Picture 495"/>
            <p:cNvPicPr>
              <a:picLocks noChangeArrowheads="1"/>
            </p:cNvPicPr>
            <p:nvPr/>
          </p:nvPicPr>
          <p:blipFill>
            <a:blip r:embed="rId18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736373" y="996674"/>
              <a:ext cx="112648" cy="128905"/>
            </a:xfrm>
            <a:prstGeom prst="rect">
              <a:avLst/>
            </a:prstGeom>
            <a:noFill/>
            <a:extLst/>
          </p:spPr>
        </p:pic>
        <p:pic>
          <p:nvPicPr>
            <p:cNvPr id="467" name="Picture 496"/>
            <p:cNvPicPr>
              <a:picLocks noChangeArrowheads="1"/>
            </p:cNvPicPr>
            <p:nvPr/>
          </p:nvPicPr>
          <p:blipFill>
            <a:blip r:embed="rId18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804192" y="974957"/>
              <a:ext cx="111252" cy="173736"/>
            </a:xfrm>
            <a:prstGeom prst="rect">
              <a:avLst/>
            </a:prstGeom>
            <a:noFill/>
            <a:extLst/>
          </p:spPr>
        </p:pic>
        <p:pic>
          <p:nvPicPr>
            <p:cNvPr id="468" name="Picture 497"/>
            <p:cNvPicPr>
              <a:picLocks noChangeArrowheads="1"/>
            </p:cNvPicPr>
            <p:nvPr/>
          </p:nvPicPr>
          <p:blipFill>
            <a:blip r:embed="rId19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818923" y="990706"/>
              <a:ext cx="54356" cy="116331"/>
            </a:xfrm>
            <a:prstGeom prst="rect">
              <a:avLst/>
            </a:prstGeom>
            <a:noFill/>
            <a:extLst/>
          </p:spPr>
        </p:pic>
        <p:pic>
          <p:nvPicPr>
            <p:cNvPr id="469" name="Picture 498"/>
            <p:cNvPicPr>
              <a:picLocks noChangeArrowheads="1"/>
            </p:cNvPicPr>
            <p:nvPr/>
          </p:nvPicPr>
          <p:blipFill>
            <a:blip r:embed="rId19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839244" y="990197"/>
              <a:ext cx="143255" cy="150876"/>
            </a:xfrm>
            <a:prstGeom prst="rect">
              <a:avLst/>
            </a:prstGeom>
            <a:noFill/>
            <a:extLst/>
          </p:spPr>
        </p:pic>
        <p:pic>
          <p:nvPicPr>
            <p:cNvPr id="470" name="Picture 499"/>
            <p:cNvPicPr>
              <a:picLocks noChangeArrowheads="1"/>
            </p:cNvPicPr>
            <p:nvPr/>
          </p:nvPicPr>
          <p:blipFill>
            <a:blip r:embed="rId19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853355" y="1005036"/>
              <a:ext cx="87488" cy="93984"/>
            </a:xfrm>
            <a:prstGeom prst="rect">
              <a:avLst/>
            </a:prstGeom>
            <a:noFill/>
            <a:extLst/>
          </p:spPr>
        </p:pic>
        <p:pic>
          <p:nvPicPr>
            <p:cNvPr id="471" name="Picture 500"/>
            <p:cNvPicPr>
              <a:picLocks noChangeArrowheads="1"/>
            </p:cNvPicPr>
            <p:nvPr/>
          </p:nvPicPr>
          <p:blipFill>
            <a:blip r:embed="rId19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904775" y="958194"/>
              <a:ext cx="147828" cy="173736"/>
            </a:xfrm>
            <a:prstGeom prst="rect">
              <a:avLst/>
            </a:prstGeom>
            <a:noFill/>
            <a:extLst/>
          </p:spPr>
        </p:pic>
        <p:pic>
          <p:nvPicPr>
            <p:cNvPr id="472" name="Picture 501"/>
            <p:cNvPicPr>
              <a:picLocks noChangeArrowheads="1"/>
            </p:cNvPicPr>
            <p:nvPr/>
          </p:nvPicPr>
          <p:blipFill>
            <a:blip r:embed="rId19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920143" y="973815"/>
              <a:ext cx="90296" cy="116585"/>
            </a:xfrm>
            <a:prstGeom prst="rect">
              <a:avLst/>
            </a:prstGeom>
            <a:noFill/>
            <a:extLst/>
          </p:spPr>
        </p:pic>
        <p:pic>
          <p:nvPicPr>
            <p:cNvPr id="473" name="Picture 502"/>
            <p:cNvPicPr>
              <a:picLocks noChangeArrowheads="1"/>
            </p:cNvPicPr>
            <p:nvPr/>
          </p:nvPicPr>
          <p:blipFill>
            <a:blip r:embed="rId19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968783" y="953622"/>
              <a:ext cx="120395" cy="170687"/>
            </a:xfrm>
            <a:prstGeom prst="rect">
              <a:avLst/>
            </a:prstGeom>
            <a:noFill/>
            <a:extLst/>
          </p:spPr>
        </p:pic>
        <p:pic>
          <p:nvPicPr>
            <p:cNvPr id="474" name="Picture 503"/>
            <p:cNvPicPr>
              <a:picLocks noChangeArrowheads="1"/>
            </p:cNvPicPr>
            <p:nvPr/>
          </p:nvPicPr>
          <p:blipFill>
            <a:blip r:embed="rId19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983770" y="968354"/>
              <a:ext cx="62991" cy="114190"/>
            </a:xfrm>
            <a:prstGeom prst="rect">
              <a:avLst/>
            </a:prstGeom>
            <a:noFill/>
            <a:extLst/>
          </p:spPr>
        </p:pic>
        <p:pic>
          <p:nvPicPr>
            <p:cNvPr id="475" name="Picture 504"/>
            <p:cNvPicPr>
              <a:picLocks noChangeArrowheads="1"/>
            </p:cNvPicPr>
            <p:nvPr/>
          </p:nvPicPr>
          <p:blipFill>
            <a:blip r:embed="rId19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011456" y="971909"/>
              <a:ext cx="117347" cy="149352"/>
            </a:xfrm>
            <a:prstGeom prst="rect">
              <a:avLst/>
            </a:prstGeom>
            <a:noFill/>
            <a:extLst/>
          </p:spPr>
        </p:pic>
        <p:pic>
          <p:nvPicPr>
            <p:cNvPr id="476" name="Picture 505"/>
            <p:cNvPicPr>
              <a:picLocks noChangeArrowheads="1"/>
            </p:cNvPicPr>
            <p:nvPr/>
          </p:nvPicPr>
          <p:blipFill>
            <a:blip r:embed="rId19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025807" y="986375"/>
              <a:ext cx="61086" cy="93865"/>
            </a:xfrm>
            <a:prstGeom prst="rect">
              <a:avLst/>
            </a:prstGeom>
            <a:noFill/>
            <a:extLst/>
          </p:spPr>
        </p:pic>
        <p:pic>
          <p:nvPicPr>
            <p:cNvPr id="477" name="Picture 506"/>
            <p:cNvPicPr>
              <a:picLocks noChangeArrowheads="1"/>
            </p:cNvPicPr>
            <p:nvPr/>
          </p:nvPicPr>
          <p:blipFill>
            <a:blip r:embed="rId19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051080" y="968861"/>
              <a:ext cx="144779" cy="150876"/>
            </a:xfrm>
            <a:prstGeom prst="rect">
              <a:avLst/>
            </a:prstGeom>
            <a:noFill/>
            <a:extLst/>
          </p:spPr>
        </p:pic>
        <p:pic>
          <p:nvPicPr>
            <p:cNvPr id="478" name="Picture 507"/>
            <p:cNvPicPr>
              <a:picLocks noChangeArrowheads="1"/>
            </p:cNvPicPr>
            <p:nvPr/>
          </p:nvPicPr>
          <p:blipFill>
            <a:blip r:embed="rId20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066307" y="984732"/>
              <a:ext cx="86890" cy="93988"/>
            </a:xfrm>
            <a:prstGeom prst="rect">
              <a:avLst/>
            </a:prstGeom>
            <a:noFill/>
            <a:extLst/>
          </p:spPr>
        </p:pic>
        <p:pic>
          <p:nvPicPr>
            <p:cNvPr id="479" name="Picture 508"/>
            <p:cNvPicPr>
              <a:picLocks noChangeArrowheads="1"/>
            </p:cNvPicPr>
            <p:nvPr/>
          </p:nvPicPr>
          <p:blipFill>
            <a:blip r:embed="rId20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121183" y="947525"/>
              <a:ext cx="112776" cy="172212"/>
            </a:xfrm>
            <a:prstGeom prst="rect">
              <a:avLst/>
            </a:prstGeom>
            <a:noFill/>
            <a:extLst/>
          </p:spPr>
        </p:pic>
        <p:pic>
          <p:nvPicPr>
            <p:cNvPr id="480" name="Picture 509"/>
            <p:cNvPicPr>
              <a:picLocks noChangeArrowheads="1"/>
            </p:cNvPicPr>
            <p:nvPr/>
          </p:nvPicPr>
          <p:blipFill>
            <a:blip r:embed="rId20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135281" y="963146"/>
              <a:ext cx="56514" cy="114832"/>
            </a:xfrm>
            <a:prstGeom prst="rect">
              <a:avLst/>
            </a:prstGeom>
            <a:noFill/>
            <a:extLst/>
          </p:spPr>
        </p:pic>
        <p:pic>
          <p:nvPicPr>
            <p:cNvPr id="481" name="Picture 510"/>
            <p:cNvPicPr>
              <a:picLocks noChangeArrowheads="1"/>
            </p:cNvPicPr>
            <p:nvPr/>
          </p:nvPicPr>
          <p:blipFill>
            <a:blip r:embed="rId20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157759" y="970385"/>
              <a:ext cx="143255" cy="150876"/>
            </a:xfrm>
            <a:prstGeom prst="rect">
              <a:avLst/>
            </a:prstGeom>
            <a:noFill/>
            <a:extLst/>
          </p:spPr>
        </p:pic>
        <p:pic>
          <p:nvPicPr>
            <p:cNvPr id="482" name="Picture 511"/>
            <p:cNvPicPr>
              <a:picLocks noChangeArrowheads="1"/>
            </p:cNvPicPr>
            <p:nvPr/>
          </p:nvPicPr>
          <p:blipFill>
            <a:blip r:embed="rId20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173060" y="986225"/>
              <a:ext cx="85986" cy="94073"/>
            </a:xfrm>
            <a:prstGeom prst="rect">
              <a:avLst/>
            </a:prstGeom>
            <a:noFill/>
            <a:extLst/>
          </p:spPr>
        </p:pic>
        <p:pic>
          <p:nvPicPr>
            <p:cNvPr id="483" name="Picture 512"/>
            <p:cNvPicPr>
              <a:picLocks noChangeArrowheads="1"/>
            </p:cNvPicPr>
            <p:nvPr/>
          </p:nvPicPr>
          <p:blipFill>
            <a:blip r:embed="rId20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229387" y="976481"/>
              <a:ext cx="140207" cy="150876"/>
            </a:xfrm>
            <a:prstGeom prst="rect">
              <a:avLst/>
            </a:prstGeom>
            <a:noFill/>
            <a:extLst/>
          </p:spPr>
        </p:pic>
        <p:pic>
          <p:nvPicPr>
            <p:cNvPr id="484" name="Picture 513"/>
            <p:cNvPicPr>
              <a:picLocks noChangeArrowheads="1"/>
            </p:cNvPicPr>
            <p:nvPr/>
          </p:nvPicPr>
          <p:blipFill>
            <a:blip r:embed="rId20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244179" y="991455"/>
              <a:ext cx="82744" cy="94005"/>
            </a:xfrm>
            <a:prstGeom prst="rect">
              <a:avLst/>
            </a:prstGeom>
            <a:noFill/>
            <a:extLst/>
          </p:spPr>
        </p:pic>
        <p:pic>
          <p:nvPicPr>
            <p:cNvPr id="485" name="Picture 514"/>
            <p:cNvPicPr>
              <a:picLocks noChangeArrowheads="1"/>
            </p:cNvPicPr>
            <p:nvPr/>
          </p:nvPicPr>
          <p:blipFill>
            <a:blip r:embed="rId20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291871" y="956670"/>
              <a:ext cx="141731" cy="179831"/>
            </a:xfrm>
            <a:prstGeom prst="rect">
              <a:avLst/>
            </a:prstGeom>
            <a:noFill/>
            <a:extLst/>
          </p:spPr>
        </p:pic>
        <p:pic>
          <p:nvPicPr>
            <p:cNvPr id="486" name="Picture 515"/>
            <p:cNvPicPr>
              <a:picLocks noChangeArrowheads="1"/>
            </p:cNvPicPr>
            <p:nvPr/>
          </p:nvPicPr>
          <p:blipFill>
            <a:blip r:embed="rId20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307239" y="972545"/>
              <a:ext cx="84725" cy="122554"/>
            </a:xfrm>
            <a:prstGeom prst="rect">
              <a:avLst/>
            </a:prstGeom>
            <a:noFill/>
            <a:extLst/>
          </p:spPr>
        </p:pic>
        <p:pic>
          <p:nvPicPr>
            <p:cNvPr id="487" name="Picture 516"/>
            <p:cNvPicPr>
              <a:picLocks noChangeArrowheads="1"/>
            </p:cNvPicPr>
            <p:nvPr/>
          </p:nvPicPr>
          <p:blipFill>
            <a:blip r:embed="rId20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360452" y="993245"/>
              <a:ext cx="144779" cy="155447"/>
            </a:xfrm>
            <a:prstGeom prst="rect">
              <a:avLst/>
            </a:prstGeom>
            <a:noFill/>
            <a:extLst/>
          </p:spPr>
        </p:pic>
        <p:pic>
          <p:nvPicPr>
            <p:cNvPr id="488" name="Picture 517"/>
            <p:cNvPicPr>
              <a:picLocks noChangeArrowheads="1"/>
            </p:cNvPicPr>
            <p:nvPr/>
          </p:nvPicPr>
          <p:blipFill>
            <a:blip r:embed="rId2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375692" y="1007978"/>
              <a:ext cx="86740" cy="99821"/>
            </a:xfrm>
            <a:prstGeom prst="rect">
              <a:avLst/>
            </a:prstGeom>
            <a:noFill/>
            <a:extLst/>
          </p:spPr>
        </p:pic>
        <p:pic>
          <p:nvPicPr>
            <p:cNvPr id="489" name="Picture 518"/>
            <p:cNvPicPr>
              <a:picLocks noChangeArrowheads="1"/>
            </p:cNvPicPr>
            <p:nvPr/>
          </p:nvPicPr>
          <p:blipFill>
            <a:blip r:embed="rId2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429032" y="982577"/>
              <a:ext cx="112776" cy="173736"/>
            </a:xfrm>
            <a:prstGeom prst="rect">
              <a:avLst/>
            </a:prstGeom>
            <a:noFill/>
            <a:extLst/>
          </p:spPr>
        </p:pic>
        <p:pic>
          <p:nvPicPr>
            <p:cNvPr id="490" name="Picture 519"/>
            <p:cNvPicPr>
              <a:picLocks noChangeArrowheads="1"/>
            </p:cNvPicPr>
            <p:nvPr/>
          </p:nvPicPr>
          <p:blipFill>
            <a:blip r:embed="rId2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443764" y="997818"/>
              <a:ext cx="56260" cy="116077"/>
            </a:xfrm>
            <a:prstGeom prst="rect">
              <a:avLst/>
            </a:prstGeom>
            <a:noFill/>
            <a:extLst/>
          </p:spPr>
        </p:pic>
        <p:pic>
          <p:nvPicPr>
            <p:cNvPr id="491" name="Picture 520"/>
            <p:cNvPicPr>
              <a:picLocks noChangeArrowheads="1"/>
            </p:cNvPicPr>
            <p:nvPr/>
          </p:nvPicPr>
          <p:blipFill>
            <a:blip r:embed="rId2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454940" y="988674"/>
              <a:ext cx="149352" cy="184404"/>
            </a:xfrm>
            <a:prstGeom prst="rect">
              <a:avLst/>
            </a:prstGeom>
            <a:noFill/>
            <a:extLst/>
          </p:spPr>
        </p:pic>
        <p:pic>
          <p:nvPicPr>
            <p:cNvPr id="492" name="Picture 521"/>
            <p:cNvPicPr>
              <a:picLocks noChangeArrowheads="1"/>
            </p:cNvPicPr>
            <p:nvPr/>
          </p:nvPicPr>
          <p:blipFill>
            <a:blip r:embed="rId2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469545" y="1004295"/>
              <a:ext cx="92075" cy="126745"/>
            </a:xfrm>
            <a:prstGeom prst="rect">
              <a:avLst/>
            </a:prstGeom>
            <a:noFill/>
            <a:extLst/>
          </p:spPr>
        </p:pic>
        <p:pic>
          <p:nvPicPr>
            <p:cNvPr id="493" name="Picture 522"/>
            <p:cNvPicPr>
              <a:picLocks noChangeArrowheads="1"/>
            </p:cNvPicPr>
            <p:nvPr/>
          </p:nvPicPr>
          <p:blipFill>
            <a:blip r:embed="rId2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515899" y="1081637"/>
              <a:ext cx="102107" cy="112776"/>
            </a:xfrm>
            <a:prstGeom prst="rect">
              <a:avLst/>
            </a:prstGeom>
            <a:noFill/>
            <a:extLst/>
          </p:spPr>
        </p:pic>
        <p:pic>
          <p:nvPicPr>
            <p:cNvPr id="494" name="Picture 523"/>
            <p:cNvPicPr>
              <a:picLocks noChangeArrowheads="1"/>
            </p:cNvPicPr>
            <p:nvPr/>
          </p:nvPicPr>
          <p:blipFill>
            <a:blip r:embed="rId2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530250" y="1097512"/>
              <a:ext cx="45593" cy="55372"/>
            </a:xfrm>
            <a:prstGeom prst="rect">
              <a:avLst/>
            </a:prstGeom>
            <a:noFill/>
            <a:extLst/>
          </p:spPr>
        </p:pic>
        <p:pic>
          <p:nvPicPr>
            <p:cNvPr id="495" name="Picture 524"/>
            <p:cNvPicPr>
              <a:picLocks noChangeArrowheads="1"/>
            </p:cNvPicPr>
            <p:nvPr/>
          </p:nvPicPr>
          <p:blipFill>
            <a:blip r:embed="rId2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579907" y="1028297"/>
              <a:ext cx="196595" cy="198120"/>
            </a:xfrm>
            <a:prstGeom prst="rect">
              <a:avLst/>
            </a:prstGeom>
            <a:noFill/>
            <a:extLst/>
          </p:spPr>
        </p:pic>
        <p:pic>
          <p:nvPicPr>
            <p:cNvPr id="496" name="Picture 525"/>
            <p:cNvPicPr>
              <a:picLocks noChangeArrowheads="1"/>
            </p:cNvPicPr>
            <p:nvPr/>
          </p:nvPicPr>
          <p:blipFill>
            <a:blip r:embed="rId2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595274" y="1043792"/>
              <a:ext cx="138430" cy="140842"/>
            </a:xfrm>
            <a:prstGeom prst="rect">
              <a:avLst/>
            </a:prstGeom>
            <a:noFill/>
            <a:extLst/>
          </p:spPr>
        </p:pic>
        <p:pic>
          <p:nvPicPr>
            <p:cNvPr id="497" name="Picture 526"/>
            <p:cNvPicPr>
              <a:picLocks noChangeArrowheads="1"/>
            </p:cNvPicPr>
            <p:nvPr/>
          </p:nvPicPr>
          <p:blipFill>
            <a:blip r:embed="rId2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77444" y="1096878"/>
              <a:ext cx="150876" cy="160020"/>
            </a:xfrm>
            <a:prstGeom prst="rect">
              <a:avLst/>
            </a:prstGeom>
            <a:noFill/>
            <a:extLst/>
          </p:spPr>
        </p:pic>
        <p:pic>
          <p:nvPicPr>
            <p:cNvPr id="498" name="Picture 527"/>
            <p:cNvPicPr>
              <a:picLocks noChangeArrowheads="1"/>
            </p:cNvPicPr>
            <p:nvPr/>
          </p:nvPicPr>
          <p:blipFill>
            <a:blip r:embed="rId2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692886" y="1112138"/>
              <a:ext cx="93491" cy="102595"/>
            </a:xfrm>
            <a:prstGeom prst="rect">
              <a:avLst/>
            </a:prstGeom>
            <a:noFill/>
            <a:extLst/>
          </p:spPr>
        </p:pic>
        <p:pic>
          <p:nvPicPr>
            <p:cNvPr id="499" name="Picture 528"/>
            <p:cNvPicPr>
              <a:picLocks noChangeArrowheads="1"/>
            </p:cNvPicPr>
            <p:nvPr/>
          </p:nvPicPr>
          <p:blipFill>
            <a:blip r:embed="rId2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742975" y="1125834"/>
              <a:ext cx="143255" cy="152400"/>
            </a:xfrm>
            <a:prstGeom prst="rect">
              <a:avLst/>
            </a:prstGeom>
            <a:noFill/>
            <a:extLst/>
          </p:spPr>
        </p:pic>
        <p:pic>
          <p:nvPicPr>
            <p:cNvPr id="500" name="Picture 529"/>
            <p:cNvPicPr>
              <a:picLocks noChangeArrowheads="1"/>
            </p:cNvPicPr>
            <p:nvPr/>
          </p:nvPicPr>
          <p:blipFill>
            <a:blip r:embed="rId2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756940" y="1141240"/>
              <a:ext cx="87903" cy="95125"/>
            </a:xfrm>
            <a:prstGeom prst="rect">
              <a:avLst/>
            </a:prstGeom>
            <a:noFill/>
            <a:extLst/>
          </p:spPr>
        </p:pic>
        <p:pic>
          <p:nvPicPr>
            <p:cNvPr id="501" name="Picture 530"/>
            <p:cNvPicPr>
              <a:picLocks noChangeArrowheads="1"/>
            </p:cNvPicPr>
            <p:nvPr/>
          </p:nvPicPr>
          <p:blipFill>
            <a:blip r:embed="rId2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00887" y="1159361"/>
              <a:ext cx="146304" cy="149352"/>
            </a:xfrm>
            <a:prstGeom prst="rect">
              <a:avLst/>
            </a:prstGeom>
            <a:noFill/>
            <a:extLst/>
          </p:spPr>
        </p:pic>
        <p:pic>
          <p:nvPicPr>
            <p:cNvPr id="502" name="Picture 531"/>
            <p:cNvPicPr>
              <a:picLocks noChangeArrowheads="1"/>
            </p:cNvPicPr>
            <p:nvPr/>
          </p:nvPicPr>
          <p:blipFill>
            <a:blip r:embed="rId2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16224" y="1174474"/>
              <a:ext cx="88710" cy="93211"/>
            </a:xfrm>
            <a:prstGeom prst="rect">
              <a:avLst/>
            </a:prstGeom>
            <a:noFill/>
            <a:extLst/>
          </p:spPr>
        </p:pic>
        <p:pic>
          <p:nvPicPr>
            <p:cNvPr id="503" name="Picture 532"/>
            <p:cNvPicPr>
              <a:picLocks noChangeArrowheads="1"/>
            </p:cNvPicPr>
            <p:nvPr/>
          </p:nvPicPr>
          <p:blipFill>
            <a:blip r:embed="rId2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48132" y="1163934"/>
              <a:ext cx="156971" cy="187452"/>
            </a:xfrm>
            <a:prstGeom prst="rect">
              <a:avLst/>
            </a:prstGeom>
            <a:noFill/>
            <a:extLst/>
          </p:spPr>
        </p:pic>
        <p:pic>
          <p:nvPicPr>
            <p:cNvPr id="504" name="Picture 533"/>
            <p:cNvPicPr>
              <a:picLocks noChangeArrowheads="1"/>
            </p:cNvPicPr>
            <p:nvPr/>
          </p:nvPicPr>
          <p:blipFill>
            <a:blip r:embed="rId2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63625" y="1179173"/>
              <a:ext cx="98897" cy="130556"/>
            </a:xfrm>
            <a:prstGeom prst="rect">
              <a:avLst/>
            </a:prstGeom>
            <a:noFill/>
            <a:extLst/>
          </p:spPr>
        </p:pic>
        <p:pic>
          <p:nvPicPr>
            <p:cNvPr id="505" name="Picture 534"/>
            <p:cNvPicPr>
              <a:picLocks noChangeArrowheads="1"/>
            </p:cNvPicPr>
            <p:nvPr/>
          </p:nvPicPr>
          <p:blipFill>
            <a:blip r:embed="rId2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906044" y="1203557"/>
              <a:ext cx="143255" cy="163068"/>
            </a:xfrm>
            <a:prstGeom prst="rect">
              <a:avLst/>
            </a:prstGeom>
            <a:noFill/>
            <a:extLst/>
          </p:spPr>
        </p:pic>
        <p:pic>
          <p:nvPicPr>
            <p:cNvPr id="506" name="Picture 535"/>
            <p:cNvPicPr>
              <a:picLocks noChangeArrowheads="1"/>
            </p:cNvPicPr>
            <p:nvPr/>
          </p:nvPicPr>
          <p:blipFill>
            <a:blip r:embed="rId2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921410" y="1218924"/>
              <a:ext cx="86106" cy="106172"/>
            </a:xfrm>
            <a:prstGeom prst="rect">
              <a:avLst/>
            </a:prstGeom>
            <a:noFill/>
            <a:extLst/>
          </p:spPr>
        </p:pic>
        <p:pic>
          <p:nvPicPr>
            <p:cNvPr id="507" name="Picture 536"/>
            <p:cNvPicPr>
              <a:picLocks noChangeArrowheads="1"/>
            </p:cNvPicPr>
            <p:nvPr/>
          </p:nvPicPr>
          <p:blipFill>
            <a:blip r:embed="rId2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928904" y="1240133"/>
              <a:ext cx="156971" cy="167639"/>
            </a:xfrm>
            <a:prstGeom prst="rect">
              <a:avLst/>
            </a:prstGeom>
            <a:noFill/>
            <a:extLst/>
          </p:spPr>
        </p:pic>
        <p:pic>
          <p:nvPicPr>
            <p:cNvPr id="508" name="Picture 537"/>
            <p:cNvPicPr>
              <a:picLocks noChangeArrowheads="1"/>
            </p:cNvPicPr>
            <p:nvPr/>
          </p:nvPicPr>
          <p:blipFill>
            <a:blip r:embed="rId2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943255" y="1255755"/>
              <a:ext cx="100341" cy="109854"/>
            </a:xfrm>
            <a:prstGeom prst="rect">
              <a:avLst/>
            </a:prstGeom>
            <a:noFill/>
            <a:extLst/>
          </p:spPr>
        </p:pic>
        <p:pic>
          <p:nvPicPr>
            <p:cNvPr id="509" name="Picture 538"/>
            <p:cNvPicPr>
              <a:picLocks noChangeArrowheads="1"/>
            </p:cNvPicPr>
            <p:nvPr/>
          </p:nvPicPr>
          <p:blipFill>
            <a:blip r:embed="rId2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991387" y="1293473"/>
              <a:ext cx="149352" cy="149352"/>
            </a:xfrm>
            <a:prstGeom prst="rect">
              <a:avLst/>
            </a:prstGeom>
            <a:noFill/>
            <a:extLst/>
          </p:spPr>
        </p:pic>
        <p:pic>
          <p:nvPicPr>
            <p:cNvPr id="510" name="Picture 539"/>
            <p:cNvPicPr>
              <a:picLocks noChangeArrowheads="1"/>
            </p:cNvPicPr>
            <p:nvPr/>
          </p:nvPicPr>
          <p:blipFill>
            <a:blip r:embed="rId2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06576" y="1308106"/>
              <a:ext cx="91542" cy="93618"/>
            </a:xfrm>
            <a:prstGeom prst="rect">
              <a:avLst/>
            </a:prstGeom>
            <a:noFill/>
            <a:extLst/>
          </p:spPr>
        </p:pic>
        <p:pic>
          <p:nvPicPr>
            <p:cNvPr id="511" name="Picture 540"/>
            <p:cNvPicPr>
              <a:picLocks noChangeArrowheads="1"/>
            </p:cNvPicPr>
            <p:nvPr/>
          </p:nvPicPr>
          <p:blipFill>
            <a:blip r:embed="rId2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35583" y="1330050"/>
              <a:ext cx="160020" cy="167639"/>
            </a:xfrm>
            <a:prstGeom prst="rect">
              <a:avLst/>
            </a:prstGeom>
            <a:noFill/>
            <a:extLst/>
          </p:spPr>
        </p:pic>
        <p:pic>
          <p:nvPicPr>
            <p:cNvPr id="512" name="Picture 541"/>
            <p:cNvPicPr>
              <a:picLocks noChangeArrowheads="1"/>
            </p:cNvPicPr>
            <p:nvPr/>
          </p:nvPicPr>
          <p:blipFill>
            <a:blip r:embed="rId2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50950" y="1345798"/>
              <a:ext cx="101848" cy="109727"/>
            </a:xfrm>
            <a:prstGeom prst="rect">
              <a:avLst/>
            </a:prstGeom>
            <a:noFill/>
            <a:extLst/>
          </p:spPr>
        </p:pic>
        <p:pic>
          <p:nvPicPr>
            <p:cNvPr id="513" name="Picture 542"/>
            <p:cNvPicPr>
              <a:picLocks noChangeArrowheads="1"/>
            </p:cNvPicPr>
            <p:nvPr/>
          </p:nvPicPr>
          <p:blipFill>
            <a:blip r:embed="rId2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085875" y="1362053"/>
              <a:ext cx="158495" cy="175260"/>
            </a:xfrm>
            <a:prstGeom prst="rect">
              <a:avLst/>
            </a:prstGeom>
            <a:noFill/>
            <a:extLst/>
          </p:spPr>
        </p:pic>
        <p:pic>
          <p:nvPicPr>
            <p:cNvPr id="514" name="Picture 543"/>
            <p:cNvPicPr>
              <a:picLocks noChangeArrowheads="1"/>
            </p:cNvPicPr>
            <p:nvPr/>
          </p:nvPicPr>
          <p:blipFill>
            <a:blip r:embed="rId2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01243" y="1377801"/>
              <a:ext cx="101540" cy="117999"/>
            </a:xfrm>
            <a:prstGeom prst="rect">
              <a:avLst/>
            </a:prstGeom>
            <a:noFill/>
            <a:extLst/>
          </p:spPr>
        </p:pic>
        <p:pic>
          <p:nvPicPr>
            <p:cNvPr id="515" name="Picture 544"/>
            <p:cNvPicPr>
              <a:picLocks noChangeArrowheads="1"/>
            </p:cNvPicPr>
            <p:nvPr/>
          </p:nvPicPr>
          <p:blipFill>
            <a:blip r:embed="rId2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39216" y="1439778"/>
              <a:ext cx="155447" cy="160020"/>
            </a:xfrm>
            <a:prstGeom prst="rect">
              <a:avLst/>
            </a:prstGeom>
            <a:noFill/>
            <a:extLst/>
          </p:spPr>
        </p:pic>
        <p:pic>
          <p:nvPicPr>
            <p:cNvPr id="516" name="Picture 545"/>
            <p:cNvPicPr>
              <a:picLocks noChangeArrowheads="1"/>
            </p:cNvPicPr>
            <p:nvPr/>
          </p:nvPicPr>
          <p:blipFill>
            <a:blip r:embed="rId2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53308" y="1454372"/>
              <a:ext cx="98935" cy="104150"/>
            </a:xfrm>
            <a:prstGeom prst="rect">
              <a:avLst/>
            </a:prstGeom>
            <a:noFill/>
            <a:extLst/>
          </p:spPr>
        </p:pic>
        <p:pic>
          <p:nvPicPr>
            <p:cNvPr id="517" name="Picture 546"/>
            <p:cNvPicPr>
              <a:picLocks noChangeArrowheads="1"/>
            </p:cNvPicPr>
            <p:nvPr/>
          </p:nvPicPr>
          <p:blipFill>
            <a:blip r:embed="rId2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186459" y="1487021"/>
              <a:ext cx="160020" cy="164592"/>
            </a:xfrm>
            <a:prstGeom prst="rect">
              <a:avLst/>
            </a:prstGeom>
            <a:noFill/>
            <a:extLst/>
          </p:spPr>
        </p:pic>
        <p:pic>
          <p:nvPicPr>
            <p:cNvPr id="518" name="Picture 547"/>
            <p:cNvPicPr>
              <a:picLocks noChangeArrowheads="1"/>
            </p:cNvPicPr>
            <p:nvPr/>
          </p:nvPicPr>
          <p:blipFill>
            <a:blip r:embed="rId2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01030" y="1501754"/>
              <a:ext cx="102777" cy="107695"/>
            </a:xfrm>
            <a:prstGeom prst="rect">
              <a:avLst/>
            </a:prstGeom>
            <a:noFill/>
            <a:extLst/>
          </p:spPr>
        </p:pic>
        <p:pic>
          <p:nvPicPr>
            <p:cNvPr id="519" name="Picture 548"/>
            <p:cNvPicPr>
              <a:picLocks noChangeArrowheads="1"/>
            </p:cNvPicPr>
            <p:nvPr/>
          </p:nvPicPr>
          <p:blipFill>
            <a:blip r:embed="rId2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10844" y="1576937"/>
              <a:ext cx="112776" cy="105155"/>
            </a:xfrm>
            <a:prstGeom prst="rect">
              <a:avLst/>
            </a:prstGeom>
            <a:noFill/>
            <a:extLst/>
          </p:spPr>
        </p:pic>
        <p:pic>
          <p:nvPicPr>
            <p:cNvPr id="520" name="Picture 549"/>
            <p:cNvPicPr>
              <a:picLocks noChangeArrowheads="1"/>
            </p:cNvPicPr>
            <p:nvPr/>
          </p:nvPicPr>
          <p:blipFill>
            <a:blip r:embed="rId2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25068" y="1592178"/>
              <a:ext cx="56133" cy="47720"/>
            </a:xfrm>
            <a:prstGeom prst="rect">
              <a:avLst/>
            </a:prstGeom>
            <a:noFill/>
            <a:extLst/>
          </p:spPr>
        </p:pic>
        <p:pic>
          <p:nvPicPr>
            <p:cNvPr id="521" name="Picture 550"/>
            <p:cNvPicPr>
              <a:picLocks noChangeArrowheads="1"/>
            </p:cNvPicPr>
            <p:nvPr/>
          </p:nvPicPr>
          <p:blipFill>
            <a:blip r:embed="rId2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73328" y="1602846"/>
              <a:ext cx="175260" cy="169163"/>
            </a:xfrm>
            <a:prstGeom prst="rect">
              <a:avLst/>
            </a:prstGeom>
            <a:noFill/>
            <a:extLst/>
          </p:spPr>
        </p:pic>
        <p:pic>
          <p:nvPicPr>
            <p:cNvPr id="522" name="Picture 551"/>
            <p:cNvPicPr>
              <a:picLocks noChangeArrowheads="1"/>
            </p:cNvPicPr>
            <p:nvPr/>
          </p:nvPicPr>
          <p:blipFill>
            <a:blip r:embed="rId2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287420" y="1617438"/>
              <a:ext cx="118905" cy="113378"/>
            </a:xfrm>
            <a:prstGeom prst="rect">
              <a:avLst/>
            </a:prstGeom>
            <a:noFill/>
            <a:extLst/>
          </p:spPr>
        </p:pic>
        <p:pic>
          <p:nvPicPr>
            <p:cNvPr id="523" name="Picture 552"/>
            <p:cNvPicPr>
              <a:picLocks noChangeArrowheads="1"/>
            </p:cNvPicPr>
            <p:nvPr/>
          </p:nvPicPr>
          <p:blipFill>
            <a:blip r:embed="rId2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06856" y="1682093"/>
              <a:ext cx="155447" cy="123444"/>
            </a:xfrm>
            <a:prstGeom prst="rect">
              <a:avLst/>
            </a:prstGeom>
            <a:noFill/>
            <a:extLst/>
          </p:spPr>
        </p:pic>
        <p:pic>
          <p:nvPicPr>
            <p:cNvPr id="524" name="Picture 553"/>
            <p:cNvPicPr>
              <a:picLocks noChangeArrowheads="1"/>
            </p:cNvPicPr>
            <p:nvPr/>
          </p:nvPicPr>
          <p:blipFill>
            <a:blip r:embed="rId2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21207" y="1697587"/>
              <a:ext cx="98218" cy="66421"/>
            </a:xfrm>
            <a:prstGeom prst="rect">
              <a:avLst/>
            </a:prstGeom>
            <a:noFill/>
            <a:extLst/>
          </p:spPr>
        </p:pic>
        <p:pic>
          <p:nvPicPr>
            <p:cNvPr id="525" name="Picture 554"/>
            <p:cNvPicPr>
              <a:picLocks noChangeArrowheads="1"/>
            </p:cNvPicPr>
            <p:nvPr/>
          </p:nvPicPr>
          <p:blipFill>
            <a:blip r:embed="rId2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03807" y="1715622"/>
              <a:ext cx="187452" cy="144779"/>
            </a:xfrm>
            <a:prstGeom prst="rect">
              <a:avLst/>
            </a:prstGeom>
            <a:noFill/>
            <a:extLst/>
          </p:spPr>
        </p:pic>
        <p:pic>
          <p:nvPicPr>
            <p:cNvPr id="526" name="Picture 555"/>
            <p:cNvPicPr>
              <a:picLocks noChangeArrowheads="1"/>
            </p:cNvPicPr>
            <p:nvPr/>
          </p:nvPicPr>
          <p:blipFill>
            <a:blip r:embed="rId2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18285" y="1731116"/>
              <a:ext cx="130809" cy="87272"/>
            </a:xfrm>
            <a:prstGeom prst="rect">
              <a:avLst/>
            </a:prstGeom>
            <a:noFill/>
            <a:extLst/>
          </p:spPr>
        </p:pic>
        <p:pic>
          <p:nvPicPr>
            <p:cNvPr id="527" name="Picture 556"/>
            <p:cNvPicPr>
              <a:picLocks noChangeArrowheads="1"/>
            </p:cNvPicPr>
            <p:nvPr/>
          </p:nvPicPr>
          <p:blipFill>
            <a:blip r:embed="rId2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58671" y="1782677"/>
              <a:ext cx="150876" cy="146304"/>
            </a:xfrm>
            <a:prstGeom prst="rect">
              <a:avLst/>
            </a:prstGeom>
            <a:noFill/>
            <a:extLst/>
          </p:spPr>
        </p:pic>
        <p:pic>
          <p:nvPicPr>
            <p:cNvPr id="528" name="Picture 557"/>
            <p:cNvPicPr>
              <a:picLocks noChangeArrowheads="1"/>
            </p:cNvPicPr>
            <p:nvPr/>
          </p:nvPicPr>
          <p:blipFill>
            <a:blip r:embed="rId2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72856" y="1797257"/>
              <a:ext cx="94136" cy="89875"/>
            </a:xfrm>
            <a:prstGeom prst="rect">
              <a:avLst/>
            </a:prstGeom>
            <a:noFill/>
            <a:extLst/>
          </p:spPr>
        </p:pic>
        <p:pic>
          <p:nvPicPr>
            <p:cNvPr id="529" name="Picture 558"/>
            <p:cNvPicPr>
              <a:picLocks noChangeArrowheads="1"/>
            </p:cNvPicPr>
            <p:nvPr/>
          </p:nvPicPr>
          <p:blipFill>
            <a:blip r:embed="rId2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81532" y="1837542"/>
              <a:ext cx="166115" cy="135636"/>
            </a:xfrm>
            <a:prstGeom prst="rect">
              <a:avLst/>
            </a:prstGeom>
            <a:noFill/>
            <a:extLst/>
          </p:spPr>
        </p:pic>
        <p:pic>
          <p:nvPicPr>
            <p:cNvPr id="530" name="Picture 559"/>
            <p:cNvPicPr>
              <a:picLocks noChangeArrowheads="1"/>
            </p:cNvPicPr>
            <p:nvPr/>
          </p:nvPicPr>
          <p:blipFill>
            <a:blip r:embed="rId2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96903" y="1852655"/>
              <a:ext cx="109215" cy="78485"/>
            </a:xfrm>
            <a:prstGeom prst="rect">
              <a:avLst/>
            </a:prstGeom>
            <a:noFill/>
            <a:extLst/>
          </p:spPr>
        </p:pic>
        <p:pic>
          <p:nvPicPr>
            <p:cNvPr id="531" name="Picture 560"/>
            <p:cNvPicPr>
              <a:picLocks noChangeArrowheads="1"/>
            </p:cNvPicPr>
            <p:nvPr/>
          </p:nvPicPr>
          <p:blipFill>
            <a:blip r:embed="rId2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395247" y="1881738"/>
              <a:ext cx="150876" cy="146304"/>
            </a:xfrm>
            <a:prstGeom prst="rect">
              <a:avLst/>
            </a:prstGeom>
            <a:noFill/>
            <a:extLst/>
          </p:spPr>
        </p:pic>
        <p:pic>
          <p:nvPicPr>
            <p:cNvPr id="532" name="Picture 561"/>
            <p:cNvPicPr>
              <a:picLocks noChangeArrowheads="1"/>
            </p:cNvPicPr>
            <p:nvPr/>
          </p:nvPicPr>
          <p:blipFill>
            <a:blip r:embed="rId2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10731" y="1897215"/>
              <a:ext cx="93956" cy="88973"/>
            </a:xfrm>
            <a:prstGeom prst="rect">
              <a:avLst/>
            </a:prstGeom>
            <a:noFill/>
            <a:extLst/>
          </p:spPr>
        </p:pic>
        <p:pic>
          <p:nvPicPr>
            <p:cNvPr id="533" name="Picture 562"/>
            <p:cNvPicPr>
              <a:picLocks noChangeArrowheads="1"/>
            </p:cNvPicPr>
            <p:nvPr/>
          </p:nvPicPr>
          <p:blipFill>
            <a:blip r:embed="rId2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16583" y="1950317"/>
              <a:ext cx="150876" cy="141731"/>
            </a:xfrm>
            <a:prstGeom prst="rect">
              <a:avLst/>
            </a:prstGeom>
            <a:noFill/>
            <a:extLst/>
          </p:spPr>
        </p:pic>
        <p:pic>
          <p:nvPicPr>
            <p:cNvPr id="534" name="Picture 563"/>
            <p:cNvPicPr>
              <a:picLocks noChangeArrowheads="1"/>
            </p:cNvPicPr>
            <p:nvPr/>
          </p:nvPicPr>
          <p:blipFill>
            <a:blip r:embed="rId2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30886" y="1965006"/>
              <a:ext cx="94093" cy="85265"/>
            </a:xfrm>
            <a:prstGeom prst="rect">
              <a:avLst/>
            </a:prstGeom>
            <a:noFill/>
            <a:extLst/>
          </p:spPr>
        </p:pic>
        <p:pic>
          <p:nvPicPr>
            <p:cNvPr id="535" name="Picture 564"/>
            <p:cNvPicPr>
              <a:picLocks noChangeArrowheads="1"/>
            </p:cNvPicPr>
            <p:nvPr/>
          </p:nvPicPr>
          <p:blipFill>
            <a:blip r:embed="rId2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28775" y="2005181"/>
              <a:ext cx="172212" cy="153923"/>
            </a:xfrm>
            <a:prstGeom prst="rect">
              <a:avLst/>
            </a:prstGeom>
            <a:noFill/>
            <a:extLst/>
          </p:spPr>
        </p:pic>
        <p:pic>
          <p:nvPicPr>
            <p:cNvPr id="536" name="Picture 565"/>
            <p:cNvPicPr>
              <a:picLocks noChangeArrowheads="1"/>
            </p:cNvPicPr>
            <p:nvPr/>
          </p:nvPicPr>
          <p:blipFill>
            <a:blip r:embed="rId2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42872" y="2020548"/>
              <a:ext cx="116332" cy="96266"/>
            </a:xfrm>
            <a:prstGeom prst="rect">
              <a:avLst/>
            </a:prstGeom>
            <a:noFill/>
            <a:extLst/>
          </p:spPr>
        </p:pic>
        <p:pic>
          <p:nvPicPr>
            <p:cNvPr id="537" name="Picture 566"/>
            <p:cNvPicPr>
              <a:picLocks noChangeArrowheads="1"/>
            </p:cNvPicPr>
            <p:nvPr/>
          </p:nvPicPr>
          <p:blipFill>
            <a:blip r:embed="rId2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42492" y="2081381"/>
              <a:ext cx="153923" cy="144779"/>
            </a:xfrm>
            <a:prstGeom prst="rect">
              <a:avLst/>
            </a:prstGeom>
            <a:noFill/>
            <a:extLst/>
          </p:spPr>
        </p:pic>
        <p:pic>
          <p:nvPicPr>
            <p:cNvPr id="538" name="Picture 567"/>
            <p:cNvPicPr>
              <a:picLocks noChangeArrowheads="1"/>
            </p:cNvPicPr>
            <p:nvPr/>
          </p:nvPicPr>
          <p:blipFill>
            <a:blip r:embed="rId2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56970" y="2096748"/>
              <a:ext cx="96662" cy="87884"/>
            </a:xfrm>
            <a:prstGeom prst="rect">
              <a:avLst/>
            </a:prstGeom>
            <a:noFill/>
            <a:extLst/>
          </p:spPr>
        </p:pic>
        <p:pic>
          <p:nvPicPr>
            <p:cNvPr id="539" name="Picture 568"/>
            <p:cNvPicPr>
              <a:picLocks noChangeArrowheads="1"/>
            </p:cNvPicPr>
            <p:nvPr/>
          </p:nvPicPr>
          <p:blipFill>
            <a:blip r:embed="rId2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51635" y="2149961"/>
              <a:ext cx="173736" cy="103631"/>
            </a:xfrm>
            <a:prstGeom prst="rect">
              <a:avLst/>
            </a:prstGeom>
            <a:noFill/>
            <a:extLst/>
          </p:spPr>
        </p:pic>
        <p:pic>
          <p:nvPicPr>
            <p:cNvPr id="540" name="Picture 569"/>
            <p:cNvPicPr>
              <a:picLocks noChangeArrowheads="1"/>
            </p:cNvPicPr>
            <p:nvPr/>
          </p:nvPicPr>
          <p:blipFill>
            <a:blip r:embed="rId2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66748" y="2164821"/>
              <a:ext cx="116585" cy="46482"/>
            </a:xfrm>
            <a:prstGeom prst="rect">
              <a:avLst/>
            </a:prstGeom>
            <a:noFill/>
            <a:extLst/>
          </p:spPr>
        </p:pic>
        <p:pic>
          <p:nvPicPr>
            <p:cNvPr id="541" name="Picture 570"/>
            <p:cNvPicPr>
              <a:picLocks noChangeArrowheads="1"/>
            </p:cNvPicPr>
            <p:nvPr/>
          </p:nvPicPr>
          <p:blipFill>
            <a:blip r:embed="rId2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54683" y="2178917"/>
              <a:ext cx="173736" cy="143255"/>
            </a:xfrm>
            <a:prstGeom prst="rect">
              <a:avLst/>
            </a:prstGeom>
            <a:noFill/>
            <a:extLst/>
          </p:spPr>
        </p:pic>
        <p:pic>
          <p:nvPicPr>
            <p:cNvPr id="542" name="Picture 571"/>
            <p:cNvPicPr>
              <a:picLocks noChangeArrowheads="1"/>
            </p:cNvPicPr>
            <p:nvPr/>
          </p:nvPicPr>
          <p:blipFill>
            <a:blip r:embed="rId2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69796" y="2194666"/>
              <a:ext cx="116585" cy="86105"/>
            </a:xfrm>
            <a:prstGeom prst="rect">
              <a:avLst/>
            </a:prstGeom>
            <a:noFill/>
            <a:extLst/>
          </p:spPr>
        </p:pic>
        <p:pic>
          <p:nvPicPr>
            <p:cNvPr id="543" name="Picture 572"/>
            <p:cNvPicPr>
              <a:picLocks noChangeArrowheads="1"/>
            </p:cNvPicPr>
            <p:nvPr/>
          </p:nvPicPr>
          <p:blipFill>
            <a:blip r:embed="rId2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40968" y="2253593"/>
              <a:ext cx="114300" cy="94488"/>
            </a:xfrm>
            <a:prstGeom prst="rect">
              <a:avLst/>
            </a:prstGeom>
            <a:noFill/>
            <a:extLst/>
          </p:spPr>
        </p:pic>
        <p:pic>
          <p:nvPicPr>
            <p:cNvPr id="544" name="Picture 573"/>
            <p:cNvPicPr>
              <a:picLocks noChangeArrowheads="1"/>
            </p:cNvPicPr>
            <p:nvPr/>
          </p:nvPicPr>
          <p:blipFill>
            <a:blip r:embed="rId2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456334" y="2268453"/>
              <a:ext cx="56260" cy="38402"/>
            </a:xfrm>
            <a:prstGeom prst="rect">
              <a:avLst/>
            </a:prstGeom>
            <a:noFill/>
            <a:extLst/>
          </p:spPr>
        </p:pic>
        <p:sp>
          <p:nvSpPr>
            <p:cNvPr id="545" name="Rectangle 583"/>
            <p:cNvSpPr/>
            <p:nvPr/>
          </p:nvSpPr>
          <p:spPr>
            <a:xfrm>
              <a:off x="7215673" y="1554271"/>
              <a:ext cx="1924110" cy="22437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/>
              <a:r>
                <a:rPr lang="en-US" sz="1100" b="1" i="0" spc="0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Karrier</a:t>
              </a:r>
              <a:r>
                <a:rPr lang="en-US" sz="1100" b="1" i="0" spc="384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100" b="1" i="0" spc="0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 CERN</a:t>
              </a:r>
            </a:p>
          </p:txBody>
        </p:sp>
        <p:sp>
          <p:nvSpPr>
            <p:cNvPr id="546" name="Rectangle 585"/>
            <p:cNvSpPr/>
            <p:nvPr/>
          </p:nvSpPr>
          <p:spPr>
            <a:xfrm>
              <a:off x="7411889" y="3008167"/>
              <a:ext cx="1699831" cy="22437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/>
              <a:r>
                <a:rPr lang="en-US" sz="1100" b="1" i="0" spc="0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Schon probiert?</a:t>
              </a:r>
            </a:p>
          </p:txBody>
        </p:sp>
        <p:sp>
          <p:nvSpPr>
            <p:cNvPr id="547" name="Rectangle 586"/>
            <p:cNvSpPr/>
            <p:nvPr/>
          </p:nvSpPr>
          <p:spPr>
            <a:xfrm>
              <a:off x="7341531" y="2666282"/>
              <a:ext cx="812420" cy="16318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/>
              <a:r>
                <a:rPr lang="en-US" sz="800" b="1" i="0" spc="0" baseline="0" dirty="0">
                  <a:solidFill>
                    <a:schemeClr val="tx1"/>
                  </a:solidFill>
                  <a:latin typeface="Arial"/>
                </a:rPr>
                <a:t>home.cern</a:t>
              </a:r>
            </a:p>
          </p:txBody>
        </p:sp>
      </p:grpSp>
      <p:grpSp>
        <p:nvGrpSpPr>
          <p:cNvPr id="548" name="Group 547"/>
          <p:cNvGrpSpPr>
            <a:grpSpLocks noChangeAspect="1"/>
          </p:cNvGrpSpPr>
          <p:nvPr/>
        </p:nvGrpSpPr>
        <p:grpSpPr>
          <a:xfrm>
            <a:off x="7659846" y="4763697"/>
            <a:ext cx="2132994" cy="2112484"/>
            <a:chOff x="6552480" y="3987398"/>
            <a:chExt cx="3275583" cy="3244087"/>
          </a:xfrm>
        </p:grpSpPr>
        <p:pic>
          <p:nvPicPr>
            <p:cNvPr id="549" name="Picture 309"/>
            <p:cNvPicPr>
              <a:picLocks noChangeArrowheads="1"/>
            </p:cNvPicPr>
            <p:nvPr/>
          </p:nvPicPr>
          <p:blipFill>
            <a:blip r:embed="rId2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552480" y="3987398"/>
              <a:ext cx="3275583" cy="3244087"/>
            </a:xfrm>
            <a:prstGeom prst="rect">
              <a:avLst/>
            </a:prstGeom>
            <a:noFill/>
            <a:extLst/>
          </p:spPr>
        </p:pic>
        <p:pic>
          <p:nvPicPr>
            <p:cNvPr id="550" name="Picture 310"/>
            <p:cNvPicPr>
              <a:picLocks noChangeArrowheads="1"/>
            </p:cNvPicPr>
            <p:nvPr/>
          </p:nvPicPr>
          <p:blipFill>
            <a:blip r:embed="rId2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281459" y="4874873"/>
              <a:ext cx="1787651" cy="1688592"/>
            </a:xfrm>
            <a:prstGeom prst="rect">
              <a:avLst/>
            </a:prstGeom>
            <a:noFill/>
            <a:extLst/>
          </p:spPr>
        </p:pic>
        <p:pic>
          <p:nvPicPr>
            <p:cNvPr id="551" name="Picture 311"/>
            <p:cNvPicPr>
              <a:picLocks noChangeArrowheads="1"/>
            </p:cNvPicPr>
            <p:nvPr/>
          </p:nvPicPr>
          <p:blipFill>
            <a:blip r:embed="rId2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29999" y="5298546"/>
              <a:ext cx="470916" cy="464819"/>
            </a:xfrm>
            <a:prstGeom prst="rect">
              <a:avLst/>
            </a:prstGeom>
            <a:noFill/>
            <a:extLst/>
          </p:spPr>
        </p:pic>
        <p:sp>
          <p:nvSpPr>
            <p:cNvPr id="552" name="Rectangle 587"/>
            <p:cNvSpPr/>
            <p:nvPr/>
          </p:nvSpPr>
          <p:spPr>
            <a:xfrm>
              <a:off x="7309145" y="4657480"/>
              <a:ext cx="1891268" cy="2209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/>
              <a:r>
                <a:rPr lang="en-US" sz="1100" b="1" i="0" spc="0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Karrier</a:t>
              </a:r>
              <a:r>
                <a:rPr lang="en-US" sz="1100" b="1" i="0" spc="376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100" b="1" i="0" spc="0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</a:t>
              </a:r>
              <a:r>
                <a:rPr lang="en-US" sz="1100" b="1" i="0" spc="-10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100" b="1" i="0" spc="0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CERN</a:t>
              </a:r>
            </a:p>
          </p:txBody>
        </p:sp>
        <p:sp>
          <p:nvSpPr>
            <p:cNvPr id="553" name="Rectangle 588"/>
            <p:cNvSpPr/>
            <p:nvPr/>
          </p:nvSpPr>
          <p:spPr>
            <a:xfrm>
              <a:off x="7456973" y="6270720"/>
              <a:ext cx="1673949" cy="2209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/>
              <a:r>
                <a:rPr lang="en-US" sz="1100" b="1" i="0" spc="0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Schon probiert?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67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DAC </a:t>
            </a:r>
            <a:r>
              <a:rPr lang="en-US" dirty="0" err="1" smtClean="0"/>
              <a:t>Webseiten</a:t>
            </a:r>
            <a:r>
              <a:rPr lang="en-US" dirty="0" smtClean="0"/>
              <a:t> – Info-Material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56" y="823239"/>
            <a:ext cx="8684431" cy="62868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ounded Rectangle 4"/>
          <p:cNvSpPr/>
          <p:nvPr/>
        </p:nvSpPr>
        <p:spPr bwMode="auto">
          <a:xfrm>
            <a:off x="5904408" y="1763613"/>
            <a:ext cx="792088" cy="268787"/>
          </a:xfrm>
          <a:prstGeom prst="round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68788" y="1461992"/>
            <a:ext cx="697877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  <a:latin typeface="+mn-lt"/>
              </a:rPr>
              <a:t>Neu</a:t>
            </a:r>
            <a:endParaRPr lang="en-US" sz="1600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439912" y="2032400"/>
            <a:ext cx="6912770" cy="3547637"/>
            <a:chOff x="1439912" y="623505"/>
            <a:chExt cx="6912770" cy="354763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9912" y="2297589"/>
              <a:ext cx="6912768" cy="1873553"/>
            </a:xfrm>
            <a:prstGeom prst="rect">
              <a:avLst/>
            </a:prstGeom>
            <a:ln w="2222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3" name="Straight Connector 12"/>
            <p:cNvCxnSpPr/>
            <p:nvPr/>
          </p:nvCxnSpPr>
          <p:spPr bwMode="auto">
            <a:xfrm flipV="1">
              <a:off x="1439912" y="623505"/>
              <a:ext cx="4464496" cy="1644164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 flipV="1">
              <a:off x="6696496" y="623505"/>
              <a:ext cx="1656186" cy="164325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86521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59047</TotalTime>
  <Words>562</Words>
  <Application>Microsoft Office PowerPoint</Application>
  <PresentationFormat>Custom</PresentationFormat>
  <Paragraphs>138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Luxi Sans</vt:lpstr>
      <vt:lpstr>msmincho</vt:lpstr>
      <vt:lpstr>Times New Roman</vt:lpstr>
      <vt:lpstr>Office Theme</vt:lpstr>
      <vt:lpstr>DAC Mandat</vt:lpstr>
      <vt:lpstr>DAC Komitee bis April 2018</vt:lpstr>
      <vt:lpstr>DAC Komitee seit Mai 2018</vt:lpstr>
      <vt:lpstr>Übersicht deutsche CERN Mitarbeiter</vt:lpstr>
      <vt:lpstr>DAC Aktivitäten 2017/18 – I</vt:lpstr>
      <vt:lpstr>Anteil deutscher Staff/Fellows</vt:lpstr>
      <vt:lpstr>Altersstruktur Staff</vt:lpstr>
      <vt:lpstr>DAC Aktivitäten 2017/18 – II</vt:lpstr>
      <vt:lpstr>DAC Webseiten – Info-Material</vt:lpstr>
      <vt:lpstr>DAC Aktivitäten 2016/17 – III</vt:lpstr>
      <vt:lpstr>Weitere zukünftige Aktivitäten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1253</cp:revision>
  <cp:lastPrinted>2018-06-13T10:47:44Z</cp:lastPrinted>
  <dcterms:created xsi:type="dcterms:W3CDTF">2003-03-07T08:03:06Z</dcterms:created>
  <dcterms:modified xsi:type="dcterms:W3CDTF">2018-06-13T14:31:10Z</dcterms:modified>
</cp:coreProperties>
</file>