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0CD80-B00B-4B26-A8D3-89490C69C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1E390F-0618-4538-873F-4CA9802A2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157E1-66D6-4B30-9DAF-ED559D751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837258-B249-47FE-861B-72260C764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9E1EE-A7A3-4010-96F9-7592D489E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81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284B1-8D0A-416B-AC4F-8B10EF4D4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5087E-7B1E-451C-8EDE-9750349881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A80FC-B3E1-4546-9AED-09D54F9A0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CB845-B7FE-4CF9-B252-FF18E27E7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A658C-668F-480F-8F49-10FAC5B9E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278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B401F0-ECFC-4F9C-B79C-AD6F4331BA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5A95E1-9FEF-4C01-9C26-8935D1D8E1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05D99-5D15-4C2D-95F3-9BA4FF1F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022D6-95DF-4146-B561-50709990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A088B3-CBC0-409E-A34F-07252D5BF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15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45D42-E5AE-497F-A5A5-4E81DD021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A96F8C-BEA1-4EF8-8856-F43850059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E02C2-41D1-4D06-9C3F-AF87CE5D7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151D2E-7098-4C33-9718-885923618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AD762-6E96-4DC5-B38D-4F7CC66AF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51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990CA-3374-44C3-A3E7-666B0C873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1159-9086-4576-819E-0404D20FD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D5121-3C5E-4250-9FB2-2EABB80B5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DC066-B678-4F80-B849-027AC6D3D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08C77D-D6AD-4307-A2CD-A3C94E0CD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9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5A173-9E95-4E5C-B825-84D7CF55E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85B9E-B969-474E-AAD2-B6C79649C6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78528-F80A-4256-8BC7-F0165B7B3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4D9D7E-D670-40AD-9008-0EF46E29C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E57D4-71D6-42D5-98B7-306027C39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AEB89C-7BC2-4CF4-8D06-C3CBC51F3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75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F6366-7ADB-4A5C-870D-58C29592C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6E9749-32FF-4108-B2DC-313A5655D4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EF86AE-CE33-41BC-A47F-CEF278944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84763-465B-44E3-903B-371EBC1697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83A4F6-B4A9-4D7C-81CD-BAA07EC6C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E1BA89-5049-49B6-B0D8-9ADBF23C6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B8BAE-4E58-4755-AA82-BE06BF3CF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C70F9C-7ACA-4FEE-AF15-538FFA6CA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317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C20C5-2198-49DA-AC2B-9752B488C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CF035E-9A1D-41A9-ABE9-C9D661A4D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C235E5-7219-4EC9-9080-BD4096C9C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B4594-849D-4765-A84C-CDF55DE61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25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BF61D6-3E22-4C96-8FCC-402262D8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DF0805-2376-444C-87FE-E646F22E8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1A38E6-4F93-4D62-8D06-ED2A6CCF4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05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50296-748B-4F63-A824-444F5E54F0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981103-B787-4931-A5CD-52C785BF2A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9C6B48-71E1-4F6E-ABFB-78DF8F1FF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82074C-0E4E-4330-87FF-84C819108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93BB66-3304-47DF-850A-4126B171C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822775-E099-408B-AA42-59EA8DBB7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0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CC2C5-239C-4BC0-AC3B-CEA859DFD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1E5F20-795B-47A1-A57B-C492B7E5FA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145FE2-E3F6-43ED-8693-5F4B1921AA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A157EB-046A-4B44-BD2C-01399006B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9BB2A-410E-483D-A42F-DAB9849D1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D6B219-27D5-49F3-9B7B-6FB9A1925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00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ACB307-A972-4EA6-890E-57D4850A5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C66838-A684-4E40-A827-0F6F42726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92D68-B4A5-492F-AACB-0B3B546E75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93A7D-7BC8-4B73-8355-9C8CFC9FFD73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FA56E-E0CF-4C6B-8D21-1C567A9DC2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04C9B-C1A9-4702-9447-46824D3FA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AFA1F-F0F3-451C-B98E-6BE7CDE7F1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73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BBAA54-3C4C-41CE-BBB3-AB744CDD27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20" y="87784"/>
            <a:ext cx="11520000" cy="56070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896E496-C452-46FD-BFF0-BAE6D2657327}"/>
              </a:ext>
            </a:extLst>
          </p:cNvPr>
          <p:cNvSpPr txBox="1"/>
          <p:nvPr/>
        </p:nvSpPr>
        <p:spPr>
          <a:xfrm>
            <a:off x="3322040" y="5686416"/>
            <a:ext cx="62664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Julia Fernandez &amp; Natalia Robles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444F83-6386-42D9-90FC-F206414F6620}"/>
              </a:ext>
            </a:extLst>
          </p:cNvPr>
          <p:cNvSpPr txBox="1"/>
          <p:nvPr/>
        </p:nvSpPr>
        <p:spPr>
          <a:xfrm>
            <a:off x="5134062" y="6271191"/>
            <a:ext cx="1726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10/10/2019</a:t>
            </a:r>
          </a:p>
        </p:txBody>
      </p:sp>
    </p:spTree>
    <p:extLst>
      <p:ext uri="{BB962C8B-B14F-4D97-AF65-F5344CB8AC3E}">
        <p14:creationId xmlns:p14="http://schemas.microsoft.com/office/powerpoint/2010/main" val="2717895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64E621-F7AA-4070-9A8E-382A43B2DA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557"/>
            <a:ext cx="12192000" cy="677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426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0F73360-3D77-4B1C-8D96-AA7BFC01AD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4" y="0"/>
            <a:ext cx="120994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418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85271F-27C0-4D99-843E-F44158CEF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068"/>
            <a:ext cx="12192000" cy="6703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78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BB6828-68EC-49F7-AC17-B6DF68DD8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710"/>
            <a:ext cx="12192000" cy="664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582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069EF5-3389-44E3-82E4-6AD9FE899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0" y="292674"/>
            <a:ext cx="11520000" cy="656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595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896E496-C452-46FD-BFF0-BAE6D2657327}"/>
              </a:ext>
            </a:extLst>
          </p:cNvPr>
          <p:cNvSpPr txBox="1"/>
          <p:nvPr/>
        </p:nvSpPr>
        <p:spPr>
          <a:xfrm>
            <a:off x="2475457" y="2336555"/>
            <a:ext cx="723948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0" b="1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05569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667AE4-7E36-445A-9192-1B44A76E7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406" y="444617"/>
            <a:ext cx="5400000" cy="573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5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14B27B-DADC-4236-B05B-3344D8015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60" y="255717"/>
            <a:ext cx="11520000" cy="634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21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B0E39CC-ED9F-46C7-93F6-74959D4C1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73" y="112034"/>
            <a:ext cx="11520000" cy="66339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727943-2464-4099-8A04-23D62DBF1E2A}"/>
              </a:ext>
            </a:extLst>
          </p:cNvPr>
          <p:cNvSpPr txBox="1"/>
          <p:nvPr/>
        </p:nvSpPr>
        <p:spPr>
          <a:xfrm>
            <a:off x="11140152" y="5889072"/>
            <a:ext cx="776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ALICE</a:t>
            </a:r>
          </a:p>
        </p:txBody>
      </p:sp>
    </p:spTree>
    <p:extLst>
      <p:ext uri="{BB962C8B-B14F-4D97-AF65-F5344CB8AC3E}">
        <p14:creationId xmlns:p14="http://schemas.microsoft.com/office/powerpoint/2010/main" val="1512966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2E62206-400F-4CCB-99C7-72A5624BB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0331"/>
            <a:ext cx="12192000" cy="547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81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9019DC-69C3-4536-9F1B-999287734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388"/>
            <a:ext cx="12192000" cy="646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68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5F57EB-B500-44BD-B4CD-81576B98F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3842"/>
            <a:ext cx="12192000" cy="591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04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914066-C20A-4181-BF22-1A89155EF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065"/>
            <a:ext cx="12192000" cy="628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44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315141-2591-4147-A82E-0796ECFC6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92" y="0"/>
            <a:ext cx="116024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516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</Words>
  <Application>Microsoft Office PowerPoint</Application>
  <PresentationFormat>Widescreen</PresentationFormat>
  <Paragraphs>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Alvarez Feito</dc:creator>
  <cp:lastModifiedBy>Diego Alvarez Feito</cp:lastModifiedBy>
  <cp:revision>4</cp:revision>
  <dcterms:created xsi:type="dcterms:W3CDTF">2019-10-10T11:06:11Z</dcterms:created>
  <dcterms:modified xsi:type="dcterms:W3CDTF">2019-10-10T11:17:17Z</dcterms:modified>
</cp:coreProperties>
</file>