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3"/>
    <p:sldMasterId id="214748365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12192000"/>
  <p:notesSz cx="6858000" cy="9144000"/>
  <p:embeddedFontLst>
    <p:embeddedFont>
      <p:font typeface="Belleza"/>
      <p:regular r:id="rId23"/>
    </p:embeddedFont>
    <p:embeddedFont>
      <p:font typeface="Spectral"/>
      <p:regular r:id="rId24"/>
      <p:bold r:id="rId25"/>
      <p:italic r:id="rId26"/>
      <p:boldItalic r:id="rId27"/>
    </p:embeddedFont>
    <p:embeddedFont>
      <p:font typeface="Century Gothic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2" roundtripDataSignature="AMtx7mhqvb4T5n6Zftf+p5m5AC7zo5V91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Spectral-regular.fntdata"/><Relationship Id="rId23" Type="http://schemas.openxmlformats.org/officeDocument/2006/relationships/font" Target="fonts/Belleza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Spectral-italic.fntdata"/><Relationship Id="rId25" Type="http://schemas.openxmlformats.org/officeDocument/2006/relationships/font" Target="fonts/Spectral-bold.fntdata"/><Relationship Id="rId28" Type="http://schemas.openxmlformats.org/officeDocument/2006/relationships/font" Target="fonts/CenturyGothic-regular.fntdata"/><Relationship Id="rId27" Type="http://schemas.openxmlformats.org/officeDocument/2006/relationships/font" Target="fonts/Spectra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CenturyGothic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CenturyGothic-boldItalic.fntdata"/><Relationship Id="rId30" Type="http://schemas.openxmlformats.org/officeDocument/2006/relationships/font" Target="fonts/CenturyGothic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30fb406eb_3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630fb406eb_3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30fb406eb_0_14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630fb406eb_0_14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622101b9cd_1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622101b9cd_1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6223c7d7b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6223c7d7b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6223c7d7bf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222ec6f89_2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222ec6f89_2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6222ec6f89_2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222ec6f89_2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222ec6f89_2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6222ec6f89_2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630fb405a3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630fb405a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630fb405a3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8" name="Google Shape;1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412473" y="1770399"/>
            <a:ext cx="3360000" cy="3326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eux contenus" type="twoObj">
  <p:cSld name="TWO_OBJECTS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4"/>
          <p:cNvSpPr txBox="1"/>
          <p:nvPr>
            <p:ph type="title"/>
          </p:nvPr>
        </p:nvSpPr>
        <p:spPr>
          <a:xfrm>
            <a:off x="609600" y="274639"/>
            <a:ext cx="9956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" type="body"/>
          </p:nvPr>
        </p:nvSpPr>
        <p:spPr>
          <a:xfrm>
            <a:off x="609600" y="1600201"/>
            <a:ext cx="4876800" cy="43503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4723" lvl="0" marL="457200" algn="l">
              <a:spcBef>
                <a:spcPts val="693"/>
              </a:spcBef>
              <a:spcAft>
                <a:spcPts val="0"/>
              </a:spcAft>
              <a:buSzPts val="2774"/>
              <a:buChar char="•"/>
              <a:defRPr sz="3466"/>
            </a:lvl1pPr>
            <a:lvl2pPr indent="-396220" lvl="1" marL="914400" algn="l">
              <a:spcBef>
                <a:spcPts val="587"/>
              </a:spcBef>
              <a:spcAft>
                <a:spcPts val="0"/>
              </a:spcAft>
              <a:buSzPts val="2640"/>
              <a:buChar char="•"/>
              <a:defRPr sz="2933"/>
            </a:lvl2pPr>
            <a:lvl3pPr indent="-372551" lvl="2" marL="1371600" algn="l">
              <a:spcBef>
                <a:spcPts val="533"/>
              </a:spcBef>
              <a:spcAft>
                <a:spcPts val="0"/>
              </a:spcAft>
              <a:buSzPts val="2267"/>
              <a:buChar char="•"/>
              <a:defRPr sz="2667"/>
            </a:lvl3pPr>
            <a:lvl4pPr indent="-365760" lvl="3" marL="182880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4pPr>
            <a:lvl5pPr indent="-381000" lvl="4" marL="22860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24"/>
          <p:cNvSpPr txBox="1"/>
          <p:nvPr>
            <p:ph idx="2" type="body"/>
          </p:nvPr>
        </p:nvSpPr>
        <p:spPr>
          <a:xfrm>
            <a:off x="5689600" y="1600201"/>
            <a:ext cx="4876800" cy="43503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4723" lvl="0" marL="457200" algn="l">
              <a:spcBef>
                <a:spcPts val="693"/>
              </a:spcBef>
              <a:spcAft>
                <a:spcPts val="0"/>
              </a:spcAft>
              <a:buSzPts val="2774"/>
              <a:buChar char="•"/>
              <a:defRPr sz="3466"/>
            </a:lvl1pPr>
            <a:lvl2pPr indent="-396220" lvl="1" marL="914400" algn="l">
              <a:spcBef>
                <a:spcPts val="587"/>
              </a:spcBef>
              <a:spcAft>
                <a:spcPts val="0"/>
              </a:spcAft>
              <a:buSzPts val="2640"/>
              <a:buChar char="•"/>
              <a:defRPr sz="2933"/>
            </a:lvl2pPr>
            <a:lvl3pPr indent="-372551" lvl="2" marL="1371600" algn="l">
              <a:spcBef>
                <a:spcPts val="533"/>
              </a:spcBef>
              <a:spcAft>
                <a:spcPts val="0"/>
              </a:spcAft>
              <a:buSzPts val="2267"/>
              <a:buChar char="•"/>
              <a:defRPr sz="2667"/>
            </a:lvl3pPr>
            <a:lvl4pPr indent="-365760" lvl="3" marL="182880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4pPr>
            <a:lvl5pPr indent="-381000" lvl="4" marL="2286000" algn="l"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24"/>
          <p:cNvSpPr txBox="1"/>
          <p:nvPr>
            <p:ph idx="10" type="dt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4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4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ison">
  <p:cSld name="Comparaison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5"/>
          <p:cNvSpPr txBox="1"/>
          <p:nvPr>
            <p:ph type="title"/>
          </p:nvPr>
        </p:nvSpPr>
        <p:spPr>
          <a:xfrm>
            <a:off x="609600" y="273052"/>
            <a:ext cx="10972800" cy="893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3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" type="body"/>
          </p:nvPr>
        </p:nvSpPr>
        <p:spPr>
          <a:xfrm>
            <a:off x="607485" y="5101967"/>
            <a:ext cx="10974916" cy="59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SzPts val="2560"/>
              <a:buNone/>
              <a:defRPr b="1" sz="32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533"/>
              </a:spcBef>
              <a:spcAft>
                <a:spcPts val="0"/>
              </a:spcAft>
              <a:buSzPts val="2400"/>
              <a:buNone/>
              <a:defRPr b="1" sz="2667"/>
            </a:lvl2pPr>
            <a:lvl3pPr indent="-228600" lvl="2" marL="1371600" algn="l">
              <a:spcBef>
                <a:spcPts val="480"/>
              </a:spcBef>
              <a:spcAft>
                <a:spcPts val="0"/>
              </a:spcAft>
              <a:buSzPts val="2040"/>
              <a:buNone/>
              <a:defRPr b="1" sz="2400"/>
            </a:lvl3pPr>
            <a:lvl4pPr indent="-228600" lvl="3" marL="1828800" algn="l">
              <a:spcBef>
                <a:spcPts val="427"/>
              </a:spcBef>
              <a:spcAft>
                <a:spcPts val="0"/>
              </a:spcAft>
              <a:buSzPts val="1920"/>
              <a:buNone/>
              <a:defRPr b="1" sz="2133"/>
            </a:lvl4pPr>
            <a:lvl5pPr indent="-228600" lvl="4" marL="2286000" algn="l">
              <a:spcBef>
                <a:spcPts val="427"/>
              </a:spcBef>
              <a:spcAft>
                <a:spcPts val="0"/>
              </a:spcAft>
              <a:buSzPts val="2133"/>
              <a:buNone/>
              <a:defRPr b="1" sz="2133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25"/>
          <p:cNvSpPr txBox="1"/>
          <p:nvPr>
            <p:ph idx="2" type="body"/>
          </p:nvPr>
        </p:nvSpPr>
        <p:spPr>
          <a:xfrm>
            <a:off x="609600" y="1269778"/>
            <a:ext cx="5386917" cy="3686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1160" lvl="0" marL="457200" algn="l">
              <a:spcBef>
                <a:spcPts val="640"/>
              </a:spcBef>
              <a:spcAft>
                <a:spcPts val="0"/>
              </a:spcAft>
              <a:buSzPts val="2560"/>
              <a:buChar char="•"/>
              <a:defRPr sz="3200"/>
            </a:lvl1pPr>
            <a:lvl2pPr indent="-381019" lvl="1" marL="914400" algn="l">
              <a:spcBef>
                <a:spcPts val="533"/>
              </a:spcBef>
              <a:spcAft>
                <a:spcPts val="0"/>
              </a:spcAft>
              <a:buSzPts val="2400"/>
              <a:buChar char="•"/>
              <a:defRPr sz="2667"/>
            </a:lvl2pPr>
            <a:lvl3pPr indent="-358139" lvl="2" marL="13716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3pPr>
            <a:lvl4pPr indent="-350501" lvl="3" marL="1828800" algn="l">
              <a:spcBef>
                <a:spcPts val="427"/>
              </a:spcBef>
              <a:spcAft>
                <a:spcPts val="0"/>
              </a:spcAft>
              <a:buSzPts val="1920"/>
              <a:buChar char="•"/>
              <a:defRPr sz="2133"/>
            </a:lvl4pPr>
            <a:lvl5pPr indent="-364045" lvl="4" marL="2286000" algn="l">
              <a:spcBef>
                <a:spcPts val="427"/>
              </a:spcBef>
              <a:spcAft>
                <a:spcPts val="0"/>
              </a:spcAft>
              <a:buSzPts val="2133"/>
              <a:buChar char="•"/>
              <a:defRPr sz="2133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25"/>
          <p:cNvSpPr txBox="1"/>
          <p:nvPr>
            <p:ph idx="3" type="body"/>
          </p:nvPr>
        </p:nvSpPr>
        <p:spPr>
          <a:xfrm>
            <a:off x="6193369" y="1269778"/>
            <a:ext cx="5389033" cy="3686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1160" lvl="0" marL="457200" algn="l">
              <a:spcBef>
                <a:spcPts val="640"/>
              </a:spcBef>
              <a:spcAft>
                <a:spcPts val="0"/>
              </a:spcAft>
              <a:buSzPts val="2560"/>
              <a:buChar char="•"/>
              <a:defRPr sz="3200"/>
            </a:lvl1pPr>
            <a:lvl2pPr indent="-381019" lvl="1" marL="914400" algn="l">
              <a:spcBef>
                <a:spcPts val="533"/>
              </a:spcBef>
              <a:spcAft>
                <a:spcPts val="0"/>
              </a:spcAft>
              <a:buSzPts val="2400"/>
              <a:buChar char="•"/>
              <a:defRPr sz="2667"/>
            </a:lvl2pPr>
            <a:lvl3pPr indent="-358139" lvl="2" marL="13716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3pPr>
            <a:lvl4pPr indent="-350501" lvl="3" marL="1828800" algn="l">
              <a:spcBef>
                <a:spcPts val="427"/>
              </a:spcBef>
              <a:spcAft>
                <a:spcPts val="0"/>
              </a:spcAft>
              <a:buSzPts val="1920"/>
              <a:buChar char="•"/>
              <a:defRPr sz="2133"/>
            </a:lvl4pPr>
            <a:lvl5pPr indent="-364045" lvl="4" marL="2286000" algn="l">
              <a:spcBef>
                <a:spcPts val="427"/>
              </a:spcBef>
              <a:spcAft>
                <a:spcPts val="0"/>
              </a:spcAft>
              <a:buSzPts val="2133"/>
              <a:buChar char="•"/>
              <a:defRPr sz="2133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0" type="dt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de" type="blank">
  <p:cSld name="BLANK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6"/>
          <p:cNvSpPr txBox="1"/>
          <p:nvPr>
            <p:ph idx="10" type="dt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6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6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 avec légende" type="objTx">
  <p:cSld name="OBJECT_WITH_CAPTIO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7"/>
          <p:cNvSpPr txBox="1"/>
          <p:nvPr>
            <p:ph type="title"/>
          </p:nvPr>
        </p:nvSpPr>
        <p:spPr>
          <a:xfrm>
            <a:off x="609600" y="1185528"/>
            <a:ext cx="4267200" cy="7302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" type="body"/>
          </p:nvPr>
        </p:nvSpPr>
        <p:spPr>
          <a:xfrm>
            <a:off x="609600" y="214424"/>
            <a:ext cx="3657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spcBef>
                <a:spcPts val="373"/>
              </a:spcBef>
              <a:spcAft>
                <a:spcPts val="0"/>
              </a:spcAft>
              <a:buSzPts val="1494"/>
              <a:buNone/>
              <a:defRPr sz="1867"/>
            </a:lvl1pPr>
            <a:lvl2pPr indent="-228600" lvl="1" marL="9144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/>
            </a:lvl2pPr>
            <a:lvl3pPr indent="-228600" lvl="2" marL="1371600" algn="l">
              <a:spcBef>
                <a:spcPts val="267"/>
              </a:spcBef>
              <a:spcAft>
                <a:spcPts val="0"/>
              </a:spcAft>
              <a:buSzPts val="1133"/>
              <a:buNone/>
              <a:defRPr sz="1333"/>
            </a:lvl3pPr>
            <a:lvl4pPr indent="-228600" lvl="3" marL="18288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27"/>
          <p:cNvSpPr txBox="1"/>
          <p:nvPr>
            <p:ph idx="2" type="body"/>
          </p:nvPr>
        </p:nvSpPr>
        <p:spPr>
          <a:xfrm>
            <a:off x="609600" y="1981200"/>
            <a:ext cx="9448800" cy="36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8236" lvl="0" marL="457200" algn="l">
              <a:spcBef>
                <a:spcPts val="747"/>
              </a:spcBef>
              <a:spcAft>
                <a:spcPts val="0"/>
              </a:spcAft>
              <a:buSzPts val="2986"/>
              <a:buChar char="•"/>
              <a:defRPr sz="3733"/>
            </a:lvl1pPr>
            <a:lvl2pPr indent="-411480" lvl="1" marL="914400" algn="l">
              <a:spcBef>
                <a:spcPts val="640"/>
              </a:spcBef>
              <a:spcAft>
                <a:spcPts val="0"/>
              </a:spcAft>
              <a:buSzPts val="2880"/>
              <a:buChar char="•"/>
              <a:defRPr sz="3200"/>
            </a:lvl2pPr>
            <a:lvl3pPr indent="-386908" lvl="2" marL="1371600" algn="l">
              <a:spcBef>
                <a:spcPts val="587"/>
              </a:spcBef>
              <a:spcAft>
                <a:spcPts val="0"/>
              </a:spcAft>
              <a:buSzPts val="2493"/>
              <a:buChar char="•"/>
              <a:defRPr sz="2933"/>
            </a:lvl3pPr>
            <a:lvl4pPr indent="-381019" lvl="3" marL="1828800" algn="l">
              <a:spcBef>
                <a:spcPts val="533"/>
              </a:spcBef>
              <a:spcAft>
                <a:spcPts val="0"/>
              </a:spcAft>
              <a:buSzPts val="2400"/>
              <a:buChar char="•"/>
              <a:defRPr sz="2667"/>
            </a:lvl4pPr>
            <a:lvl5pPr indent="-397954" lvl="4" marL="2286000" algn="l">
              <a:spcBef>
                <a:spcPts val="533"/>
              </a:spcBef>
              <a:spcAft>
                <a:spcPts val="0"/>
              </a:spcAft>
              <a:buSzPts val="2667"/>
              <a:buChar char="•"/>
              <a:defRPr sz="2667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7"/>
          <p:cNvSpPr txBox="1"/>
          <p:nvPr>
            <p:ph idx="10" type="dt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7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7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 avec légende" type="picTx">
  <p:cSld name="PICTURE_WITH_CAPTION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8"/>
          <p:cNvSpPr txBox="1"/>
          <p:nvPr>
            <p:ph type="title"/>
          </p:nvPr>
        </p:nvSpPr>
        <p:spPr>
          <a:xfrm>
            <a:off x="7408976" y="1705709"/>
            <a:ext cx="4071824" cy="12538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33"/>
              <a:buFont typeface="Arial"/>
              <a:buNone/>
              <a:defRPr b="1" sz="29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8"/>
          <p:cNvSpPr/>
          <p:nvPr>
            <p:ph idx="2" type="pic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spcBef>
                <a:spcPts val="853"/>
              </a:spcBef>
              <a:spcAft>
                <a:spcPts val="0"/>
              </a:spcAft>
              <a:buClr>
                <a:schemeClr val="dk1"/>
              </a:buClr>
              <a:buSzPts val="3414"/>
              <a:buFont typeface="Arial"/>
              <a:buNone/>
              <a:defRPr b="0" i="0" sz="426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693"/>
              </a:spcBef>
              <a:spcAft>
                <a:spcPts val="0"/>
              </a:spcAft>
              <a:buClr>
                <a:schemeClr val="dk1"/>
              </a:buClr>
              <a:buSzPts val="3120"/>
              <a:buFont typeface="Arial"/>
              <a:buChar char="•"/>
              <a:defRPr b="0" i="0" sz="34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533"/>
              </a:spcBef>
              <a:spcAft>
                <a:spcPts val="0"/>
              </a:spcAft>
              <a:buClr>
                <a:schemeClr val="accent5"/>
              </a:buClr>
              <a:buSzPts val="2667"/>
              <a:buFont typeface="Arial"/>
              <a:buChar char="-"/>
              <a:defRPr b="0" i="0" sz="266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27"/>
              </a:spcBef>
              <a:spcAft>
                <a:spcPts val="0"/>
              </a:spcAft>
              <a:buClr>
                <a:schemeClr val="accent6"/>
              </a:buClr>
              <a:buSzPts val="2133"/>
              <a:buFont typeface="Arial"/>
              <a:buChar char="▪"/>
              <a:defRPr b="0" i="0" sz="213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27"/>
              </a:spcBef>
              <a:spcAft>
                <a:spcPts val="0"/>
              </a:spcAft>
              <a:buClr>
                <a:schemeClr val="accent6"/>
              </a:buClr>
              <a:buSzPts val="2133"/>
              <a:buFont typeface="Arial"/>
              <a:buChar char="•"/>
              <a:defRPr b="0" i="0" sz="213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" name="Google Shape;87;p28"/>
          <p:cNvSpPr txBox="1"/>
          <p:nvPr>
            <p:ph idx="1" type="body"/>
          </p:nvPr>
        </p:nvSpPr>
        <p:spPr>
          <a:xfrm>
            <a:off x="7408979" y="2998765"/>
            <a:ext cx="4071821" cy="26634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280"/>
              <a:buFont typeface="Arial"/>
              <a:buNone/>
              <a:defRPr sz="1600"/>
            </a:lvl1pPr>
            <a:lvl2pPr indent="-228600" lvl="1" marL="914400" algn="l">
              <a:spcBef>
                <a:spcPts val="320"/>
              </a:spcBef>
              <a:spcAft>
                <a:spcPts val="0"/>
              </a:spcAft>
              <a:buSzPts val="1440"/>
              <a:buFont typeface="Arial"/>
              <a:buNone/>
              <a:defRPr sz="1600"/>
            </a:lvl2pPr>
            <a:lvl3pPr indent="-228600" lvl="2" marL="1371600" algn="l">
              <a:spcBef>
                <a:spcPts val="267"/>
              </a:spcBef>
              <a:spcAft>
                <a:spcPts val="0"/>
              </a:spcAft>
              <a:buSzPts val="1133"/>
              <a:buFont typeface="Arial"/>
              <a:buNone/>
              <a:defRPr sz="1333"/>
            </a:lvl3pPr>
            <a:lvl4pPr indent="-228600" lvl="3" marL="1828800" algn="l">
              <a:spcBef>
                <a:spcPts val="24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1200"/>
              <a:buFont typeface="Arial"/>
              <a:buNone/>
              <a:defRPr sz="12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28"/>
          <p:cNvSpPr txBox="1"/>
          <p:nvPr>
            <p:ph idx="10" type="dt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8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8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9"/>
          <p:cNvSpPr txBox="1"/>
          <p:nvPr>
            <p:ph type="title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67"/>
              <a:buFont typeface="Belleza"/>
              <a:buNone/>
              <a:defRPr sz="1867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93" name="Google Shape;93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65562" y="2408918"/>
            <a:ext cx="2060876" cy="20401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/>
          <p:nvPr>
            <p:ph type="ctrTitle"/>
          </p:nvPr>
        </p:nvSpPr>
        <p:spPr>
          <a:xfrm>
            <a:off x="1128403" y="945913"/>
            <a:ext cx="8637073" cy="261855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" type="subTitle"/>
          </p:nvPr>
        </p:nvSpPr>
        <p:spPr>
          <a:xfrm>
            <a:off x="1128404" y="3564467"/>
            <a:ext cx="8637072" cy="107109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spcBef>
                <a:spcPts val="360"/>
              </a:spcBef>
              <a:spcAft>
                <a:spcPts val="0"/>
              </a:spcAft>
              <a:buSzPts val="1440"/>
              <a:buNone/>
              <a:defRPr b="0" sz="1800">
                <a:solidFill>
                  <a:schemeClr val="dk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620"/>
              <a:buNone/>
              <a:defRPr sz="1800"/>
            </a:lvl2pPr>
            <a:lvl3pPr lvl="2" algn="ctr">
              <a:spcBef>
                <a:spcPts val="360"/>
              </a:spcBef>
              <a:spcAft>
                <a:spcPts val="0"/>
              </a:spcAft>
              <a:buSzPts val="1530"/>
              <a:buNone/>
              <a:defRPr sz="1800"/>
            </a:lvl3pPr>
            <a:lvl4pPr lvl="3" algn="ctr">
              <a:spcBef>
                <a:spcPts val="320"/>
              </a:spcBef>
              <a:spcAft>
                <a:spcPts val="0"/>
              </a:spcAft>
              <a:buSzPts val="1440"/>
              <a:buNone/>
              <a:defRPr sz="1600"/>
            </a:lvl4pPr>
            <a:lvl5pPr lvl="4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0" name="Google Shape;30;p17"/>
          <p:cNvSpPr txBox="1"/>
          <p:nvPr>
            <p:ph idx="10" type="dt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1" type="ftr"/>
          </p:nvPr>
        </p:nvSpPr>
        <p:spPr>
          <a:xfrm>
            <a:off x="1127124" y="329307"/>
            <a:ext cx="5943668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12" type="sldNum"/>
          </p:nvPr>
        </p:nvSpPr>
        <p:spPr>
          <a:xfrm>
            <a:off x="9924392" y="134930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re et contenu" type="obj">
  <p:cSld name="OBJEC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/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3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" type="body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indent="-331469" lvl="1" marL="9144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indent="-325755" lvl="2" marL="13716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indent="-331469" lvl="3" marL="18288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8"/>
          <p:cNvSpPr txBox="1"/>
          <p:nvPr>
            <p:ph idx="10" type="dt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8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8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40" name="Google Shape;40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412473" y="1770399"/>
            <a:ext cx="3360000" cy="3326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9"/>
          <p:cNvSpPr txBox="1"/>
          <p:nvPr>
            <p:ph type="title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67"/>
              <a:buFont typeface="Belleza"/>
              <a:buNone/>
              <a:defRPr sz="1867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43" name="Google Shape;43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65562" y="2408918"/>
            <a:ext cx="2060876" cy="20401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45" name="Google Shape;45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416000" y="1753867"/>
            <a:ext cx="3360000" cy="33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47" name="Google Shape;47;p21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21"/>
          <p:cNvSpPr txBox="1"/>
          <p:nvPr>
            <p:ph type="title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67"/>
              <a:buFont typeface="Belleza"/>
              <a:buNone/>
              <a:defRPr sz="1867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itre et contenu">
  <p:cSld name="3_Titre et contenu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2"/>
          <p:cNvSpPr txBox="1"/>
          <p:nvPr>
            <p:ph type="title"/>
          </p:nvPr>
        </p:nvSpPr>
        <p:spPr>
          <a:xfrm>
            <a:off x="609600" y="2444815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3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2"/>
          <p:cNvSpPr txBox="1"/>
          <p:nvPr>
            <p:ph idx="10" type="dt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2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2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4" name="Google Shape;54;p22"/>
          <p:cNvSpPr txBox="1"/>
          <p:nvPr>
            <p:ph idx="1" type="body"/>
          </p:nvPr>
        </p:nvSpPr>
        <p:spPr>
          <a:xfrm>
            <a:off x="609600" y="3391124"/>
            <a:ext cx="3657600" cy="4196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spcBef>
                <a:spcPts val="373"/>
              </a:spcBef>
              <a:spcAft>
                <a:spcPts val="0"/>
              </a:spcAft>
              <a:buSzPts val="1494"/>
              <a:buNone/>
              <a:defRPr sz="1867"/>
            </a:lvl1pPr>
            <a:lvl2pPr indent="-228600" lvl="1" marL="9144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/>
            </a:lvl2pPr>
            <a:lvl3pPr indent="-228600" lvl="2" marL="1371600" algn="l">
              <a:spcBef>
                <a:spcPts val="267"/>
              </a:spcBef>
              <a:spcAft>
                <a:spcPts val="0"/>
              </a:spcAft>
              <a:buSzPts val="1133"/>
              <a:buNone/>
              <a:defRPr sz="1333"/>
            </a:lvl3pPr>
            <a:lvl4pPr indent="-228600" lvl="3" marL="18288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Titre et contenu" showMasterSp="0">
  <p:cSld name="2_Titre et contenu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3"/>
          <p:cNvSpPr txBox="1"/>
          <p:nvPr>
            <p:ph type="title"/>
          </p:nvPr>
        </p:nvSpPr>
        <p:spPr>
          <a:xfrm>
            <a:off x="609600" y="2444815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3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3"/>
          <p:cNvSpPr txBox="1"/>
          <p:nvPr>
            <p:ph idx="1" type="body"/>
          </p:nvPr>
        </p:nvSpPr>
        <p:spPr>
          <a:xfrm>
            <a:off x="609600" y="3391124"/>
            <a:ext cx="3657600" cy="41965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spcBef>
                <a:spcPts val="373"/>
              </a:spcBef>
              <a:spcAft>
                <a:spcPts val="0"/>
              </a:spcAft>
              <a:buSzPts val="1494"/>
              <a:buNone/>
              <a:defRPr sz="1867"/>
            </a:lvl1pPr>
            <a:lvl2pPr indent="-228600" lvl="1" marL="9144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/>
            </a:lvl2pPr>
            <a:lvl3pPr indent="-228600" lvl="2" marL="1371600" algn="l">
              <a:spcBef>
                <a:spcPts val="267"/>
              </a:spcBef>
              <a:spcAft>
                <a:spcPts val="0"/>
              </a:spcAft>
              <a:buSzPts val="1133"/>
              <a:buNone/>
              <a:defRPr sz="1333"/>
            </a:lvl3pPr>
            <a:lvl4pPr indent="-228600" lvl="3" marL="18288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3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10" name="Google Shape;10;p1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5923531"/>
            <a:ext cx="12192000" cy="94293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4"/>
          <p:cNvSpPr txBox="1"/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133"/>
              <a:buFont typeface="Arial"/>
              <a:buNone/>
              <a:defRPr b="0" i="0" sz="6133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4"/>
          <p:cNvSpPr txBox="1"/>
          <p:nvPr>
            <p:ph idx="1" type="body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26739" lvl="1" marL="914400" marR="0" rtl="0" algn="l">
              <a:spcBef>
                <a:spcPts val="693"/>
              </a:spcBef>
              <a:spcAft>
                <a:spcPts val="0"/>
              </a:spcAft>
              <a:buClr>
                <a:schemeClr val="lt1"/>
              </a:buClr>
              <a:buSzPts val="3120"/>
              <a:buFont typeface="Arial"/>
              <a:buChar char="•"/>
              <a:defRPr b="0" i="0" sz="3466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01319" lvl="2" marL="1371600" marR="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272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19" lvl="3" marL="1828800" marR="0" rtl="0" algn="l">
              <a:spcBef>
                <a:spcPts val="533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667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97954" lvl="4" marL="2286000" marR="0" rtl="0" algn="l">
              <a:spcBef>
                <a:spcPts val="533"/>
              </a:spcBef>
              <a:spcAft>
                <a:spcPts val="0"/>
              </a:spcAft>
              <a:buClr>
                <a:schemeClr val="lt1"/>
              </a:buClr>
              <a:buSzPts val="2667"/>
              <a:buFont typeface="Arial"/>
              <a:buChar char="•"/>
              <a:defRPr b="0" i="0" sz="2667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97954" lvl="5" marL="2743200" marR="0" rtl="0" algn="l">
              <a:spcBef>
                <a:spcPts val="533"/>
              </a:spcBef>
              <a:spcAft>
                <a:spcPts val="0"/>
              </a:spcAft>
              <a:buClr>
                <a:schemeClr val="accent5"/>
              </a:buClr>
              <a:buSzPts val="2667"/>
              <a:buFont typeface="Arial"/>
              <a:buChar char="-"/>
              <a:defRPr b="0" i="0" sz="2667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1000" lvl="6" marL="3200400" marR="0" rtl="0" algn="l"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4045" lvl="7" marL="3657600" marR="0" rtl="0" algn="l">
              <a:spcBef>
                <a:spcPts val="427"/>
              </a:spcBef>
              <a:spcAft>
                <a:spcPts val="0"/>
              </a:spcAft>
              <a:buClr>
                <a:schemeClr val="accent6"/>
              </a:buClr>
              <a:buSzPts val="2133"/>
              <a:buFont typeface="Arial"/>
              <a:buChar char="▪"/>
              <a:defRPr b="0" i="0" sz="2133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4045" lvl="8" marL="4114800" marR="0" rtl="0" algn="l">
              <a:spcBef>
                <a:spcPts val="427"/>
              </a:spcBef>
              <a:spcAft>
                <a:spcPts val="0"/>
              </a:spcAft>
              <a:buClr>
                <a:schemeClr val="accent6"/>
              </a:buClr>
              <a:buSzPts val="2133"/>
              <a:buFont typeface="Arial"/>
              <a:buChar char="•"/>
              <a:defRPr b="0" i="0" sz="2133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0" type="dt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4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4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bande-01.eps" id="16" name="Google Shape;16;p1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8210217"/>
            <a:ext cx="12192000" cy="94293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20" name="Google Shape;20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5923531"/>
            <a:ext cx="12192000" cy="94293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3"/>
          <p:cNvSpPr txBox="1"/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133"/>
              <a:buFont typeface="Arial"/>
              <a:buNone/>
              <a:defRPr b="0" i="0" sz="613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2" name="Google Shape;22;p13"/>
          <p:cNvSpPr txBox="1"/>
          <p:nvPr>
            <p:ph idx="1" type="body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26739" lvl="1" marL="914400" marR="0" rtl="0" algn="l">
              <a:spcBef>
                <a:spcPts val="693"/>
              </a:spcBef>
              <a:spcAft>
                <a:spcPts val="0"/>
              </a:spcAft>
              <a:buClr>
                <a:schemeClr val="dk1"/>
              </a:buClr>
              <a:buSzPts val="3120"/>
              <a:buFont typeface="Arial"/>
              <a:buChar char="•"/>
              <a:defRPr b="0" i="0" sz="3466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01319" lvl="2" marL="13716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19" lvl="3" marL="1828800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97954" lvl="4" marL="2286000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97954" lvl="5" marL="2743200" marR="0" rtl="0" algn="l">
              <a:spcBef>
                <a:spcPts val="533"/>
              </a:spcBef>
              <a:spcAft>
                <a:spcPts val="0"/>
              </a:spcAft>
              <a:buClr>
                <a:schemeClr val="accent5"/>
              </a:buClr>
              <a:buSzPts val="2667"/>
              <a:buFont typeface="Arial"/>
              <a:buChar char="-"/>
              <a:defRPr b="0" i="0" sz="266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81000" lvl="6" marL="3200400" marR="0" rtl="0" algn="l"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64045" lvl="7" marL="3657600" marR="0" rtl="0" algn="l">
              <a:spcBef>
                <a:spcPts val="427"/>
              </a:spcBef>
              <a:spcAft>
                <a:spcPts val="0"/>
              </a:spcAft>
              <a:buClr>
                <a:schemeClr val="accent6"/>
              </a:buClr>
              <a:buSzPts val="2133"/>
              <a:buFont typeface="Arial"/>
              <a:buChar char="▪"/>
              <a:defRPr b="0" i="0" sz="213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64045" lvl="8" marL="4114800" marR="0" rtl="0" algn="l">
              <a:spcBef>
                <a:spcPts val="427"/>
              </a:spcBef>
              <a:spcAft>
                <a:spcPts val="0"/>
              </a:spcAft>
              <a:buClr>
                <a:schemeClr val="accent6"/>
              </a:buClr>
              <a:buSzPts val="2133"/>
              <a:buFont typeface="Arial"/>
              <a:buChar char="•"/>
              <a:defRPr b="0" i="0" sz="2133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13"/>
          <p:cNvSpPr txBox="1"/>
          <p:nvPr>
            <p:ph idx="10" type="dt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13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13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6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bande-01.eps" id="26" name="Google Shape;26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8210217"/>
            <a:ext cx="12192000" cy="94293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Relationship Id="rId4" Type="http://schemas.openxmlformats.org/officeDocument/2006/relationships/image" Target="../media/image55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2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7.png"/><Relationship Id="rId4" Type="http://schemas.openxmlformats.org/officeDocument/2006/relationships/image" Target="../media/image52.gif"/><Relationship Id="rId5" Type="http://schemas.openxmlformats.org/officeDocument/2006/relationships/image" Target="../media/image41.jpg"/><Relationship Id="rId6" Type="http://schemas.openxmlformats.org/officeDocument/2006/relationships/image" Target="../media/image54.gif"/></Relationships>
</file>

<file path=ppt/slides/_rels/slide13.xml.rels><?xml version="1.0" encoding="UTF-8" standalone="yes"?><Relationships xmlns="http://schemas.openxmlformats.org/package/2006/relationships"><Relationship Id="rId10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3.jpg"/><Relationship Id="rId4" Type="http://schemas.openxmlformats.org/officeDocument/2006/relationships/image" Target="../media/image38.png"/><Relationship Id="rId9" Type="http://schemas.openxmlformats.org/officeDocument/2006/relationships/image" Target="../media/image30.png"/><Relationship Id="rId5" Type="http://schemas.openxmlformats.org/officeDocument/2006/relationships/image" Target="../media/image26.png"/><Relationship Id="rId6" Type="http://schemas.openxmlformats.org/officeDocument/2006/relationships/image" Target="../media/image44.png"/><Relationship Id="rId7" Type="http://schemas.openxmlformats.org/officeDocument/2006/relationships/image" Target="../media/image28.png"/><Relationship Id="rId8" Type="http://schemas.openxmlformats.org/officeDocument/2006/relationships/image" Target="../media/image3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Relationship Id="rId4" Type="http://schemas.openxmlformats.org/officeDocument/2006/relationships/image" Target="../media/image46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0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8.png"/><Relationship Id="rId4" Type="http://schemas.openxmlformats.org/officeDocument/2006/relationships/image" Target="../media/image35.png"/></Relationships>
</file>

<file path=ppt/slides/_rels/slide17.xml.rels><?xml version="1.0" encoding="UTF-8" standalone="yes"?><Relationships xmlns="http://schemas.openxmlformats.org/package/2006/relationships"><Relationship Id="rId11" Type="http://schemas.openxmlformats.org/officeDocument/2006/relationships/image" Target="../media/image43.jpg"/><Relationship Id="rId10" Type="http://schemas.openxmlformats.org/officeDocument/2006/relationships/image" Target="../media/image42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drive.google.com/file/d/1J4PTv3bt8dclmUHqg0D-fXk3T4EN7nMP/view" TargetMode="External"/><Relationship Id="rId4" Type="http://schemas.openxmlformats.org/officeDocument/2006/relationships/image" Target="../media/image32.png"/><Relationship Id="rId9" Type="http://schemas.openxmlformats.org/officeDocument/2006/relationships/image" Target="../media/image49.jpg"/><Relationship Id="rId5" Type="http://schemas.openxmlformats.org/officeDocument/2006/relationships/image" Target="../media/image36.jpg"/><Relationship Id="rId6" Type="http://schemas.openxmlformats.org/officeDocument/2006/relationships/image" Target="../media/image37.jpg"/><Relationship Id="rId7" Type="http://schemas.openxmlformats.org/officeDocument/2006/relationships/image" Target="../media/image39.jpg"/><Relationship Id="rId8" Type="http://schemas.openxmlformats.org/officeDocument/2006/relationships/image" Target="../media/image4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0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1.gif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gif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9.gif"/><Relationship Id="rId4" Type="http://schemas.openxmlformats.org/officeDocument/2006/relationships/image" Target="../media/image53.gif"/><Relationship Id="rId5" Type="http://schemas.openxmlformats.org/officeDocument/2006/relationships/image" Target="../media/image16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Relationship Id="rId4" Type="http://schemas.openxmlformats.org/officeDocument/2006/relationships/image" Target="../media/image5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cernbox.cern.ch/index.php/s/Wq1VrLugtNFBeSX/download?path=%2FCLIC_animation_standard_version&amp;x-access-token=eyJhbGciOiJIUzI1NiIsInR5cCI6IkpXVCJ9.eyJkcm9wX29ubHkiOmZhbHNlLCJleHAiOiIyMDE5LTEwLTA4VDE3OjAyOjA2LjgzMDc5NTc5NiswMjowMCIsImV4cGlyZXMiOjAsImlkIjoiMTk4MTc1IiwiaXRlbV90eXBlIjoxLCJtdGltZSI6MTU2NjQ4NTMxNywib3duZXIiOiJsc3Ryb2VtIiwicGF0aCI6Im9sZHByb2plY3Q6MTMxMjgwMjQwIiwicHJvdGVjdGVkIjpmYWxzZSwicmVhZF9vbmx5IjpmYWxzZSwic2hhcmVfbmFtZSI6IkFuaW1hdGlvbnMiLCJ0b2tlbiI6IldxMVZyTHVndE5GQmVTWCJ9.ETNaBQS-A4aRmCPb70zMtkGiPBBYbxdgdlYb-2vSU4o&amp;files=CLIC-complete-animation.mp4" TargetMode="External"/><Relationship Id="rId4" Type="http://schemas.openxmlformats.org/officeDocument/2006/relationships/image" Target="../media/image5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1" Type="http://schemas.openxmlformats.org/officeDocument/2006/relationships/image" Target="../media/image22.png"/><Relationship Id="rId10" Type="http://schemas.openxmlformats.org/officeDocument/2006/relationships/image" Target="../media/image10.png"/><Relationship Id="rId13" Type="http://schemas.openxmlformats.org/officeDocument/2006/relationships/image" Target="../media/image18.png"/><Relationship Id="rId1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19.png"/><Relationship Id="rId9" Type="http://schemas.openxmlformats.org/officeDocument/2006/relationships/image" Target="../media/image11.png"/><Relationship Id="rId15" Type="http://schemas.openxmlformats.org/officeDocument/2006/relationships/image" Target="../media/image23.png"/><Relationship Id="rId14" Type="http://schemas.openxmlformats.org/officeDocument/2006/relationships/image" Target="../media/image24.png"/><Relationship Id="rId16" Type="http://schemas.openxmlformats.org/officeDocument/2006/relationships/image" Target="../media/image45.png"/><Relationship Id="rId5" Type="http://schemas.openxmlformats.org/officeDocument/2006/relationships/image" Target="../media/image14.png"/><Relationship Id="rId6" Type="http://schemas.openxmlformats.org/officeDocument/2006/relationships/image" Target="../media/image7.jpg"/><Relationship Id="rId7" Type="http://schemas.openxmlformats.org/officeDocument/2006/relationships/image" Target="../media/image12.jpg"/><Relationship Id="rId8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"/>
          <p:cNvSpPr txBox="1"/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rPr lang="en-GB" sz="5519"/>
              <a:t>RF design</a:t>
            </a:r>
            <a:endParaRPr/>
          </a:p>
        </p:txBody>
      </p:sp>
      <p:pic>
        <p:nvPicPr>
          <p:cNvPr id="199" name="Google Shape;19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94375" y="1210225"/>
            <a:ext cx="8274800" cy="1816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894375" y="3102475"/>
            <a:ext cx="8274800" cy="266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630fb406eb_3_1"/>
          <p:cNvSpPr txBox="1"/>
          <p:nvPr>
            <p:ph type="title"/>
          </p:nvPr>
        </p:nvSpPr>
        <p:spPr>
          <a:xfrm>
            <a:off x="609600" y="233493"/>
            <a:ext cx="109692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rPr lang="en-GB" sz="5519"/>
              <a:t>M</a:t>
            </a:r>
            <a:r>
              <a:rPr lang="en-GB" sz="5519"/>
              <a:t>echanical design</a:t>
            </a:r>
            <a:endParaRPr/>
          </a:p>
        </p:txBody>
      </p:sp>
      <p:pic>
        <p:nvPicPr>
          <p:cNvPr id="206" name="Google Shape;206;g630fb406eb_3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60973" y="1528576"/>
            <a:ext cx="5591675" cy="3453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g630fb406eb_3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0325" y="1200203"/>
            <a:ext cx="4273325" cy="380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"/>
          <p:cNvSpPr txBox="1"/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rPr lang="en-GB" sz="5519"/>
              <a:t>Machining</a:t>
            </a:r>
            <a:endParaRPr/>
          </a:p>
        </p:txBody>
      </p:sp>
      <p:sp>
        <p:nvSpPr>
          <p:cNvPr id="213" name="Google Shape;213;p10"/>
          <p:cNvSpPr/>
          <p:nvPr/>
        </p:nvSpPr>
        <p:spPr>
          <a:xfrm>
            <a:off x="372549" y="4082806"/>
            <a:ext cx="2487000" cy="1020900"/>
          </a:xfrm>
          <a:prstGeom prst="roundRect">
            <a:avLst>
              <a:gd fmla="val 16667" name="adj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MILLING</a:t>
            </a:r>
            <a:endParaRPr sz="24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14" name="Google Shape;214;p10"/>
          <p:cNvSpPr/>
          <p:nvPr/>
        </p:nvSpPr>
        <p:spPr>
          <a:xfrm>
            <a:off x="9447324" y="4082806"/>
            <a:ext cx="2487000" cy="1020900"/>
          </a:xfrm>
          <a:prstGeom prst="roundRect">
            <a:avLst>
              <a:gd fmla="val 16667" name="adj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TURNING</a:t>
            </a:r>
            <a:endParaRPr sz="24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15" name="Google Shape;215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3025" y="3067800"/>
            <a:ext cx="3065196" cy="2298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0" y="1272802"/>
            <a:ext cx="3394975" cy="190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31712" y="3067800"/>
            <a:ext cx="3065157" cy="2298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1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89325" y="1387475"/>
            <a:ext cx="3195082" cy="179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630fb406eb_0_1419"/>
          <p:cNvSpPr txBox="1"/>
          <p:nvPr>
            <p:ph type="title"/>
          </p:nvPr>
        </p:nvSpPr>
        <p:spPr>
          <a:xfrm>
            <a:off x="609600" y="233493"/>
            <a:ext cx="109692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rPr lang="en-GB" sz="5519"/>
              <a:t>Metrology</a:t>
            </a:r>
            <a:endParaRPr/>
          </a:p>
        </p:txBody>
      </p:sp>
      <p:sp>
        <p:nvSpPr>
          <p:cNvPr id="224" name="Google Shape;224;g630fb406eb_0_1419"/>
          <p:cNvSpPr/>
          <p:nvPr/>
        </p:nvSpPr>
        <p:spPr>
          <a:xfrm>
            <a:off x="8780712" y="4643200"/>
            <a:ext cx="2951400" cy="1020900"/>
          </a:xfrm>
          <a:prstGeom prst="roundRect">
            <a:avLst>
              <a:gd fmla="val 16667" name="adj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LASER INTERFEROMETRY</a:t>
            </a:r>
            <a:endParaRPr sz="24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25" name="Google Shape;225;g630fb406eb_0_14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84675" y="910750"/>
            <a:ext cx="2581608" cy="193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g630fb406eb_0_14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66277" y="599554"/>
            <a:ext cx="2412526" cy="1809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g630fb406eb_0_1419"/>
          <p:cNvSpPr/>
          <p:nvPr/>
        </p:nvSpPr>
        <p:spPr>
          <a:xfrm>
            <a:off x="8896850" y="2524950"/>
            <a:ext cx="2951400" cy="1020900"/>
          </a:xfrm>
          <a:prstGeom prst="roundRect">
            <a:avLst>
              <a:gd fmla="val 16667" name="adj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ELECTRONIC MICROSCOPY</a:t>
            </a:r>
            <a:endParaRPr sz="24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pic>
        <p:nvPicPr>
          <p:cNvPr id="228" name="Google Shape;228;g630fb406eb_0_14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400000">
            <a:off x="6030870" y="3899024"/>
            <a:ext cx="1397172" cy="2014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g630fb406eb_0_14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5400000">
            <a:off x="7136037" y="2998521"/>
            <a:ext cx="1378022" cy="1911312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g630fb406eb_0_1419"/>
          <p:cNvSpPr txBox="1"/>
          <p:nvPr/>
        </p:nvSpPr>
        <p:spPr>
          <a:xfrm>
            <a:off x="2760150" y="6010575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1" name="Google Shape;231;g630fb406eb_0_1419"/>
          <p:cNvGrpSpPr/>
          <p:nvPr/>
        </p:nvGrpSpPr>
        <p:grpSpPr>
          <a:xfrm>
            <a:off x="609603" y="1105568"/>
            <a:ext cx="2250711" cy="4639213"/>
            <a:chOff x="6009971" y="1626614"/>
            <a:chExt cx="2250711" cy="4639213"/>
          </a:xfrm>
        </p:grpSpPr>
        <p:pic>
          <p:nvPicPr>
            <p:cNvPr id="232" name="Google Shape;232;g630fb406eb_0_141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028434" y="3698917"/>
              <a:ext cx="2213785" cy="256690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3" name="Google Shape;233;g630fb406eb_0_1419"/>
            <p:cNvSpPr txBox="1"/>
            <p:nvPr/>
          </p:nvSpPr>
          <p:spPr>
            <a:xfrm>
              <a:off x="6096386" y="1626614"/>
              <a:ext cx="20778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GB" sz="1800" u="sng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Iris profile</a:t>
              </a:r>
              <a:endParaRPr/>
            </a:p>
          </p:txBody>
        </p:sp>
        <p:pic>
          <p:nvPicPr>
            <p:cNvPr id="234" name="Google Shape;234;g630fb406eb_0_1419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009971" y="2029073"/>
              <a:ext cx="2250711" cy="162575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5" name="Google Shape;235;g630fb406eb_0_1419"/>
          <p:cNvGrpSpPr/>
          <p:nvPr/>
        </p:nvGrpSpPr>
        <p:grpSpPr>
          <a:xfrm>
            <a:off x="3098442" y="1174011"/>
            <a:ext cx="2066621" cy="4570765"/>
            <a:chOff x="8655267" y="1081057"/>
            <a:chExt cx="2570105" cy="5369159"/>
          </a:xfrm>
        </p:grpSpPr>
        <p:pic>
          <p:nvPicPr>
            <p:cNvPr id="236" name="Google Shape;236;g630fb406eb_0_1419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8790219" y="3514526"/>
              <a:ext cx="2300201" cy="29356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7" name="Google Shape;237;g630fb406eb_0_1419"/>
            <p:cNvSpPr txBox="1"/>
            <p:nvPr/>
          </p:nvSpPr>
          <p:spPr>
            <a:xfrm>
              <a:off x="8901410" y="1081057"/>
              <a:ext cx="20778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1" lang="en-GB" sz="1800" u="sng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“Nose” profile</a:t>
              </a:r>
              <a:endParaRPr/>
            </a:p>
          </p:txBody>
        </p:sp>
        <p:pic>
          <p:nvPicPr>
            <p:cNvPr id="238" name="Google Shape;238;g630fb406eb_0_1419"/>
            <p:cNvPicPr preferRelativeResize="0"/>
            <p:nvPr/>
          </p:nvPicPr>
          <p:blipFill rotWithShape="1">
            <a:blip r:embed="rId10">
              <a:alphaModFix/>
            </a:blip>
            <a:srcRect b="13359" l="17921" r="17358" t="13234"/>
            <a:stretch/>
          </p:blipFill>
          <p:spPr>
            <a:xfrm>
              <a:off x="8655267" y="1451343"/>
              <a:ext cx="2570105" cy="210639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g622101b9cd_1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1400" y="1308487"/>
            <a:ext cx="2941449" cy="3664125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g622101b9cd_1_10"/>
          <p:cNvSpPr txBox="1"/>
          <p:nvPr>
            <p:ph type="title"/>
          </p:nvPr>
        </p:nvSpPr>
        <p:spPr>
          <a:xfrm>
            <a:off x="609600" y="233493"/>
            <a:ext cx="109692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rPr lang="en-GB" sz="5519"/>
              <a:t>Disc assembly and bonding</a:t>
            </a:r>
            <a:endParaRPr/>
          </a:p>
        </p:txBody>
      </p:sp>
      <p:pic>
        <p:nvPicPr>
          <p:cNvPr id="245" name="Google Shape;245;g622101b9cd_1_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200" y="1308475"/>
            <a:ext cx="4885505" cy="366412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6" name="Google Shape;246;g622101b9cd_1_10"/>
          <p:cNvCxnSpPr>
            <a:stCxn id="247" idx="6"/>
          </p:cNvCxnSpPr>
          <p:nvPr/>
        </p:nvCxnSpPr>
        <p:spPr>
          <a:xfrm>
            <a:off x="6559175" y="2506525"/>
            <a:ext cx="2181300" cy="1169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8" name="Google Shape;248;g622101b9cd_1_10"/>
          <p:cNvSpPr/>
          <p:nvPr/>
        </p:nvSpPr>
        <p:spPr>
          <a:xfrm>
            <a:off x="8740475" y="3240051"/>
            <a:ext cx="2106300" cy="864600"/>
          </a:xfrm>
          <a:prstGeom prst="roundRect">
            <a:avLst>
              <a:gd fmla="val 16667" name="adj"/>
            </a:avLst>
          </a:prstGeom>
          <a:solidFill>
            <a:srgbClr val="0B539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FFFFFF"/>
                </a:solidFill>
                <a:latin typeface="Courier New"/>
                <a:ea typeface="Courier New"/>
                <a:cs typeface="Courier New"/>
                <a:sym typeface="Courier New"/>
              </a:rPr>
              <a:t>COUPLERS</a:t>
            </a:r>
            <a:endParaRPr sz="2400">
              <a:solidFill>
                <a:srgbClr val="FFFFFF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47" name="Google Shape;247;g622101b9cd_1_10"/>
          <p:cNvSpPr/>
          <p:nvPr/>
        </p:nvSpPr>
        <p:spPr>
          <a:xfrm>
            <a:off x="5805875" y="2145175"/>
            <a:ext cx="753300" cy="722700"/>
          </a:xfrm>
          <a:prstGeom prst="ellipse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1"/>
          <p:cNvSpPr txBox="1"/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rPr lang="en-GB" sz="5519"/>
              <a:t>Tuning </a:t>
            </a:r>
            <a:endParaRPr/>
          </a:p>
        </p:txBody>
      </p:sp>
      <p:sp>
        <p:nvSpPr>
          <p:cNvPr id="254" name="Google Shape;254;p11"/>
          <p:cNvSpPr txBox="1"/>
          <p:nvPr>
            <p:ph idx="1" type="body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609585" lvl="0" marL="658352" rtl="0" algn="l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GB"/>
              <a:t>Bead-pull</a:t>
            </a:r>
            <a:endParaRPr/>
          </a:p>
        </p:txBody>
      </p:sp>
      <p:pic>
        <p:nvPicPr>
          <p:cNvPr id="255" name="Google Shape;255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4675" y="530200"/>
            <a:ext cx="6377724" cy="4783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"/>
          <p:cNvSpPr txBox="1"/>
          <p:nvPr>
            <p:ph type="title"/>
          </p:nvPr>
        </p:nvSpPr>
        <p:spPr>
          <a:xfrm>
            <a:off x="609600" y="233493"/>
            <a:ext cx="109692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rPr lang="en-GB" sz="5519"/>
              <a:t>Low and high power testing</a:t>
            </a:r>
            <a:endParaRPr/>
          </a:p>
        </p:txBody>
      </p:sp>
      <p:pic>
        <p:nvPicPr>
          <p:cNvPr id="261" name="Google Shape;261;p12"/>
          <p:cNvPicPr preferRelativeResize="0"/>
          <p:nvPr/>
        </p:nvPicPr>
        <p:blipFill rotWithShape="1">
          <a:blip r:embed="rId3">
            <a:alphaModFix/>
          </a:blip>
          <a:srcRect b="43140" l="5148" r="72649" t="19447"/>
          <a:stretch/>
        </p:blipFill>
        <p:spPr>
          <a:xfrm>
            <a:off x="6540199" y="1905200"/>
            <a:ext cx="4535998" cy="336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3975" y="1313949"/>
            <a:ext cx="4795950" cy="423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g6223c7d7bf_0_0" title="The Beach Boys - Surfin' USA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7400" y="3200400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g6223c7d7bf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0"/>
            <a:ext cx="2397425" cy="319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g6223c7d7bf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1" y="3196575"/>
            <a:ext cx="4881900" cy="366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g6223c7d7bf_0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97425" y="0"/>
            <a:ext cx="2484474" cy="319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g6223c7d7bf_0_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961950" y="3632800"/>
            <a:ext cx="4262129" cy="3225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g6223c7d7bf_0_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881900" y="-28625"/>
            <a:ext cx="4596096" cy="3661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g6223c7d7bf_0_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9434781" y="0"/>
            <a:ext cx="2789293" cy="371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g6223c7d7bf_0_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4881900" y="2092775"/>
            <a:ext cx="3573924" cy="476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/>
          <p:nvPr>
            <p:ph type="ctrTitle"/>
          </p:nvPr>
        </p:nvSpPr>
        <p:spPr>
          <a:xfrm>
            <a:off x="4745900" y="1404450"/>
            <a:ext cx="7355400" cy="28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n-GB" sz="6000">
                <a:solidFill>
                  <a:srgbClr val="FFFFFF"/>
                </a:solidFill>
                <a:latin typeface="Spectral"/>
                <a:ea typeface="Spectral"/>
                <a:cs typeface="Spectral"/>
                <a:sym typeface="Spectral"/>
              </a:rPr>
              <a:t>Surfing on radiofrequency waves</a:t>
            </a:r>
            <a:endParaRPr>
              <a:solidFill>
                <a:srgbClr val="FFFFFF"/>
              </a:solidFill>
              <a:latin typeface="Spectral"/>
              <a:ea typeface="Spectral"/>
              <a:cs typeface="Spectral"/>
              <a:sym typeface="Spectral"/>
            </a:endParaRPr>
          </a:p>
        </p:txBody>
      </p:sp>
      <p:sp>
        <p:nvSpPr>
          <p:cNvPr id="103" name="Google Shape;103;p2"/>
          <p:cNvSpPr txBox="1"/>
          <p:nvPr>
            <p:ph idx="1" type="subTitle"/>
          </p:nvPr>
        </p:nvSpPr>
        <p:spPr>
          <a:xfrm>
            <a:off x="3354629" y="4774717"/>
            <a:ext cx="8637000" cy="10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GB">
                <a:solidFill>
                  <a:srgbClr val="FFFFFF"/>
                </a:solidFill>
              </a:rPr>
              <a:t>Antonio Mateo Jurado Rojo</a:t>
            </a:r>
            <a:endParaRPr>
              <a:solidFill>
                <a:srgbClr val="FFFFFF"/>
              </a:solidFill>
            </a:endParaRPr>
          </a:p>
          <a:p>
            <a:pPr indent="0" lvl="0" marL="0" rtl="0" algn="r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40"/>
              <a:buNone/>
            </a:pPr>
            <a:r>
              <a:rPr lang="en-GB">
                <a:solidFill>
                  <a:srgbClr val="FFFFFF"/>
                </a:solidFill>
              </a:rPr>
              <a:t>Javier López-Ventura Luque</a:t>
            </a:r>
            <a:endParaRPr>
              <a:solidFill>
                <a:srgbClr val="FFFFFF"/>
              </a:solidFill>
            </a:endParaRPr>
          </a:p>
          <a:p>
            <a:pPr indent="0" lvl="0" marL="0" rtl="0" algn="r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440"/>
              <a:buNone/>
            </a:pPr>
            <a:r>
              <a:rPr lang="en-GB">
                <a:solidFill>
                  <a:srgbClr val="FFFFFF"/>
                </a:solidFill>
              </a:rPr>
              <a:t>Manuel Bartolome Melguizo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/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rPr lang="en-GB" sz="5519"/>
              <a:t>RF acceleration</a:t>
            </a:r>
            <a:endParaRPr/>
          </a:p>
        </p:txBody>
      </p:sp>
      <p:pic>
        <p:nvPicPr>
          <p:cNvPr id="109" name="Google Shape;109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8925" y="1376361"/>
            <a:ext cx="5610225" cy="410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3"/>
          <p:cNvPicPr preferRelativeResize="0"/>
          <p:nvPr/>
        </p:nvPicPr>
        <p:blipFill rotWithShape="1">
          <a:blip r:embed="rId4">
            <a:alphaModFix/>
          </a:blip>
          <a:srcRect b="0" l="9697" r="36335" t="0"/>
          <a:stretch/>
        </p:blipFill>
        <p:spPr>
          <a:xfrm>
            <a:off x="6941650" y="1541325"/>
            <a:ext cx="4733175" cy="377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6222ec6f89_2_2"/>
          <p:cNvSpPr txBox="1"/>
          <p:nvPr>
            <p:ph type="title"/>
          </p:nvPr>
        </p:nvSpPr>
        <p:spPr>
          <a:xfrm>
            <a:off x="609600" y="233493"/>
            <a:ext cx="109692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Beam stability</a:t>
            </a:r>
            <a:endParaRPr/>
          </a:p>
        </p:txBody>
      </p:sp>
      <p:pic>
        <p:nvPicPr>
          <p:cNvPr id="117" name="Google Shape;117;g6222ec6f89_2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9300" y="1583150"/>
            <a:ext cx="5495475" cy="328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6222ec6f89_2_2"/>
          <p:cNvPicPr preferRelativeResize="0"/>
          <p:nvPr/>
        </p:nvPicPr>
        <p:blipFill rotWithShape="1">
          <a:blip r:embed="rId4">
            <a:alphaModFix/>
          </a:blip>
          <a:srcRect b="13083" l="34541" r="14118" t="23218"/>
          <a:stretch/>
        </p:blipFill>
        <p:spPr>
          <a:xfrm>
            <a:off x="351275" y="1439550"/>
            <a:ext cx="5703849" cy="397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222ec6f89_2_10"/>
          <p:cNvSpPr txBox="1"/>
          <p:nvPr>
            <p:ph type="title"/>
          </p:nvPr>
        </p:nvSpPr>
        <p:spPr>
          <a:xfrm>
            <a:off x="609600" y="233493"/>
            <a:ext cx="109692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Stationary and travelling waves</a:t>
            </a:r>
            <a:endParaRPr/>
          </a:p>
        </p:txBody>
      </p:sp>
      <p:pic>
        <p:nvPicPr>
          <p:cNvPr id="125" name="Google Shape;125;g6222ec6f89_2_10"/>
          <p:cNvPicPr preferRelativeResize="0"/>
          <p:nvPr/>
        </p:nvPicPr>
        <p:blipFill rotWithShape="1">
          <a:blip r:embed="rId3">
            <a:alphaModFix/>
          </a:blip>
          <a:srcRect b="24647" l="0" r="0" t="0"/>
          <a:stretch/>
        </p:blipFill>
        <p:spPr>
          <a:xfrm>
            <a:off x="7717575" y="3376375"/>
            <a:ext cx="3048000" cy="2296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g6222ec6f89_2_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0700" y="1891175"/>
            <a:ext cx="5527300" cy="361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6222ec6f89_2_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04200" y="1502918"/>
            <a:ext cx="3429000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 txBox="1"/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rPr lang="en-GB" sz="5519"/>
              <a:t>Circular vs. Linear accelerators</a:t>
            </a:r>
            <a:endParaRPr/>
          </a:p>
        </p:txBody>
      </p:sp>
      <p:pic>
        <p:nvPicPr>
          <p:cNvPr id="133" name="Google Shape;133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6975" y="1173925"/>
            <a:ext cx="6320927" cy="3028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4750" y="3790351"/>
            <a:ext cx="8896350" cy="191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/>
          <p:nvPr>
            <p:ph type="title"/>
          </p:nvPr>
        </p:nvSpPr>
        <p:spPr>
          <a:xfrm>
            <a:off x="528925" y="2492625"/>
            <a:ext cx="18192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t/>
            </a:r>
            <a:endParaRPr sz="5519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rPr lang="en-GB" sz="5519">
                <a:uFill>
                  <a:noFill/>
                </a:uFill>
                <a:hlinkClick r:id="rId3"/>
              </a:rPr>
              <a:t>CLIC</a:t>
            </a:r>
            <a:br>
              <a:rPr lang="en-GB" sz="5519"/>
            </a:br>
            <a:endParaRPr sz="5519"/>
          </a:p>
        </p:txBody>
      </p:sp>
      <p:pic>
        <p:nvPicPr>
          <p:cNvPr id="140" name="Google Shape;140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8800" y="502050"/>
            <a:ext cx="9286150" cy="5088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"/>
          <p:cNvSpPr txBox="1"/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519"/>
              <a:buFont typeface="Arial"/>
              <a:buNone/>
            </a:pPr>
            <a:r>
              <a:rPr lang="en-GB" sz="5519"/>
              <a:t>CLIC accelerating structures</a:t>
            </a:r>
            <a:endParaRPr/>
          </a:p>
        </p:txBody>
      </p:sp>
      <p:sp>
        <p:nvSpPr>
          <p:cNvPr id="146" name="Google Shape;146;p6"/>
          <p:cNvSpPr txBox="1"/>
          <p:nvPr>
            <p:ph idx="1" type="body"/>
          </p:nvPr>
        </p:nvSpPr>
        <p:spPr>
          <a:xfrm>
            <a:off x="609600" y="1325600"/>
            <a:ext cx="5241900" cy="42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Frequency: 12 GHz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Repetition: 50 Hz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Speed: 200 nanoseconds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Gradient: 100 MV/m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Diametre: 25 cm</a:t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icture1.jpg" id="147" name="Google Shape;14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51650" y="1325599"/>
            <a:ext cx="5727104" cy="427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630fb405a3_0_0"/>
          <p:cNvSpPr txBox="1"/>
          <p:nvPr>
            <p:ph type="title"/>
          </p:nvPr>
        </p:nvSpPr>
        <p:spPr>
          <a:xfrm>
            <a:off x="611400" y="-7757"/>
            <a:ext cx="10969200" cy="940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Developing process</a:t>
            </a:r>
            <a:endParaRPr/>
          </a:p>
        </p:txBody>
      </p:sp>
      <p:sp>
        <p:nvSpPr>
          <p:cNvPr id="154" name="Google Shape;154;g630fb405a3_0_0"/>
          <p:cNvSpPr/>
          <p:nvPr/>
        </p:nvSpPr>
        <p:spPr>
          <a:xfrm>
            <a:off x="10207935" y="1181601"/>
            <a:ext cx="1606800" cy="6597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INSTALLATION</a:t>
            </a:r>
            <a:endParaRPr/>
          </a:p>
        </p:txBody>
      </p:sp>
      <p:sp>
        <p:nvSpPr>
          <p:cNvPr id="155" name="Google Shape;155;g630fb405a3_0_0"/>
          <p:cNvSpPr/>
          <p:nvPr/>
        </p:nvSpPr>
        <p:spPr>
          <a:xfrm>
            <a:off x="10214524" y="3660464"/>
            <a:ext cx="1607100" cy="659700"/>
          </a:xfrm>
          <a:prstGeom prst="roundRect">
            <a:avLst>
              <a:gd fmla="val 16667" name="adj"/>
            </a:avLst>
          </a:prstGeom>
          <a:solidFill>
            <a:srgbClr val="CC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BRAZING OF COUPLERS</a:t>
            </a:r>
            <a:endParaRPr/>
          </a:p>
        </p:txBody>
      </p:sp>
      <p:sp>
        <p:nvSpPr>
          <p:cNvPr id="156" name="Google Shape;156;g630fb405a3_0_0"/>
          <p:cNvSpPr/>
          <p:nvPr/>
        </p:nvSpPr>
        <p:spPr>
          <a:xfrm>
            <a:off x="230101" y="3736669"/>
            <a:ext cx="1607100" cy="659700"/>
          </a:xfrm>
          <a:prstGeom prst="roundRect">
            <a:avLst>
              <a:gd fmla="val 16667" name="adj"/>
            </a:avLst>
          </a:prstGeom>
          <a:solidFill>
            <a:srgbClr val="CC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ULTRA PRECISION MACHINING</a:t>
            </a:r>
            <a:endParaRPr/>
          </a:p>
        </p:txBody>
      </p:sp>
      <p:sp>
        <p:nvSpPr>
          <p:cNvPr id="157" name="Google Shape;157;g630fb405a3_0_0"/>
          <p:cNvSpPr/>
          <p:nvPr/>
        </p:nvSpPr>
        <p:spPr>
          <a:xfrm>
            <a:off x="5036311" y="4938164"/>
            <a:ext cx="1607100" cy="659700"/>
          </a:xfrm>
          <a:prstGeom prst="roundRect">
            <a:avLst>
              <a:gd fmla="val 16667" name="adj"/>
            </a:avLst>
          </a:prstGeom>
          <a:solidFill>
            <a:srgbClr val="99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ASSEMBLY OF COUPLERS</a:t>
            </a:r>
            <a:endParaRPr b="1" sz="1050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8" name="Google Shape;158;g630fb405a3_0_0"/>
          <p:cNvSpPr/>
          <p:nvPr/>
        </p:nvSpPr>
        <p:spPr>
          <a:xfrm>
            <a:off x="10214524" y="4938185"/>
            <a:ext cx="1607100" cy="659700"/>
          </a:xfrm>
          <a:prstGeom prst="roundRect">
            <a:avLst>
              <a:gd fmla="val 16667" name="adj"/>
            </a:avLst>
          </a:prstGeom>
          <a:solidFill>
            <a:srgbClr val="CC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BONDING OF DISC STACK</a:t>
            </a:r>
            <a:endParaRPr/>
          </a:p>
        </p:txBody>
      </p:sp>
      <p:sp>
        <p:nvSpPr>
          <p:cNvPr id="159" name="Google Shape;159;g630fb405a3_0_0"/>
          <p:cNvSpPr/>
          <p:nvPr/>
        </p:nvSpPr>
        <p:spPr>
          <a:xfrm>
            <a:off x="230101" y="1197290"/>
            <a:ext cx="1607100" cy="6597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RF DESIGN</a:t>
            </a:r>
            <a:endParaRPr/>
          </a:p>
        </p:txBody>
      </p:sp>
      <p:sp>
        <p:nvSpPr>
          <p:cNvPr id="160" name="Google Shape;160;g630fb405a3_0_0"/>
          <p:cNvSpPr/>
          <p:nvPr/>
        </p:nvSpPr>
        <p:spPr>
          <a:xfrm>
            <a:off x="230101" y="2418151"/>
            <a:ext cx="1607100" cy="6597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ENGINEERING DESIGN (3D models, 2D drawings)</a:t>
            </a:r>
            <a:endParaRPr/>
          </a:p>
        </p:txBody>
      </p:sp>
      <p:sp>
        <p:nvSpPr>
          <p:cNvPr id="161" name="Google Shape;161;g630fb405a3_0_0"/>
          <p:cNvSpPr/>
          <p:nvPr/>
        </p:nvSpPr>
        <p:spPr>
          <a:xfrm>
            <a:off x="229986" y="4955644"/>
            <a:ext cx="1607100" cy="659700"/>
          </a:xfrm>
          <a:prstGeom prst="roundRect">
            <a:avLst>
              <a:gd fmla="val 16667" name="adj"/>
            </a:avLst>
          </a:prstGeom>
          <a:solidFill>
            <a:srgbClr val="99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latin typeface="Century Gothic"/>
                <a:ea typeface="Century Gothic"/>
                <a:cs typeface="Century Gothic"/>
                <a:sym typeface="Century Gothic"/>
              </a:rPr>
              <a:t>METROLOGY</a:t>
            </a:r>
            <a:endParaRPr/>
          </a:p>
        </p:txBody>
      </p:sp>
      <p:cxnSp>
        <p:nvCxnSpPr>
          <p:cNvPr id="162" name="Google Shape;162;g630fb405a3_0_0"/>
          <p:cNvCxnSpPr>
            <a:stCxn id="159" idx="2"/>
            <a:endCxn id="160" idx="0"/>
          </p:cNvCxnSpPr>
          <p:nvPr/>
        </p:nvCxnSpPr>
        <p:spPr>
          <a:xfrm>
            <a:off x="1033651" y="1856990"/>
            <a:ext cx="0" cy="5613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163" name="Google Shape;163;g630fb405a3_0_0"/>
          <p:cNvCxnSpPr>
            <a:stCxn id="160" idx="2"/>
            <a:endCxn id="156" idx="0"/>
          </p:cNvCxnSpPr>
          <p:nvPr/>
        </p:nvCxnSpPr>
        <p:spPr>
          <a:xfrm>
            <a:off x="1033651" y="3077851"/>
            <a:ext cx="0" cy="6588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164" name="Google Shape;164;g630fb405a3_0_0"/>
          <p:cNvCxnSpPr>
            <a:stCxn id="156" idx="2"/>
            <a:endCxn id="161" idx="0"/>
          </p:cNvCxnSpPr>
          <p:nvPr/>
        </p:nvCxnSpPr>
        <p:spPr>
          <a:xfrm>
            <a:off x="1033651" y="4396369"/>
            <a:ext cx="0" cy="5592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165" name="Google Shape;165;g630fb405a3_0_0"/>
          <p:cNvCxnSpPr>
            <a:stCxn id="166" idx="3"/>
            <a:endCxn id="158" idx="1"/>
          </p:cNvCxnSpPr>
          <p:nvPr/>
        </p:nvCxnSpPr>
        <p:spPr>
          <a:xfrm flipH="1" rot="10800000">
            <a:off x="9668524" y="5268035"/>
            <a:ext cx="546000" cy="36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167" name="Google Shape;167;g630fb405a3_0_0"/>
          <p:cNvCxnSpPr>
            <a:endCxn id="158" idx="1"/>
          </p:cNvCxnSpPr>
          <p:nvPr/>
        </p:nvCxnSpPr>
        <p:spPr>
          <a:xfrm>
            <a:off x="6643324" y="5262335"/>
            <a:ext cx="3571200" cy="57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168" name="Google Shape;168;g630fb405a3_0_0"/>
          <p:cNvCxnSpPr>
            <a:stCxn id="158" idx="0"/>
            <a:endCxn id="155" idx="2"/>
          </p:cNvCxnSpPr>
          <p:nvPr/>
        </p:nvCxnSpPr>
        <p:spPr>
          <a:xfrm rot="10800000">
            <a:off x="11018074" y="4320185"/>
            <a:ext cx="0" cy="618000"/>
          </a:xfrm>
          <a:prstGeom prst="straightConnector1">
            <a:avLst/>
          </a:prstGeom>
          <a:gradFill>
            <a:gsLst>
              <a:gs pos="0">
                <a:srgbClr val="F7BCA2"/>
              </a:gs>
              <a:gs pos="50000">
                <a:srgbClr val="F4B093"/>
              </a:gs>
              <a:gs pos="100000">
                <a:srgbClr val="F7A47F"/>
              </a:gs>
            </a:gsLst>
            <a:lin ang="5400012" scaled="0"/>
          </a:gra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lg" w="lg" type="stealth"/>
          </a:ln>
        </p:spPr>
      </p:cxnSp>
      <p:sp>
        <p:nvSpPr>
          <p:cNvPr id="169" name="Google Shape;169;g630fb405a3_0_0"/>
          <p:cNvSpPr/>
          <p:nvPr/>
        </p:nvSpPr>
        <p:spPr>
          <a:xfrm>
            <a:off x="10214516" y="2440239"/>
            <a:ext cx="1607100" cy="6597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RF CHECK AND TUNING</a:t>
            </a:r>
            <a:endParaRPr/>
          </a:p>
        </p:txBody>
      </p:sp>
      <p:pic>
        <p:nvPicPr>
          <p:cNvPr id="170" name="Google Shape;170;g630fb405a3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65853" y="3622178"/>
            <a:ext cx="1389022" cy="850775"/>
          </a:xfrm>
          <a:prstGeom prst="rect">
            <a:avLst/>
          </a:prstGeom>
          <a:noFill/>
          <a:ln cap="flat" cmpd="sng" w="9525">
            <a:solidFill>
              <a:srgbClr val="70AD4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1" name="Google Shape;171;g630fb405a3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65840" y="4500816"/>
            <a:ext cx="731544" cy="677557"/>
          </a:xfrm>
          <a:prstGeom prst="rect">
            <a:avLst/>
          </a:prstGeom>
          <a:noFill/>
          <a:ln cap="flat" cmpd="sng" w="9525">
            <a:solidFill>
              <a:srgbClr val="70AD4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2" name="Google Shape;172;g630fb405a3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59461" y="3100085"/>
            <a:ext cx="956145" cy="664693"/>
          </a:xfrm>
          <a:prstGeom prst="rect">
            <a:avLst/>
          </a:prstGeom>
          <a:noFill/>
          <a:ln cap="flat" cmpd="sng" w="9525">
            <a:solidFill>
              <a:srgbClr val="ED7D31"/>
            </a:solidFill>
            <a:prstDash val="solid"/>
            <a:miter lim="800000"/>
            <a:headEnd len="sm" w="sm" type="none"/>
            <a:tailEnd len="sm" w="sm" type="none"/>
          </a:ln>
        </p:spPr>
      </p:pic>
      <p:pic>
        <p:nvPicPr>
          <p:cNvPr id="173" name="Google Shape;173;g630fb405a3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137817" y="3764766"/>
            <a:ext cx="922701" cy="731503"/>
          </a:xfrm>
          <a:prstGeom prst="rect">
            <a:avLst/>
          </a:prstGeom>
          <a:noFill/>
          <a:ln cap="flat" cmpd="sng" w="9525">
            <a:solidFill>
              <a:srgbClr val="ED7D31"/>
            </a:solidFill>
            <a:prstDash val="solid"/>
            <a:miter lim="800000"/>
            <a:headEnd len="sm" w="sm" type="none"/>
            <a:tailEnd len="sm" w="sm" type="none"/>
          </a:ln>
        </p:spPr>
      </p:pic>
      <p:pic>
        <p:nvPicPr>
          <p:cNvPr id="174" name="Google Shape;174;g630fb405a3_0_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165737" y="4397626"/>
            <a:ext cx="943596" cy="730452"/>
          </a:xfrm>
          <a:prstGeom prst="rect">
            <a:avLst/>
          </a:prstGeom>
          <a:noFill/>
          <a:ln cap="flat" cmpd="sng" w="9525">
            <a:solidFill>
              <a:srgbClr val="ED7D31"/>
            </a:solidFill>
            <a:prstDash val="solid"/>
            <a:miter lim="800000"/>
            <a:headEnd len="sm" w="sm" type="none"/>
            <a:tailEnd len="sm" w="sm" type="none"/>
          </a:ln>
        </p:spPr>
      </p:pic>
      <p:pic>
        <p:nvPicPr>
          <p:cNvPr id="175" name="Google Shape;175;g630fb405a3_0_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405289" y="2518392"/>
            <a:ext cx="655245" cy="850777"/>
          </a:xfrm>
          <a:prstGeom prst="rect">
            <a:avLst/>
          </a:prstGeom>
          <a:noFill/>
          <a:ln cap="flat" cmpd="sng" w="9525">
            <a:solidFill>
              <a:srgbClr val="5B9BD5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6" name="Google Shape;176;g630fb405a3_0_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9157620" y="2085600"/>
            <a:ext cx="959806" cy="66141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pic>
      <p:pic>
        <p:nvPicPr>
          <p:cNvPr id="177" name="Google Shape;177;g630fb405a3_0_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 rot="10800000">
            <a:off x="1918401" y="2275937"/>
            <a:ext cx="1546950" cy="9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g630fb405a3_0_0"/>
          <p:cNvPicPr preferRelativeResize="0"/>
          <p:nvPr/>
        </p:nvPicPr>
        <p:blipFill rotWithShape="1">
          <a:blip r:embed="rId11">
            <a:alphaModFix/>
          </a:blip>
          <a:srcRect b="31745" l="0" r="31749" t="0"/>
          <a:stretch/>
        </p:blipFill>
        <p:spPr>
          <a:xfrm>
            <a:off x="3508275" y="2238904"/>
            <a:ext cx="1546950" cy="112941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9" name="Google Shape;179;g630fb405a3_0_0"/>
          <p:cNvCxnSpPr>
            <a:stCxn id="169" idx="0"/>
            <a:endCxn id="154" idx="2"/>
          </p:cNvCxnSpPr>
          <p:nvPr/>
        </p:nvCxnSpPr>
        <p:spPr>
          <a:xfrm rot="10800000">
            <a:off x="11011466" y="1841439"/>
            <a:ext cx="6600" cy="5988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lg" w="lg" type="stealth"/>
          </a:ln>
        </p:spPr>
      </p:cxnSp>
      <p:pic>
        <p:nvPicPr>
          <p:cNvPr id="180" name="Google Shape;180;g630fb405a3_0_0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872935" y="4415292"/>
            <a:ext cx="1115481" cy="695132"/>
          </a:xfrm>
          <a:prstGeom prst="rect">
            <a:avLst/>
          </a:prstGeom>
          <a:noFill/>
          <a:ln cap="flat" cmpd="sng" w="9525">
            <a:solidFill>
              <a:srgbClr val="5B9BD5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1" name="Google Shape;181;g630fb405a3_0_0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 rot="-5400000">
            <a:off x="8160014" y="1437498"/>
            <a:ext cx="720000" cy="1081000"/>
          </a:xfrm>
          <a:prstGeom prst="rect">
            <a:avLst/>
          </a:prstGeom>
          <a:noFill/>
          <a:ln cap="flat" cmpd="sng" w="9525">
            <a:solidFill>
              <a:srgbClr val="5B9BD5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82" name="Google Shape;182;g630fb405a3_0_0"/>
          <p:cNvCxnSpPr>
            <a:endCxn id="157" idx="1"/>
          </p:cNvCxnSpPr>
          <p:nvPr/>
        </p:nvCxnSpPr>
        <p:spPr>
          <a:xfrm flipH="1" rot="10800000">
            <a:off x="1868911" y="5268014"/>
            <a:ext cx="3167400" cy="87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lg" w="lg" type="stealth"/>
          </a:ln>
        </p:spPr>
      </p:cxnSp>
      <p:cxnSp>
        <p:nvCxnSpPr>
          <p:cNvPr id="183" name="Google Shape;183;g630fb405a3_0_0"/>
          <p:cNvCxnSpPr>
            <a:stCxn id="155" idx="0"/>
            <a:endCxn id="169" idx="2"/>
          </p:cNvCxnSpPr>
          <p:nvPr/>
        </p:nvCxnSpPr>
        <p:spPr>
          <a:xfrm rot="10800000">
            <a:off x="11018074" y="3100064"/>
            <a:ext cx="0" cy="56040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lg" w="lg" type="stealth"/>
          </a:ln>
        </p:spPr>
      </p:cxnSp>
      <p:pic>
        <p:nvPicPr>
          <p:cNvPr id="184" name="Google Shape;184;g630fb405a3_0_0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1894375" y="1210225"/>
            <a:ext cx="2728434" cy="59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g630fb405a3_0_0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 flipH="1">
            <a:off x="4939631" y="3330458"/>
            <a:ext cx="2118225" cy="1586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630fb405a3_0_0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 rot="10800000">
            <a:off x="8720308" y="676502"/>
            <a:ext cx="1389024" cy="926016"/>
          </a:xfrm>
          <a:prstGeom prst="rect">
            <a:avLst/>
          </a:prstGeom>
          <a:noFill/>
          <a:ln cap="flat" cmpd="sng" w="9525">
            <a:solidFill>
              <a:srgbClr val="5B9BD5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7" name="Google Shape;187;g630fb405a3_0_0"/>
          <p:cNvSpPr/>
          <p:nvPr/>
        </p:nvSpPr>
        <p:spPr>
          <a:xfrm>
            <a:off x="5303725" y="1117575"/>
            <a:ext cx="2427300" cy="2227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630fb405a3_0_0"/>
          <p:cNvSpPr/>
          <p:nvPr/>
        </p:nvSpPr>
        <p:spPr>
          <a:xfrm>
            <a:off x="5491425" y="1319550"/>
            <a:ext cx="415200" cy="415200"/>
          </a:xfrm>
          <a:prstGeom prst="diamond">
            <a:avLst/>
          </a:prstGeom>
          <a:solidFill>
            <a:srgbClr val="4A86E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630fb405a3_0_0"/>
          <p:cNvSpPr/>
          <p:nvPr/>
        </p:nvSpPr>
        <p:spPr>
          <a:xfrm>
            <a:off x="5491425" y="2023713"/>
            <a:ext cx="415200" cy="415200"/>
          </a:xfrm>
          <a:prstGeom prst="diamond">
            <a:avLst/>
          </a:prstGeom>
          <a:solidFill>
            <a:srgbClr val="FF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630fb405a3_0_0"/>
          <p:cNvSpPr/>
          <p:nvPr/>
        </p:nvSpPr>
        <p:spPr>
          <a:xfrm>
            <a:off x="5491413" y="2727888"/>
            <a:ext cx="415200" cy="415200"/>
          </a:xfrm>
          <a:prstGeom prst="diamond">
            <a:avLst/>
          </a:prstGeom>
          <a:solidFill>
            <a:srgbClr val="99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630fb405a3_0_0"/>
          <p:cNvSpPr/>
          <p:nvPr/>
        </p:nvSpPr>
        <p:spPr>
          <a:xfrm>
            <a:off x="5910551" y="1227440"/>
            <a:ext cx="1607100" cy="6597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Century Gothic"/>
                <a:ea typeface="Century Gothic"/>
                <a:cs typeface="Century Gothic"/>
                <a:sym typeface="Century Gothic"/>
              </a:rPr>
              <a:t>AT CERN</a:t>
            </a:r>
            <a:endParaRPr sz="1800"/>
          </a:p>
        </p:txBody>
      </p:sp>
      <p:sp>
        <p:nvSpPr>
          <p:cNvPr id="192" name="Google Shape;192;g630fb405a3_0_0"/>
          <p:cNvSpPr/>
          <p:nvPr/>
        </p:nvSpPr>
        <p:spPr>
          <a:xfrm>
            <a:off x="5910551" y="1954615"/>
            <a:ext cx="1607100" cy="6597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Century Gothic"/>
                <a:ea typeface="Century Gothic"/>
                <a:cs typeface="Century Gothic"/>
                <a:sym typeface="Century Gothic"/>
              </a:rPr>
              <a:t>PRIVATE COMPANIES</a:t>
            </a:r>
            <a:endParaRPr sz="1800"/>
          </a:p>
        </p:txBody>
      </p:sp>
      <p:sp>
        <p:nvSpPr>
          <p:cNvPr id="193" name="Google Shape;193;g630fb405a3_0_0"/>
          <p:cNvSpPr/>
          <p:nvPr/>
        </p:nvSpPr>
        <p:spPr>
          <a:xfrm>
            <a:off x="5883989" y="2605603"/>
            <a:ext cx="1607100" cy="6597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Century Gothic"/>
                <a:ea typeface="Century Gothic"/>
                <a:cs typeface="Century Gothic"/>
                <a:sym typeface="Century Gothic"/>
              </a:rPr>
              <a:t>BOTH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ERN 16_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ERN 16_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2019-09-27T10:09:58Z</dcterms:created>
  <dc:creator>Nuria Catalan Lasheras</dc:creator>
</cp:coreProperties>
</file>