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258" r:id="rId3"/>
    <p:sldId id="259" r:id="rId4"/>
    <p:sldId id="260" r:id="rId5"/>
    <p:sldId id="262" r:id="rId6"/>
    <p:sldId id="265" r:id="rId7"/>
    <p:sldId id="264" r:id="rId8"/>
    <p:sldId id="263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1D1D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24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1038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550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6995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088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30437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457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053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329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069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486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472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1B6D5-79DB-4AC7-A00B-193B46BB7A04}" type="datetimeFigureOut">
              <a:rPr lang="en-GB" smtClean="0"/>
              <a:t>10/10/2019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C05A6-3549-4960-8831-FCFBA5CAD5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19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7846" y="1428310"/>
            <a:ext cx="10529047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GB" sz="8000" dirty="0">
                <a:solidFill>
                  <a:srgbClr val="00B0F0"/>
                </a:solidFill>
                <a:latin typeface="Bodoni MT" panose="02070603080606020203" pitchFamily="18" charset="0"/>
              </a:rPr>
              <a:t>COSMIC RAYS</a:t>
            </a:r>
          </a:p>
          <a:p>
            <a:pPr algn="ctr"/>
            <a:r>
              <a:rPr lang="en-GB" sz="8000" dirty="0">
                <a:solidFill>
                  <a:srgbClr val="00B0F0"/>
                </a:solidFill>
                <a:latin typeface="Bodoni MT" panose="02070603080606020203" pitchFamily="18" charset="0"/>
              </a:rPr>
              <a:t>&amp;</a:t>
            </a:r>
          </a:p>
          <a:p>
            <a:pPr algn="ctr"/>
            <a:r>
              <a:rPr lang="en-GB" sz="8000" dirty="0">
                <a:solidFill>
                  <a:srgbClr val="00B0F0"/>
                </a:solidFill>
                <a:latin typeface="Bodoni MT" panose="02070603080606020203" pitchFamily="18" charset="0"/>
              </a:rPr>
              <a:t>SPARK CHAMBER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841" y="-145390"/>
            <a:ext cx="9711058" cy="693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519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3091" y="490614"/>
            <a:ext cx="104658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rgbClr val="99CCFF"/>
                </a:solidFill>
                <a:latin typeface="Berlin Sans FB" panose="020E0602020502020306" pitchFamily="34" charset="0"/>
              </a:rPr>
              <a:t>WHAT ARE COSMIC RAYS?</a:t>
            </a:r>
          </a:p>
        </p:txBody>
      </p:sp>
      <p:sp>
        <p:nvSpPr>
          <p:cNvPr id="7" name="TextBox 6" hidden="1"/>
          <p:cNvSpPr txBox="1"/>
          <p:nvPr/>
        </p:nvSpPr>
        <p:spPr>
          <a:xfrm>
            <a:off x="957263" y="2243139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THEY ARE HIGH ENERGY PARTICLES (USUALLY PROTONS), PRODUCED IN ENERGETIC EVENTS SUCH AS SUPERNOVAS THAT TRAVEL ACROSS THE GALAXY…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926" y="1801727"/>
            <a:ext cx="8322659" cy="41613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Oval 8"/>
          <p:cNvSpPr/>
          <p:nvPr/>
        </p:nvSpPr>
        <p:spPr>
          <a:xfrm>
            <a:off x="3105800" y="4343759"/>
            <a:ext cx="285750" cy="28575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 hidden="1"/>
          <p:cNvSpPr txBox="1"/>
          <p:nvPr/>
        </p:nvSpPr>
        <p:spPr>
          <a:xfrm>
            <a:off x="786384" y="4509923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SOME OF THOSE PARTICLES ARRIVE TO THE EARTH AND COLLIDE WITH IONIZED ATOMS AT THE ATMOSPHERE, THUS DECAYING AND PRODUCING A SHOWER OF PARTICLES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96942" y="2577294"/>
            <a:ext cx="1305098" cy="13050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01" y="3773301"/>
            <a:ext cx="1458797" cy="142666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01" y="2629632"/>
            <a:ext cx="1524003" cy="152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4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3.33333E-6 L 0.34023 -0.15463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05" y="-7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36205" y="507077"/>
            <a:ext cx="105028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rgbClr val="99CCFF"/>
                </a:solidFill>
                <a:latin typeface="Berlin Sans FB" panose="020E0602020502020306" pitchFamily="34" charset="0"/>
              </a:rPr>
              <a:t>WHAT ARE COSMIC RAYS?</a:t>
            </a:r>
          </a:p>
        </p:txBody>
      </p:sp>
      <p:sp>
        <p:nvSpPr>
          <p:cNvPr id="7" name="TextBox 6" hidden="1"/>
          <p:cNvSpPr txBox="1"/>
          <p:nvPr/>
        </p:nvSpPr>
        <p:spPr>
          <a:xfrm>
            <a:off x="957263" y="2243139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THEY ARE HIGH ENERGY PARTICLES (USUALLY PROTONS), PRODUCED IN ENERGETIC EVENTS SUCH AS SUPERNOVAS THAT TRAVEL ACROSS THE GALAXY…</a:t>
            </a:r>
          </a:p>
        </p:txBody>
      </p:sp>
      <p:sp>
        <p:nvSpPr>
          <p:cNvPr id="11" name="TextBox 10" hidden="1"/>
          <p:cNvSpPr txBox="1"/>
          <p:nvPr/>
        </p:nvSpPr>
        <p:spPr>
          <a:xfrm>
            <a:off x="786384" y="4509923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SOME OF THOSE PARTICLES ARRIVE TO THE EARTH AND COLLIDE WITH IONIZED ATOMS AT THE ATMOSPHERE, THUS DECAYING AND PRODUCING A SHOWER OF PARTICLES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913" y="1716812"/>
            <a:ext cx="3049485" cy="463411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0089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39547" y="252059"/>
            <a:ext cx="5512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rgbClr val="99CCFF"/>
                </a:solidFill>
                <a:latin typeface="Berlin Sans FB" panose="020E0602020502020306" pitchFamily="34" charset="0"/>
              </a:rPr>
              <a:t>SPARK CHAMBER</a:t>
            </a:r>
          </a:p>
        </p:txBody>
      </p:sp>
      <p:sp>
        <p:nvSpPr>
          <p:cNvPr id="7" name="TextBox 6" hidden="1"/>
          <p:cNvSpPr txBox="1"/>
          <p:nvPr/>
        </p:nvSpPr>
        <p:spPr>
          <a:xfrm>
            <a:off x="957263" y="2243139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THEY ARE HIGH ENERGY PARTICLES (USUALLY PROTONS), PRODUCED IN ENERGETIC EVENTS SUCH AS SUPERNOVAS THAT TRAVEL ACROSS THE GALAXY…</a:t>
            </a:r>
          </a:p>
        </p:txBody>
      </p:sp>
      <p:sp>
        <p:nvSpPr>
          <p:cNvPr id="11" name="TextBox 10" hidden="1"/>
          <p:cNvSpPr txBox="1"/>
          <p:nvPr/>
        </p:nvSpPr>
        <p:spPr>
          <a:xfrm>
            <a:off x="786384" y="4509923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SOME OF THOSE PARTICLES ARRIVE TO THE EARTH AND COLLIDE WITH IONIZED ATOMS AT THE ATMOSPHERE, THUS DECAYING AND PRODUCING A SHOWER OF PARTICLES</a:t>
            </a:r>
          </a:p>
        </p:txBody>
      </p:sp>
      <p:pic>
        <p:nvPicPr>
          <p:cNvPr id="1026" name="Picture 2" descr="Resultado de imagen de spark chamber">
            <a:extLst>
              <a:ext uri="{FF2B5EF4-FFF2-40B4-BE49-F238E27FC236}">
                <a16:creationId xmlns:a16="http://schemas.microsoft.com/office/drawing/2014/main" id="{EDA76226-5290-452B-909F-BF129FAD1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445" y="1618307"/>
            <a:ext cx="5087110" cy="466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54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81635" y="179847"/>
            <a:ext cx="5037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rgbClr val="99CCFF"/>
                </a:solidFill>
                <a:latin typeface="Berlin Sans FB" panose="020E0602020502020306" pitchFamily="34" charset="0"/>
              </a:rPr>
              <a:t>DATA ANALYSIS</a:t>
            </a:r>
          </a:p>
        </p:txBody>
      </p:sp>
      <p:sp>
        <p:nvSpPr>
          <p:cNvPr id="7" name="TextBox 6" hidden="1"/>
          <p:cNvSpPr txBox="1"/>
          <p:nvPr/>
        </p:nvSpPr>
        <p:spPr>
          <a:xfrm>
            <a:off x="957263" y="2243139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THEY ARE HIGH ENERGY PARTICLES (USUALLY PROTONS), PRODUCED IN ENERGETIC EVENTS SUCH AS SUPERNOVAS THAT TRAVEL ACROSS THE GALAXY…</a:t>
            </a:r>
          </a:p>
        </p:txBody>
      </p:sp>
      <p:sp>
        <p:nvSpPr>
          <p:cNvPr id="11" name="TextBox 10" hidden="1"/>
          <p:cNvSpPr txBox="1"/>
          <p:nvPr/>
        </p:nvSpPr>
        <p:spPr>
          <a:xfrm>
            <a:off x="786384" y="4509923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SOME OF THOSE PARTICLES ARRIVE TO THE EARTH AND COLLIDE WITH IONIZED ATOMS AT THE ATMOSPHERE, THUS DECAYING AND PRODUCING A SHOWER OF PARTICLES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E0EFC95-5F48-45EF-9A55-EAADA7D1E90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585"/>
          <a:stretch/>
        </p:blipFill>
        <p:spPr bwMode="auto">
          <a:xfrm>
            <a:off x="6095999" y="1175390"/>
            <a:ext cx="3628571" cy="54305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D1A38DA8-720B-4ABD-800B-5AE559F9A80E}"/>
              </a:ext>
            </a:extLst>
          </p:cNvPr>
          <p:cNvCxnSpPr>
            <a:cxnSpLocks/>
          </p:cNvCxnSpPr>
          <p:nvPr/>
        </p:nvCxnSpPr>
        <p:spPr>
          <a:xfrm>
            <a:off x="8262213" y="2790140"/>
            <a:ext cx="0" cy="23743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C8AE3E07-B16D-4DDF-A77D-7F27F51F2DDD}"/>
              </a:ext>
            </a:extLst>
          </p:cNvPr>
          <p:cNvCxnSpPr>
            <a:cxnSpLocks/>
          </p:cNvCxnSpPr>
          <p:nvPr/>
        </p:nvCxnSpPr>
        <p:spPr>
          <a:xfrm>
            <a:off x="8190775" y="2794875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25BEA435-C06B-4F8F-9471-8CFE971C1550}"/>
              </a:ext>
            </a:extLst>
          </p:cNvPr>
          <p:cNvCxnSpPr>
            <a:cxnSpLocks/>
          </p:cNvCxnSpPr>
          <p:nvPr/>
        </p:nvCxnSpPr>
        <p:spPr>
          <a:xfrm>
            <a:off x="8201253" y="3027570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2" name="Conector recto 71">
            <a:extLst>
              <a:ext uri="{FF2B5EF4-FFF2-40B4-BE49-F238E27FC236}">
                <a16:creationId xmlns:a16="http://schemas.microsoft.com/office/drawing/2014/main" id="{79197648-2BE0-43FC-A549-A78D87018BAA}"/>
              </a:ext>
            </a:extLst>
          </p:cNvPr>
          <p:cNvCxnSpPr>
            <a:cxnSpLocks/>
          </p:cNvCxnSpPr>
          <p:nvPr/>
        </p:nvCxnSpPr>
        <p:spPr>
          <a:xfrm>
            <a:off x="7968525" y="3330791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3" name="Conector recto 72">
            <a:extLst>
              <a:ext uri="{FF2B5EF4-FFF2-40B4-BE49-F238E27FC236}">
                <a16:creationId xmlns:a16="http://schemas.microsoft.com/office/drawing/2014/main" id="{16A45E55-F44B-41B2-97E9-3D993386365E}"/>
              </a:ext>
            </a:extLst>
          </p:cNvPr>
          <p:cNvCxnSpPr>
            <a:cxnSpLocks/>
          </p:cNvCxnSpPr>
          <p:nvPr/>
        </p:nvCxnSpPr>
        <p:spPr>
          <a:xfrm>
            <a:off x="7897087" y="3306770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4" name="Conector recto 73">
            <a:extLst>
              <a:ext uri="{FF2B5EF4-FFF2-40B4-BE49-F238E27FC236}">
                <a16:creationId xmlns:a16="http://schemas.microsoft.com/office/drawing/2014/main" id="{5C927FA4-F294-452F-9A10-02B64B55F86A}"/>
              </a:ext>
            </a:extLst>
          </p:cNvPr>
          <p:cNvCxnSpPr>
            <a:cxnSpLocks/>
          </p:cNvCxnSpPr>
          <p:nvPr/>
        </p:nvCxnSpPr>
        <p:spPr>
          <a:xfrm>
            <a:off x="7907565" y="3533115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5" name="Conector recto 84">
            <a:extLst>
              <a:ext uri="{FF2B5EF4-FFF2-40B4-BE49-F238E27FC236}">
                <a16:creationId xmlns:a16="http://schemas.microsoft.com/office/drawing/2014/main" id="{53A574C1-C7AE-4929-B54B-C55723C0769D}"/>
              </a:ext>
            </a:extLst>
          </p:cNvPr>
          <p:cNvCxnSpPr>
            <a:cxnSpLocks/>
          </p:cNvCxnSpPr>
          <p:nvPr/>
        </p:nvCxnSpPr>
        <p:spPr>
          <a:xfrm>
            <a:off x="8356188" y="3343149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6" name="Conector recto 85">
            <a:extLst>
              <a:ext uri="{FF2B5EF4-FFF2-40B4-BE49-F238E27FC236}">
                <a16:creationId xmlns:a16="http://schemas.microsoft.com/office/drawing/2014/main" id="{13C42285-AC30-4CE1-B91F-53CCFAB341BB}"/>
              </a:ext>
            </a:extLst>
          </p:cNvPr>
          <p:cNvCxnSpPr>
            <a:cxnSpLocks/>
          </p:cNvCxnSpPr>
          <p:nvPr/>
        </p:nvCxnSpPr>
        <p:spPr>
          <a:xfrm>
            <a:off x="8284749" y="3319128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7" name="Conector recto 86">
            <a:extLst>
              <a:ext uri="{FF2B5EF4-FFF2-40B4-BE49-F238E27FC236}">
                <a16:creationId xmlns:a16="http://schemas.microsoft.com/office/drawing/2014/main" id="{65F92586-8D3D-4F04-9059-6CB2D48CAE64}"/>
              </a:ext>
            </a:extLst>
          </p:cNvPr>
          <p:cNvCxnSpPr>
            <a:cxnSpLocks/>
          </p:cNvCxnSpPr>
          <p:nvPr/>
        </p:nvCxnSpPr>
        <p:spPr>
          <a:xfrm>
            <a:off x="8295227" y="3545473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" name="Conector recto 93">
            <a:extLst>
              <a:ext uri="{FF2B5EF4-FFF2-40B4-BE49-F238E27FC236}">
                <a16:creationId xmlns:a16="http://schemas.microsoft.com/office/drawing/2014/main" id="{675D0121-C328-4EF9-BBC6-3C45FA49C258}"/>
              </a:ext>
            </a:extLst>
          </p:cNvPr>
          <p:cNvCxnSpPr>
            <a:cxnSpLocks/>
          </p:cNvCxnSpPr>
          <p:nvPr/>
        </p:nvCxnSpPr>
        <p:spPr>
          <a:xfrm>
            <a:off x="8447631" y="3330791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5" name="Conector recto 94">
            <a:extLst>
              <a:ext uri="{FF2B5EF4-FFF2-40B4-BE49-F238E27FC236}">
                <a16:creationId xmlns:a16="http://schemas.microsoft.com/office/drawing/2014/main" id="{89DAF205-E2DF-4E19-8D02-15BB7AF18A6D}"/>
              </a:ext>
            </a:extLst>
          </p:cNvPr>
          <p:cNvCxnSpPr>
            <a:cxnSpLocks/>
          </p:cNvCxnSpPr>
          <p:nvPr/>
        </p:nvCxnSpPr>
        <p:spPr>
          <a:xfrm>
            <a:off x="8376192" y="3306770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6" name="Conector recto 95">
            <a:extLst>
              <a:ext uri="{FF2B5EF4-FFF2-40B4-BE49-F238E27FC236}">
                <a16:creationId xmlns:a16="http://schemas.microsoft.com/office/drawing/2014/main" id="{706944B7-3C6F-4F86-880A-C9F0A4F485D4}"/>
              </a:ext>
            </a:extLst>
          </p:cNvPr>
          <p:cNvCxnSpPr>
            <a:cxnSpLocks/>
          </p:cNvCxnSpPr>
          <p:nvPr/>
        </p:nvCxnSpPr>
        <p:spPr>
          <a:xfrm>
            <a:off x="8386670" y="3533115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7" name="Conector recto 96">
            <a:extLst>
              <a:ext uri="{FF2B5EF4-FFF2-40B4-BE49-F238E27FC236}">
                <a16:creationId xmlns:a16="http://schemas.microsoft.com/office/drawing/2014/main" id="{3309D9E9-D0B6-40D0-BE98-806412E7197B}"/>
              </a:ext>
            </a:extLst>
          </p:cNvPr>
          <p:cNvCxnSpPr>
            <a:cxnSpLocks/>
          </p:cNvCxnSpPr>
          <p:nvPr/>
        </p:nvCxnSpPr>
        <p:spPr>
          <a:xfrm>
            <a:off x="8412857" y="3343149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8" name="Conector recto 97">
            <a:extLst>
              <a:ext uri="{FF2B5EF4-FFF2-40B4-BE49-F238E27FC236}">
                <a16:creationId xmlns:a16="http://schemas.microsoft.com/office/drawing/2014/main" id="{56AED990-3C8A-4E49-8560-E599A0AF3BD7}"/>
              </a:ext>
            </a:extLst>
          </p:cNvPr>
          <p:cNvCxnSpPr>
            <a:cxnSpLocks/>
          </p:cNvCxnSpPr>
          <p:nvPr/>
        </p:nvCxnSpPr>
        <p:spPr>
          <a:xfrm>
            <a:off x="8341418" y="3319128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9" name="Conector recto 98">
            <a:extLst>
              <a:ext uri="{FF2B5EF4-FFF2-40B4-BE49-F238E27FC236}">
                <a16:creationId xmlns:a16="http://schemas.microsoft.com/office/drawing/2014/main" id="{12092F09-9EC1-4861-8C2F-A6FD37E99FD2}"/>
              </a:ext>
            </a:extLst>
          </p:cNvPr>
          <p:cNvCxnSpPr>
            <a:cxnSpLocks/>
          </p:cNvCxnSpPr>
          <p:nvPr/>
        </p:nvCxnSpPr>
        <p:spPr>
          <a:xfrm>
            <a:off x="8351896" y="3545473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0" name="Conector recto 99">
            <a:extLst>
              <a:ext uri="{FF2B5EF4-FFF2-40B4-BE49-F238E27FC236}">
                <a16:creationId xmlns:a16="http://schemas.microsoft.com/office/drawing/2014/main" id="{6304EB83-C9F4-4C5D-97D4-33AB901C7A1A}"/>
              </a:ext>
            </a:extLst>
          </p:cNvPr>
          <p:cNvCxnSpPr>
            <a:cxnSpLocks/>
          </p:cNvCxnSpPr>
          <p:nvPr/>
        </p:nvCxnSpPr>
        <p:spPr>
          <a:xfrm flipH="1">
            <a:off x="8524907" y="4045361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1" name="Conector recto 100">
            <a:extLst>
              <a:ext uri="{FF2B5EF4-FFF2-40B4-BE49-F238E27FC236}">
                <a16:creationId xmlns:a16="http://schemas.microsoft.com/office/drawing/2014/main" id="{1F18FE46-4A53-43BB-86D3-15CBE4C17601}"/>
              </a:ext>
            </a:extLst>
          </p:cNvPr>
          <p:cNvCxnSpPr>
            <a:cxnSpLocks/>
          </p:cNvCxnSpPr>
          <p:nvPr/>
        </p:nvCxnSpPr>
        <p:spPr>
          <a:xfrm>
            <a:off x="8453468" y="4049007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2" name="Conector recto 101">
            <a:extLst>
              <a:ext uri="{FF2B5EF4-FFF2-40B4-BE49-F238E27FC236}">
                <a16:creationId xmlns:a16="http://schemas.microsoft.com/office/drawing/2014/main" id="{79EA19F1-EA27-43F5-A478-38B918158BC6}"/>
              </a:ext>
            </a:extLst>
          </p:cNvPr>
          <p:cNvCxnSpPr>
            <a:cxnSpLocks/>
          </p:cNvCxnSpPr>
          <p:nvPr/>
        </p:nvCxnSpPr>
        <p:spPr>
          <a:xfrm>
            <a:off x="8457504" y="4220710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3" name="Conector recto 102">
            <a:extLst>
              <a:ext uri="{FF2B5EF4-FFF2-40B4-BE49-F238E27FC236}">
                <a16:creationId xmlns:a16="http://schemas.microsoft.com/office/drawing/2014/main" id="{803673BA-9C49-44FE-B82B-DA1E0EFD461E}"/>
              </a:ext>
            </a:extLst>
          </p:cNvPr>
          <p:cNvCxnSpPr>
            <a:cxnSpLocks/>
          </p:cNvCxnSpPr>
          <p:nvPr/>
        </p:nvCxnSpPr>
        <p:spPr>
          <a:xfrm>
            <a:off x="8003300" y="3414780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4" name="Conector recto 103">
            <a:extLst>
              <a:ext uri="{FF2B5EF4-FFF2-40B4-BE49-F238E27FC236}">
                <a16:creationId xmlns:a16="http://schemas.microsoft.com/office/drawing/2014/main" id="{AF7D9BBA-9D15-41DF-8C77-3C02F523E1D0}"/>
              </a:ext>
            </a:extLst>
          </p:cNvPr>
          <p:cNvCxnSpPr>
            <a:cxnSpLocks/>
          </p:cNvCxnSpPr>
          <p:nvPr/>
        </p:nvCxnSpPr>
        <p:spPr>
          <a:xfrm>
            <a:off x="7931861" y="3390759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5" name="Conector recto 104">
            <a:extLst>
              <a:ext uri="{FF2B5EF4-FFF2-40B4-BE49-F238E27FC236}">
                <a16:creationId xmlns:a16="http://schemas.microsoft.com/office/drawing/2014/main" id="{5889406E-16ED-433F-92A5-FE4052976407}"/>
              </a:ext>
            </a:extLst>
          </p:cNvPr>
          <p:cNvCxnSpPr>
            <a:cxnSpLocks/>
          </p:cNvCxnSpPr>
          <p:nvPr/>
        </p:nvCxnSpPr>
        <p:spPr>
          <a:xfrm>
            <a:off x="7942339" y="361710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6" name="Conector recto 105">
            <a:extLst>
              <a:ext uri="{FF2B5EF4-FFF2-40B4-BE49-F238E27FC236}">
                <a16:creationId xmlns:a16="http://schemas.microsoft.com/office/drawing/2014/main" id="{F3BC843A-CFC2-4D66-83F7-745364171F08}"/>
              </a:ext>
            </a:extLst>
          </p:cNvPr>
          <p:cNvCxnSpPr>
            <a:cxnSpLocks/>
          </p:cNvCxnSpPr>
          <p:nvPr/>
        </p:nvCxnSpPr>
        <p:spPr>
          <a:xfrm>
            <a:off x="8295227" y="2693090"/>
            <a:ext cx="0" cy="23095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7" name="Conector recto 106">
            <a:extLst>
              <a:ext uri="{FF2B5EF4-FFF2-40B4-BE49-F238E27FC236}">
                <a16:creationId xmlns:a16="http://schemas.microsoft.com/office/drawing/2014/main" id="{4F275E7B-8BB7-48AC-8444-C5FE9D981C0C}"/>
              </a:ext>
            </a:extLst>
          </p:cNvPr>
          <p:cNvCxnSpPr>
            <a:cxnSpLocks/>
          </p:cNvCxnSpPr>
          <p:nvPr/>
        </p:nvCxnSpPr>
        <p:spPr>
          <a:xfrm>
            <a:off x="8223787" y="2675951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8" name="Conector recto 107">
            <a:extLst>
              <a:ext uri="{FF2B5EF4-FFF2-40B4-BE49-F238E27FC236}">
                <a16:creationId xmlns:a16="http://schemas.microsoft.com/office/drawing/2014/main" id="{61B54CBA-4333-475D-8FD0-D299EF447D7F}"/>
              </a:ext>
            </a:extLst>
          </p:cNvPr>
          <p:cNvCxnSpPr>
            <a:cxnSpLocks/>
          </p:cNvCxnSpPr>
          <p:nvPr/>
        </p:nvCxnSpPr>
        <p:spPr>
          <a:xfrm>
            <a:off x="8234265" y="2924041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8" name="Conector recto 117">
            <a:extLst>
              <a:ext uri="{FF2B5EF4-FFF2-40B4-BE49-F238E27FC236}">
                <a16:creationId xmlns:a16="http://schemas.microsoft.com/office/drawing/2014/main" id="{B1947E12-0243-42CB-8A18-F7EE6770CC40}"/>
              </a:ext>
            </a:extLst>
          </p:cNvPr>
          <p:cNvCxnSpPr>
            <a:cxnSpLocks/>
          </p:cNvCxnSpPr>
          <p:nvPr/>
        </p:nvCxnSpPr>
        <p:spPr>
          <a:xfrm>
            <a:off x="8049486" y="2569403"/>
            <a:ext cx="0" cy="23095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9" name="Conector recto 118">
            <a:extLst>
              <a:ext uri="{FF2B5EF4-FFF2-40B4-BE49-F238E27FC236}">
                <a16:creationId xmlns:a16="http://schemas.microsoft.com/office/drawing/2014/main" id="{6E02E206-5859-4C03-9D94-827A3E171201}"/>
              </a:ext>
            </a:extLst>
          </p:cNvPr>
          <p:cNvCxnSpPr>
            <a:cxnSpLocks/>
          </p:cNvCxnSpPr>
          <p:nvPr/>
        </p:nvCxnSpPr>
        <p:spPr>
          <a:xfrm>
            <a:off x="7978046" y="255226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0" name="Conector recto 119">
            <a:extLst>
              <a:ext uri="{FF2B5EF4-FFF2-40B4-BE49-F238E27FC236}">
                <a16:creationId xmlns:a16="http://schemas.microsoft.com/office/drawing/2014/main" id="{E64D67DB-D44D-4C3D-B13B-0C960D956F1F}"/>
              </a:ext>
            </a:extLst>
          </p:cNvPr>
          <p:cNvCxnSpPr>
            <a:cxnSpLocks/>
          </p:cNvCxnSpPr>
          <p:nvPr/>
        </p:nvCxnSpPr>
        <p:spPr>
          <a:xfrm>
            <a:off x="7988524" y="280035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1" name="Conector recto 120">
            <a:extLst>
              <a:ext uri="{FF2B5EF4-FFF2-40B4-BE49-F238E27FC236}">
                <a16:creationId xmlns:a16="http://schemas.microsoft.com/office/drawing/2014/main" id="{F54BEE60-908A-4735-9BD8-856F8398C873}"/>
              </a:ext>
            </a:extLst>
          </p:cNvPr>
          <p:cNvCxnSpPr>
            <a:cxnSpLocks/>
          </p:cNvCxnSpPr>
          <p:nvPr/>
        </p:nvCxnSpPr>
        <p:spPr>
          <a:xfrm>
            <a:off x="8333650" y="2755581"/>
            <a:ext cx="0" cy="23095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2" name="Conector recto 121">
            <a:extLst>
              <a:ext uri="{FF2B5EF4-FFF2-40B4-BE49-F238E27FC236}">
                <a16:creationId xmlns:a16="http://schemas.microsoft.com/office/drawing/2014/main" id="{AE63B322-2638-4570-B95C-730E0F77A854}"/>
              </a:ext>
            </a:extLst>
          </p:cNvPr>
          <p:cNvCxnSpPr>
            <a:cxnSpLocks/>
          </p:cNvCxnSpPr>
          <p:nvPr/>
        </p:nvCxnSpPr>
        <p:spPr>
          <a:xfrm>
            <a:off x="8258396" y="2760187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3" name="Conector recto 122">
            <a:extLst>
              <a:ext uri="{FF2B5EF4-FFF2-40B4-BE49-F238E27FC236}">
                <a16:creationId xmlns:a16="http://schemas.microsoft.com/office/drawing/2014/main" id="{06681C66-0E03-462A-B982-612749A873C4}"/>
              </a:ext>
            </a:extLst>
          </p:cNvPr>
          <p:cNvCxnSpPr>
            <a:cxnSpLocks/>
          </p:cNvCxnSpPr>
          <p:nvPr/>
        </p:nvCxnSpPr>
        <p:spPr>
          <a:xfrm>
            <a:off x="8272688" y="2986532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4" name="Conector recto 123">
            <a:extLst>
              <a:ext uri="{FF2B5EF4-FFF2-40B4-BE49-F238E27FC236}">
                <a16:creationId xmlns:a16="http://schemas.microsoft.com/office/drawing/2014/main" id="{CF99B227-BADD-443C-A131-B351A14813B4}"/>
              </a:ext>
            </a:extLst>
          </p:cNvPr>
          <p:cNvCxnSpPr>
            <a:cxnSpLocks/>
          </p:cNvCxnSpPr>
          <p:nvPr/>
        </p:nvCxnSpPr>
        <p:spPr>
          <a:xfrm>
            <a:off x="8201253" y="2630652"/>
            <a:ext cx="0" cy="23095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5" name="Conector recto 124">
            <a:extLst>
              <a:ext uri="{FF2B5EF4-FFF2-40B4-BE49-F238E27FC236}">
                <a16:creationId xmlns:a16="http://schemas.microsoft.com/office/drawing/2014/main" id="{1CBA2CFB-B7DC-469B-A26E-8D4652179C44}"/>
              </a:ext>
            </a:extLst>
          </p:cNvPr>
          <p:cNvCxnSpPr>
            <a:cxnSpLocks/>
          </p:cNvCxnSpPr>
          <p:nvPr/>
        </p:nvCxnSpPr>
        <p:spPr>
          <a:xfrm>
            <a:off x="8129813" y="2613513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6" name="Conector recto 125">
            <a:extLst>
              <a:ext uri="{FF2B5EF4-FFF2-40B4-BE49-F238E27FC236}">
                <a16:creationId xmlns:a16="http://schemas.microsoft.com/office/drawing/2014/main" id="{88E989FE-CCF8-4390-9BD4-A8062EFCF85F}"/>
              </a:ext>
            </a:extLst>
          </p:cNvPr>
          <p:cNvCxnSpPr>
            <a:cxnSpLocks/>
          </p:cNvCxnSpPr>
          <p:nvPr/>
        </p:nvCxnSpPr>
        <p:spPr>
          <a:xfrm>
            <a:off x="8140291" y="2861603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7" name="Conector recto 126">
            <a:extLst>
              <a:ext uri="{FF2B5EF4-FFF2-40B4-BE49-F238E27FC236}">
                <a16:creationId xmlns:a16="http://schemas.microsoft.com/office/drawing/2014/main" id="{BD3C67EA-F31C-45F2-9528-61215C75BF16}"/>
              </a:ext>
            </a:extLst>
          </p:cNvPr>
          <p:cNvCxnSpPr>
            <a:cxnSpLocks/>
          </p:cNvCxnSpPr>
          <p:nvPr/>
        </p:nvCxnSpPr>
        <p:spPr>
          <a:xfrm>
            <a:off x="8234265" y="2434485"/>
            <a:ext cx="0" cy="23095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8" name="Conector recto 127">
            <a:extLst>
              <a:ext uri="{FF2B5EF4-FFF2-40B4-BE49-F238E27FC236}">
                <a16:creationId xmlns:a16="http://schemas.microsoft.com/office/drawing/2014/main" id="{280327E3-5A17-4B5F-B2E9-05040EB38219}"/>
              </a:ext>
            </a:extLst>
          </p:cNvPr>
          <p:cNvCxnSpPr>
            <a:cxnSpLocks/>
          </p:cNvCxnSpPr>
          <p:nvPr/>
        </p:nvCxnSpPr>
        <p:spPr>
          <a:xfrm>
            <a:off x="8162825" y="2417346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9" name="Conector recto 128">
            <a:extLst>
              <a:ext uri="{FF2B5EF4-FFF2-40B4-BE49-F238E27FC236}">
                <a16:creationId xmlns:a16="http://schemas.microsoft.com/office/drawing/2014/main" id="{F4D374F8-48A8-4D15-836D-F5B75E03C4F5}"/>
              </a:ext>
            </a:extLst>
          </p:cNvPr>
          <p:cNvCxnSpPr>
            <a:cxnSpLocks/>
          </p:cNvCxnSpPr>
          <p:nvPr/>
        </p:nvCxnSpPr>
        <p:spPr>
          <a:xfrm>
            <a:off x="8173303" y="2665436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0" name="Conector recto 139">
            <a:extLst>
              <a:ext uri="{FF2B5EF4-FFF2-40B4-BE49-F238E27FC236}">
                <a16:creationId xmlns:a16="http://schemas.microsoft.com/office/drawing/2014/main" id="{64CBF151-FBC4-4441-AA37-CC5CEA197B7C}"/>
              </a:ext>
            </a:extLst>
          </p:cNvPr>
          <p:cNvCxnSpPr>
            <a:cxnSpLocks/>
          </p:cNvCxnSpPr>
          <p:nvPr/>
        </p:nvCxnSpPr>
        <p:spPr>
          <a:xfrm>
            <a:off x="5407170" y="3238287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1" name="Conector recto 140">
            <a:extLst>
              <a:ext uri="{FF2B5EF4-FFF2-40B4-BE49-F238E27FC236}">
                <a16:creationId xmlns:a16="http://schemas.microsoft.com/office/drawing/2014/main" id="{352331EE-E81B-4180-A34C-052E2527E3C3}"/>
              </a:ext>
            </a:extLst>
          </p:cNvPr>
          <p:cNvCxnSpPr>
            <a:cxnSpLocks/>
          </p:cNvCxnSpPr>
          <p:nvPr/>
        </p:nvCxnSpPr>
        <p:spPr>
          <a:xfrm>
            <a:off x="5335731" y="3214266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2" name="Conector recto 141">
            <a:extLst>
              <a:ext uri="{FF2B5EF4-FFF2-40B4-BE49-F238E27FC236}">
                <a16:creationId xmlns:a16="http://schemas.microsoft.com/office/drawing/2014/main" id="{D0B1C07F-9A7F-4736-824A-F96A8E63DB44}"/>
              </a:ext>
            </a:extLst>
          </p:cNvPr>
          <p:cNvCxnSpPr>
            <a:cxnSpLocks/>
          </p:cNvCxnSpPr>
          <p:nvPr/>
        </p:nvCxnSpPr>
        <p:spPr>
          <a:xfrm>
            <a:off x="5346209" y="3440611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3" name="Conector recto 142">
            <a:extLst>
              <a:ext uri="{FF2B5EF4-FFF2-40B4-BE49-F238E27FC236}">
                <a16:creationId xmlns:a16="http://schemas.microsoft.com/office/drawing/2014/main" id="{576A5A3B-30FB-48AD-955B-401F316B53AF}"/>
              </a:ext>
            </a:extLst>
          </p:cNvPr>
          <p:cNvCxnSpPr>
            <a:cxnSpLocks/>
          </p:cNvCxnSpPr>
          <p:nvPr/>
        </p:nvCxnSpPr>
        <p:spPr>
          <a:xfrm>
            <a:off x="5407170" y="3277493"/>
            <a:ext cx="0" cy="16311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4" name="Conector recto 143">
            <a:extLst>
              <a:ext uri="{FF2B5EF4-FFF2-40B4-BE49-F238E27FC236}">
                <a16:creationId xmlns:a16="http://schemas.microsoft.com/office/drawing/2014/main" id="{2004F66D-F8A3-4D27-9E29-440827B9C4EA}"/>
              </a:ext>
            </a:extLst>
          </p:cNvPr>
          <p:cNvCxnSpPr>
            <a:cxnSpLocks/>
          </p:cNvCxnSpPr>
          <p:nvPr/>
        </p:nvCxnSpPr>
        <p:spPr>
          <a:xfrm>
            <a:off x="5335731" y="3214266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5" name="Conector recto 144">
            <a:extLst>
              <a:ext uri="{FF2B5EF4-FFF2-40B4-BE49-F238E27FC236}">
                <a16:creationId xmlns:a16="http://schemas.microsoft.com/office/drawing/2014/main" id="{B8AFF1D6-3A18-4F33-90A0-547B16A45D0D}"/>
              </a:ext>
            </a:extLst>
          </p:cNvPr>
          <p:cNvCxnSpPr>
            <a:cxnSpLocks/>
          </p:cNvCxnSpPr>
          <p:nvPr/>
        </p:nvCxnSpPr>
        <p:spPr>
          <a:xfrm>
            <a:off x="5346209" y="3440611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6" name="Conector recto 145">
            <a:extLst>
              <a:ext uri="{FF2B5EF4-FFF2-40B4-BE49-F238E27FC236}">
                <a16:creationId xmlns:a16="http://schemas.microsoft.com/office/drawing/2014/main" id="{8722DE37-972E-4E5A-8B84-2FDB46D78CD8}"/>
              </a:ext>
            </a:extLst>
          </p:cNvPr>
          <p:cNvCxnSpPr>
            <a:cxnSpLocks/>
          </p:cNvCxnSpPr>
          <p:nvPr/>
        </p:nvCxnSpPr>
        <p:spPr>
          <a:xfrm>
            <a:off x="8089977" y="3231646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7" name="Conector recto 146">
            <a:extLst>
              <a:ext uri="{FF2B5EF4-FFF2-40B4-BE49-F238E27FC236}">
                <a16:creationId xmlns:a16="http://schemas.microsoft.com/office/drawing/2014/main" id="{35FAC861-DC2D-4BB3-9D25-ED846AAAC360}"/>
              </a:ext>
            </a:extLst>
          </p:cNvPr>
          <p:cNvCxnSpPr>
            <a:cxnSpLocks/>
          </p:cNvCxnSpPr>
          <p:nvPr/>
        </p:nvCxnSpPr>
        <p:spPr>
          <a:xfrm>
            <a:off x="8018538" y="3207625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8" name="Conector recto 147">
            <a:extLst>
              <a:ext uri="{FF2B5EF4-FFF2-40B4-BE49-F238E27FC236}">
                <a16:creationId xmlns:a16="http://schemas.microsoft.com/office/drawing/2014/main" id="{795E6E1B-1B44-4F8C-AE91-9E2C36BBCFD8}"/>
              </a:ext>
            </a:extLst>
          </p:cNvPr>
          <p:cNvCxnSpPr>
            <a:cxnSpLocks/>
          </p:cNvCxnSpPr>
          <p:nvPr/>
        </p:nvCxnSpPr>
        <p:spPr>
          <a:xfrm>
            <a:off x="8029016" y="3433970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9" name="Conector recto 148">
            <a:extLst>
              <a:ext uri="{FF2B5EF4-FFF2-40B4-BE49-F238E27FC236}">
                <a16:creationId xmlns:a16="http://schemas.microsoft.com/office/drawing/2014/main" id="{26A27BC6-58A1-4F11-AB31-95B9D7541DB7}"/>
              </a:ext>
            </a:extLst>
          </p:cNvPr>
          <p:cNvCxnSpPr>
            <a:cxnSpLocks/>
          </p:cNvCxnSpPr>
          <p:nvPr/>
        </p:nvCxnSpPr>
        <p:spPr>
          <a:xfrm>
            <a:off x="8089977" y="3231646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0" name="Conector recto 149">
            <a:extLst>
              <a:ext uri="{FF2B5EF4-FFF2-40B4-BE49-F238E27FC236}">
                <a16:creationId xmlns:a16="http://schemas.microsoft.com/office/drawing/2014/main" id="{20987A3A-D1C5-46FF-9446-35E4406F12EA}"/>
              </a:ext>
            </a:extLst>
          </p:cNvPr>
          <p:cNvCxnSpPr>
            <a:cxnSpLocks/>
          </p:cNvCxnSpPr>
          <p:nvPr/>
        </p:nvCxnSpPr>
        <p:spPr>
          <a:xfrm>
            <a:off x="8018538" y="3205696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1" name="Conector recto 150">
            <a:extLst>
              <a:ext uri="{FF2B5EF4-FFF2-40B4-BE49-F238E27FC236}">
                <a16:creationId xmlns:a16="http://schemas.microsoft.com/office/drawing/2014/main" id="{1CA9FB37-A1C5-43E8-8078-C0FE975ACAF7}"/>
              </a:ext>
            </a:extLst>
          </p:cNvPr>
          <p:cNvCxnSpPr>
            <a:cxnSpLocks/>
          </p:cNvCxnSpPr>
          <p:nvPr/>
        </p:nvCxnSpPr>
        <p:spPr>
          <a:xfrm>
            <a:off x="8029016" y="3433970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8" name="Conector recto 157">
            <a:extLst>
              <a:ext uri="{FF2B5EF4-FFF2-40B4-BE49-F238E27FC236}">
                <a16:creationId xmlns:a16="http://schemas.microsoft.com/office/drawing/2014/main" id="{4E825E81-A7FE-4846-B514-14F4FB04C610}"/>
              </a:ext>
            </a:extLst>
          </p:cNvPr>
          <p:cNvCxnSpPr>
            <a:cxnSpLocks/>
          </p:cNvCxnSpPr>
          <p:nvPr/>
        </p:nvCxnSpPr>
        <p:spPr>
          <a:xfrm>
            <a:off x="8389367" y="3168429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9" name="Conector recto 158">
            <a:extLst>
              <a:ext uri="{FF2B5EF4-FFF2-40B4-BE49-F238E27FC236}">
                <a16:creationId xmlns:a16="http://schemas.microsoft.com/office/drawing/2014/main" id="{1C808157-CD6A-4124-9CC9-4AE49681B60F}"/>
              </a:ext>
            </a:extLst>
          </p:cNvPr>
          <p:cNvCxnSpPr>
            <a:cxnSpLocks/>
          </p:cNvCxnSpPr>
          <p:nvPr/>
        </p:nvCxnSpPr>
        <p:spPr>
          <a:xfrm>
            <a:off x="8317928" y="3144408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0" name="Conector recto 159">
            <a:extLst>
              <a:ext uri="{FF2B5EF4-FFF2-40B4-BE49-F238E27FC236}">
                <a16:creationId xmlns:a16="http://schemas.microsoft.com/office/drawing/2014/main" id="{A30D9159-236C-4945-9999-1A6B57CBEC2F}"/>
              </a:ext>
            </a:extLst>
          </p:cNvPr>
          <p:cNvCxnSpPr>
            <a:cxnSpLocks/>
          </p:cNvCxnSpPr>
          <p:nvPr/>
        </p:nvCxnSpPr>
        <p:spPr>
          <a:xfrm>
            <a:off x="8328406" y="3370753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1" name="Conector recto 160">
            <a:extLst>
              <a:ext uri="{FF2B5EF4-FFF2-40B4-BE49-F238E27FC236}">
                <a16:creationId xmlns:a16="http://schemas.microsoft.com/office/drawing/2014/main" id="{AF5788BA-D21D-428E-85FB-536302FBE4E2}"/>
              </a:ext>
            </a:extLst>
          </p:cNvPr>
          <p:cNvCxnSpPr>
            <a:cxnSpLocks/>
          </p:cNvCxnSpPr>
          <p:nvPr/>
        </p:nvCxnSpPr>
        <p:spPr>
          <a:xfrm>
            <a:off x="8389367" y="3168429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2" name="Conector recto 161">
            <a:extLst>
              <a:ext uri="{FF2B5EF4-FFF2-40B4-BE49-F238E27FC236}">
                <a16:creationId xmlns:a16="http://schemas.microsoft.com/office/drawing/2014/main" id="{0C03D504-E501-4F3F-82D9-169E4CBE9140}"/>
              </a:ext>
            </a:extLst>
          </p:cNvPr>
          <p:cNvCxnSpPr>
            <a:cxnSpLocks/>
          </p:cNvCxnSpPr>
          <p:nvPr/>
        </p:nvCxnSpPr>
        <p:spPr>
          <a:xfrm>
            <a:off x="8317928" y="3142479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3" name="Conector recto 162">
            <a:extLst>
              <a:ext uri="{FF2B5EF4-FFF2-40B4-BE49-F238E27FC236}">
                <a16:creationId xmlns:a16="http://schemas.microsoft.com/office/drawing/2014/main" id="{7EE7F660-CAF1-42B0-B7EC-C271A28883E6}"/>
              </a:ext>
            </a:extLst>
          </p:cNvPr>
          <p:cNvCxnSpPr>
            <a:cxnSpLocks/>
          </p:cNvCxnSpPr>
          <p:nvPr/>
        </p:nvCxnSpPr>
        <p:spPr>
          <a:xfrm>
            <a:off x="8328406" y="3370753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4" name="Conector recto 163">
            <a:extLst>
              <a:ext uri="{FF2B5EF4-FFF2-40B4-BE49-F238E27FC236}">
                <a16:creationId xmlns:a16="http://schemas.microsoft.com/office/drawing/2014/main" id="{E64587AF-8403-4D38-9B29-19F9D19CF145}"/>
              </a:ext>
            </a:extLst>
          </p:cNvPr>
          <p:cNvCxnSpPr>
            <a:cxnSpLocks/>
          </p:cNvCxnSpPr>
          <p:nvPr/>
        </p:nvCxnSpPr>
        <p:spPr>
          <a:xfrm>
            <a:off x="8152510" y="2986020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5" name="Conector recto 164">
            <a:extLst>
              <a:ext uri="{FF2B5EF4-FFF2-40B4-BE49-F238E27FC236}">
                <a16:creationId xmlns:a16="http://schemas.microsoft.com/office/drawing/2014/main" id="{A2E967D0-D43F-4A07-BF98-22BB54ADF6EA}"/>
              </a:ext>
            </a:extLst>
          </p:cNvPr>
          <p:cNvCxnSpPr>
            <a:cxnSpLocks/>
          </p:cNvCxnSpPr>
          <p:nvPr/>
        </p:nvCxnSpPr>
        <p:spPr>
          <a:xfrm>
            <a:off x="8081071" y="295148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6" name="Conector recto 165">
            <a:extLst>
              <a:ext uri="{FF2B5EF4-FFF2-40B4-BE49-F238E27FC236}">
                <a16:creationId xmlns:a16="http://schemas.microsoft.com/office/drawing/2014/main" id="{7216D9FC-FC11-4BC3-AB03-63C2351BA950}"/>
              </a:ext>
            </a:extLst>
          </p:cNvPr>
          <p:cNvCxnSpPr>
            <a:cxnSpLocks/>
          </p:cNvCxnSpPr>
          <p:nvPr/>
        </p:nvCxnSpPr>
        <p:spPr>
          <a:xfrm>
            <a:off x="8091549" y="318834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7" name="Conector recto 166">
            <a:extLst>
              <a:ext uri="{FF2B5EF4-FFF2-40B4-BE49-F238E27FC236}">
                <a16:creationId xmlns:a16="http://schemas.microsoft.com/office/drawing/2014/main" id="{378AC88E-C4C5-4942-A008-C11993F36863}"/>
              </a:ext>
            </a:extLst>
          </p:cNvPr>
          <p:cNvCxnSpPr>
            <a:cxnSpLocks/>
          </p:cNvCxnSpPr>
          <p:nvPr/>
        </p:nvCxnSpPr>
        <p:spPr>
          <a:xfrm>
            <a:off x="8152510" y="2966343"/>
            <a:ext cx="0" cy="22200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9" name="Conector recto 168">
            <a:extLst>
              <a:ext uri="{FF2B5EF4-FFF2-40B4-BE49-F238E27FC236}">
                <a16:creationId xmlns:a16="http://schemas.microsoft.com/office/drawing/2014/main" id="{DA594F33-3587-42D9-A88B-66B41D5BA654}"/>
              </a:ext>
            </a:extLst>
          </p:cNvPr>
          <p:cNvCxnSpPr>
            <a:cxnSpLocks/>
          </p:cNvCxnSpPr>
          <p:nvPr/>
        </p:nvCxnSpPr>
        <p:spPr>
          <a:xfrm>
            <a:off x="8091549" y="318834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1" name="Conector recto 170">
            <a:extLst>
              <a:ext uri="{FF2B5EF4-FFF2-40B4-BE49-F238E27FC236}">
                <a16:creationId xmlns:a16="http://schemas.microsoft.com/office/drawing/2014/main" id="{4B056148-73A3-4049-B61F-509946F33507}"/>
              </a:ext>
            </a:extLst>
          </p:cNvPr>
          <p:cNvCxnSpPr>
            <a:cxnSpLocks/>
          </p:cNvCxnSpPr>
          <p:nvPr/>
        </p:nvCxnSpPr>
        <p:spPr>
          <a:xfrm>
            <a:off x="8030443" y="3168885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2" name="Conector recto 171">
            <a:extLst>
              <a:ext uri="{FF2B5EF4-FFF2-40B4-BE49-F238E27FC236}">
                <a16:creationId xmlns:a16="http://schemas.microsoft.com/office/drawing/2014/main" id="{D7728D63-3E6A-4E43-BB68-D9354C216536}"/>
              </a:ext>
            </a:extLst>
          </p:cNvPr>
          <p:cNvCxnSpPr>
            <a:cxnSpLocks/>
          </p:cNvCxnSpPr>
          <p:nvPr/>
        </p:nvCxnSpPr>
        <p:spPr>
          <a:xfrm>
            <a:off x="7959004" y="314486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3" name="Conector recto 172">
            <a:extLst>
              <a:ext uri="{FF2B5EF4-FFF2-40B4-BE49-F238E27FC236}">
                <a16:creationId xmlns:a16="http://schemas.microsoft.com/office/drawing/2014/main" id="{D0E81AB7-2D51-45F3-80FD-8882DC68DA8D}"/>
              </a:ext>
            </a:extLst>
          </p:cNvPr>
          <p:cNvCxnSpPr>
            <a:cxnSpLocks/>
          </p:cNvCxnSpPr>
          <p:nvPr/>
        </p:nvCxnSpPr>
        <p:spPr>
          <a:xfrm>
            <a:off x="7969482" y="3371209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4" name="Conector recto 173">
            <a:extLst>
              <a:ext uri="{FF2B5EF4-FFF2-40B4-BE49-F238E27FC236}">
                <a16:creationId xmlns:a16="http://schemas.microsoft.com/office/drawing/2014/main" id="{AB5EEB40-5B4D-4AB6-B058-E7344F4DAF56}"/>
              </a:ext>
            </a:extLst>
          </p:cNvPr>
          <p:cNvCxnSpPr>
            <a:cxnSpLocks/>
          </p:cNvCxnSpPr>
          <p:nvPr/>
        </p:nvCxnSpPr>
        <p:spPr>
          <a:xfrm>
            <a:off x="8030443" y="3168885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5" name="Conector recto 174">
            <a:extLst>
              <a:ext uri="{FF2B5EF4-FFF2-40B4-BE49-F238E27FC236}">
                <a16:creationId xmlns:a16="http://schemas.microsoft.com/office/drawing/2014/main" id="{E035E103-FAB4-48C9-AA58-8A4B1530C352}"/>
              </a:ext>
            </a:extLst>
          </p:cNvPr>
          <p:cNvCxnSpPr>
            <a:cxnSpLocks/>
          </p:cNvCxnSpPr>
          <p:nvPr/>
        </p:nvCxnSpPr>
        <p:spPr>
          <a:xfrm>
            <a:off x="7959004" y="3142935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6" name="Conector recto 175">
            <a:extLst>
              <a:ext uri="{FF2B5EF4-FFF2-40B4-BE49-F238E27FC236}">
                <a16:creationId xmlns:a16="http://schemas.microsoft.com/office/drawing/2014/main" id="{E56EB088-74AC-4E9C-860A-F30D5CAA156A}"/>
              </a:ext>
            </a:extLst>
          </p:cNvPr>
          <p:cNvCxnSpPr>
            <a:cxnSpLocks/>
          </p:cNvCxnSpPr>
          <p:nvPr/>
        </p:nvCxnSpPr>
        <p:spPr>
          <a:xfrm>
            <a:off x="7969482" y="3371209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7" name="Conector recto 176">
            <a:extLst>
              <a:ext uri="{FF2B5EF4-FFF2-40B4-BE49-F238E27FC236}">
                <a16:creationId xmlns:a16="http://schemas.microsoft.com/office/drawing/2014/main" id="{15BD0A6E-A1AB-477D-AF42-25C0D8F00D05}"/>
              </a:ext>
            </a:extLst>
          </p:cNvPr>
          <p:cNvCxnSpPr>
            <a:cxnSpLocks/>
          </p:cNvCxnSpPr>
          <p:nvPr/>
        </p:nvCxnSpPr>
        <p:spPr>
          <a:xfrm>
            <a:off x="8117119" y="3044267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8" name="Conector recto 177">
            <a:extLst>
              <a:ext uri="{FF2B5EF4-FFF2-40B4-BE49-F238E27FC236}">
                <a16:creationId xmlns:a16="http://schemas.microsoft.com/office/drawing/2014/main" id="{B7BC7AE3-B4C6-4D98-8EEC-47AED920BF7C}"/>
              </a:ext>
            </a:extLst>
          </p:cNvPr>
          <p:cNvCxnSpPr>
            <a:cxnSpLocks/>
          </p:cNvCxnSpPr>
          <p:nvPr/>
        </p:nvCxnSpPr>
        <p:spPr>
          <a:xfrm>
            <a:off x="8045680" y="3009731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9" name="Conector recto 178">
            <a:extLst>
              <a:ext uri="{FF2B5EF4-FFF2-40B4-BE49-F238E27FC236}">
                <a16:creationId xmlns:a16="http://schemas.microsoft.com/office/drawing/2014/main" id="{B9F23B15-F292-4FFF-8DD2-C3944F4DE9FC}"/>
              </a:ext>
            </a:extLst>
          </p:cNvPr>
          <p:cNvCxnSpPr>
            <a:cxnSpLocks/>
          </p:cNvCxnSpPr>
          <p:nvPr/>
        </p:nvCxnSpPr>
        <p:spPr>
          <a:xfrm>
            <a:off x="8056158" y="3246591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0" name="Conector recto 179">
            <a:extLst>
              <a:ext uri="{FF2B5EF4-FFF2-40B4-BE49-F238E27FC236}">
                <a16:creationId xmlns:a16="http://schemas.microsoft.com/office/drawing/2014/main" id="{3348F8D5-4719-47D1-A241-D0465E1053C5}"/>
              </a:ext>
            </a:extLst>
          </p:cNvPr>
          <p:cNvCxnSpPr>
            <a:cxnSpLocks/>
          </p:cNvCxnSpPr>
          <p:nvPr/>
        </p:nvCxnSpPr>
        <p:spPr>
          <a:xfrm>
            <a:off x="8117119" y="3024590"/>
            <a:ext cx="0" cy="22200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1" name="Conector recto 180">
            <a:extLst>
              <a:ext uri="{FF2B5EF4-FFF2-40B4-BE49-F238E27FC236}">
                <a16:creationId xmlns:a16="http://schemas.microsoft.com/office/drawing/2014/main" id="{F7888B16-0942-4F98-A0A2-5F3F4451A352}"/>
              </a:ext>
            </a:extLst>
          </p:cNvPr>
          <p:cNvCxnSpPr>
            <a:cxnSpLocks/>
          </p:cNvCxnSpPr>
          <p:nvPr/>
        </p:nvCxnSpPr>
        <p:spPr>
          <a:xfrm>
            <a:off x="8056158" y="3246591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8" name="Conector recto 197">
            <a:extLst>
              <a:ext uri="{FF2B5EF4-FFF2-40B4-BE49-F238E27FC236}">
                <a16:creationId xmlns:a16="http://schemas.microsoft.com/office/drawing/2014/main" id="{365C2CE7-53A2-4925-8DFC-84A3AF6AFE1C}"/>
              </a:ext>
            </a:extLst>
          </p:cNvPr>
          <p:cNvCxnSpPr>
            <a:cxnSpLocks/>
          </p:cNvCxnSpPr>
          <p:nvPr/>
        </p:nvCxnSpPr>
        <p:spPr>
          <a:xfrm flipH="1">
            <a:off x="7883979" y="4111770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9" name="Conector recto 198">
            <a:extLst>
              <a:ext uri="{FF2B5EF4-FFF2-40B4-BE49-F238E27FC236}">
                <a16:creationId xmlns:a16="http://schemas.microsoft.com/office/drawing/2014/main" id="{210F7FF8-D810-4C19-B096-1DF40C0E5324}"/>
              </a:ext>
            </a:extLst>
          </p:cNvPr>
          <p:cNvCxnSpPr>
            <a:cxnSpLocks/>
          </p:cNvCxnSpPr>
          <p:nvPr/>
        </p:nvCxnSpPr>
        <p:spPr>
          <a:xfrm>
            <a:off x="7812540" y="4115416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0" name="Conector recto 199">
            <a:extLst>
              <a:ext uri="{FF2B5EF4-FFF2-40B4-BE49-F238E27FC236}">
                <a16:creationId xmlns:a16="http://schemas.microsoft.com/office/drawing/2014/main" id="{1B26B0CA-12F4-4770-8BC6-15AB47F4C0AE}"/>
              </a:ext>
            </a:extLst>
          </p:cNvPr>
          <p:cNvCxnSpPr>
            <a:cxnSpLocks/>
          </p:cNvCxnSpPr>
          <p:nvPr/>
        </p:nvCxnSpPr>
        <p:spPr>
          <a:xfrm>
            <a:off x="7816576" y="4287119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7" name="Conector recto 206">
            <a:extLst>
              <a:ext uri="{FF2B5EF4-FFF2-40B4-BE49-F238E27FC236}">
                <a16:creationId xmlns:a16="http://schemas.microsoft.com/office/drawing/2014/main" id="{10A7B419-2AAC-4106-80A5-952E5F95FC57}"/>
              </a:ext>
            </a:extLst>
          </p:cNvPr>
          <p:cNvCxnSpPr>
            <a:cxnSpLocks/>
          </p:cNvCxnSpPr>
          <p:nvPr/>
        </p:nvCxnSpPr>
        <p:spPr>
          <a:xfrm flipH="1">
            <a:off x="8461208" y="3851578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8" name="Conector recto 207">
            <a:extLst>
              <a:ext uri="{FF2B5EF4-FFF2-40B4-BE49-F238E27FC236}">
                <a16:creationId xmlns:a16="http://schemas.microsoft.com/office/drawing/2014/main" id="{8A048A9C-6A8D-4F25-812E-01201A815C10}"/>
              </a:ext>
            </a:extLst>
          </p:cNvPr>
          <p:cNvCxnSpPr>
            <a:cxnSpLocks/>
          </p:cNvCxnSpPr>
          <p:nvPr/>
        </p:nvCxnSpPr>
        <p:spPr>
          <a:xfrm>
            <a:off x="8388565" y="3828371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9" name="Conector recto 208">
            <a:extLst>
              <a:ext uri="{FF2B5EF4-FFF2-40B4-BE49-F238E27FC236}">
                <a16:creationId xmlns:a16="http://schemas.microsoft.com/office/drawing/2014/main" id="{D7462B99-8EB8-43B9-A23E-620154C76F79}"/>
              </a:ext>
            </a:extLst>
          </p:cNvPr>
          <p:cNvCxnSpPr>
            <a:cxnSpLocks/>
          </p:cNvCxnSpPr>
          <p:nvPr/>
        </p:nvCxnSpPr>
        <p:spPr>
          <a:xfrm>
            <a:off x="8393803" y="401260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0" name="Conector recto 209">
            <a:extLst>
              <a:ext uri="{FF2B5EF4-FFF2-40B4-BE49-F238E27FC236}">
                <a16:creationId xmlns:a16="http://schemas.microsoft.com/office/drawing/2014/main" id="{A1A10B0D-54B2-42B6-B4BB-A35BABF0AFB9}"/>
              </a:ext>
            </a:extLst>
          </p:cNvPr>
          <p:cNvCxnSpPr>
            <a:cxnSpLocks/>
          </p:cNvCxnSpPr>
          <p:nvPr/>
        </p:nvCxnSpPr>
        <p:spPr>
          <a:xfrm flipH="1">
            <a:off x="7911223" y="4111770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1" name="Conector recto 210">
            <a:extLst>
              <a:ext uri="{FF2B5EF4-FFF2-40B4-BE49-F238E27FC236}">
                <a16:creationId xmlns:a16="http://schemas.microsoft.com/office/drawing/2014/main" id="{E3C8AB55-EAB7-474F-842A-16FCBC5DE664}"/>
              </a:ext>
            </a:extLst>
          </p:cNvPr>
          <p:cNvCxnSpPr>
            <a:cxnSpLocks/>
          </p:cNvCxnSpPr>
          <p:nvPr/>
        </p:nvCxnSpPr>
        <p:spPr>
          <a:xfrm>
            <a:off x="7839784" y="4115416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2" name="Conector recto 211">
            <a:extLst>
              <a:ext uri="{FF2B5EF4-FFF2-40B4-BE49-F238E27FC236}">
                <a16:creationId xmlns:a16="http://schemas.microsoft.com/office/drawing/2014/main" id="{DC09F843-851F-49DD-9275-8674E9D49CC5}"/>
              </a:ext>
            </a:extLst>
          </p:cNvPr>
          <p:cNvCxnSpPr>
            <a:cxnSpLocks/>
          </p:cNvCxnSpPr>
          <p:nvPr/>
        </p:nvCxnSpPr>
        <p:spPr>
          <a:xfrm>
            <a:off x="7843820" y="4287119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3" name="Conector recto 212">
            <a:extLst>
              <a:ext uri="{FF2B5EF4-FFF2-40B4-BE49-F238E27FC236}">
                <a16:creationId xmlns:a16="http://schemas.microsoft.com/office/drawing/2014/main" id="{D55A0077-A56C-478C-9DD1-66F38FD730B9}"/>
              </a:ext>
            </a:extLst>
          </p:cNvPr>
          <p:cNvCxnSpPr>
            <a:cxnSpLocks/>
          </p:cNvCxnSpPr>
          <p:nvPr/>
        </p:nvCxnSpPr>
        <p:spPr>
          <a:xfrm flipH="1">
            <a:off x="7932193" y="3910558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4" name="Conector recto 213">
            <a:extLst>
              <a:ext uri="{FF2B5EF4-FFF2-40B4-BE49-F238E27FC236}">
                <a16:creationId xmlns:a16="http://schemas.microsoft.com/office/drawing/2014/main" id="{9C40C8CB-D6A0-4D26-913E-F12217ED150C}"/>
              </a:ext>
            </a:extLst>
          </p:cNvPr>
          <p:cNvCxnSpPr>
            <a:cxnSpLocks/>
          </p:cNvCxnSpPr>
          <p:nvPr/>
        </p:nvCxnSpPr>
        <p:spPr>
          <a:xfrm>
            <a:off x="7859550" y="3887351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5" name="Conector recto 214">
            <a:extLst>
              <a:ext uri="{FF2B5EF4-FFF2-40B4-BE49-F238E27FC236}">
                <a16:creationId xmlns:a16="http://schemas.microsoft.com/office/drawing/2014/main" id="{F96D4298-B8FD-4B75-9178-7D994C34CC4B}"/>
              </a:ext>
            </a:extLst>
          </p:cNvPr>
          <p:cNvCxnSpPr>
            <a:cxnSpLocks/>
          </p:cNvCxnSpPr>
          <p:nvPr/>
        </p:nvCxnSpPr>
        <p:spPr>
          <a:xfrm>
            <a:off x="7864788" y="407158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6" name="Conector recto 215">
            <a:extLst>
              <a:ext uri="{FF2B5EF4-FFF2-40B4-BE49-F238E27FC236}">
                <a16:creationId xmlns:a16="http://schemas.microsoft.com/office/drawing/2014/main" id="{6321B9EF-D144-4008-92AF-E9A6A28CCB6C}"/>
              </a:ext>
            </a:extLst>
          </p:cNvPr>
          <p:cNvCxnSpPr>
            <a:cxnSpLocks/>
          </p:cNvCxnSpPr>
          <p:nvPr/>
        </p:nvCxnSpPr>
        <p:spPr>
          <a:xfrm flipH="1">
            <a:off x="8498341" y="3753178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7" name="Conector recto 216">
            <a:extLst>
              <a:ext uri="{FF2B5EF4-FFF2-40B4-BE49-F238E27FC236}">
                <a16:creationId xmlns:a16="http://schemas.microsoft.com/office/drawing/2014/main" id="{1D55858D-37DD-4A07-8156-2A8F671F46D4}"/>
              </a:ext>
            </a:extLst>
          </p:cNvPr>
          <p:cNvCxnSpPr>
            <a:cxnSpLocks/>
          </p:cNvCxnSpPr>
          <p:nvPr/>
        </p:nvCxnSpPr>
        <p:spPr>
          <a:xfrm>
            <a:off x="8424448" y="3722494"/>
            <a:ext cx="1476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8" name="Conector recto 217">
            <a:extLst>
              <a:ext uri="{FF2B5EF4-FFF2-40B4-BE49-F238E27FC236}">
                <a16:creationId xmlns:a16="http://schemas.microsoft.com/office/drawing/2014/main" id="{12B19D7C-1D42-4FEE-98DB-028E7CF702F5}"/>
              </a:ext>
            </a:extLst>
          </p:cNvPr>
          <p:cNvCxnSpPr>
            <a:cxnSpLocks/>
          </p:cNvCxnSpPr>
          <p:nvPr/>
        </p:nvCxnSpPr>
        <p:spPr>
          <a:xfrm>
            <a:off x="8430936" y="391420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2" name="Conector recto 221">
            <a:extLst>
              <a:ext uri="{FF2B5EF4-FFF2-40B4-BE49-F238E27FC236}">
                <a16:creationId xmlns:a16="http://schemas.microsoft.com/office/drawing/2014/main" id="{9AB7022A-ABE4-4246-A0DA-CCC25BDBE924}"/>
              </a:ext>
            </a:extLst>
          </p:cNvPr>
          <p:cNvCxnSpPr>
            <a:cxnSpLocks/>
          </p:cNvCxnSpPr>
          <p:nvPr/>
        </p:nvCxnSpPr>
        <p:spPr>
          <a:xfrm flipH="1">
            <a:off x="3493191" y="4051054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3" name="Conector recto 222">
            <a:extLst>
              <a:ext uri="{FF2B5EF4-FFF2-40B4-BE49-F238E27FC236}">
                <a16:creationId xmlns:a16="http://schemas.microsoft.com/office/drawing/2014/main" id="{A8A0D9B0-9974-44B5-88A7-3C1710584248}"/>
              </a:ext>
            </a:extLst>
          </p:cNvPr>
          <p:cNvCxnSpPr>
            <a:cxnSpLocks/>
          </p:cNvCxnSpPr>
          <p:nvPr/>
        </p:nvCxnSpPr>
        <p:spPr>
          <a:xfrm>
            <a:off x="3420548" y="4027847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4" name="Conector recto 223">
            <a:extLst>
              <a:ext uri="{FF2B5EF4-FFF2-40B4-BE49-F238E27FC236}">
                <a16:creationId xmlns:a16="http://schemas.microsoft.com/office/drawing/2014/main" id="{EBB40DCD-E7D7-47D3-8E3B-E36E46CB4752}"/>
              </a:ext>
            </a:extLst>
          </p:cNvPr>
          <p:cNvCxnSpPr>
            <a:cxnSpLocks/>
          </p:cNvCxnSpPr>
          <p:nvPr/>
        </p:nvCxnSpPr>
        <p:spPr>
          <a:xfrm>
            <a:off x="3425786" y="4212080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9" name="Conector recto 228">
            <a:extLst>
              <a:ext uri="{FF2B5EF4-FFF2-40B4-BE49-F238E27FC236}">
                <a16:creationId xmlns:a16="http://schemas.microsoft.com/office/drawing/2014/main" id="{22F4304E-CF80-43BE-AC2B-1E7DA1F1515D}"/>
              </a:ext>
            </a:extLst>
          </p:cNvPr>
          <p:cNvCxnSpPr>
            <a:cxnSpLocks/>
          </p:cNvCxnSpPr>
          <p:nvPr/>
        </p:nvCxnSpPr>
        <p:spPr>
          <a:xfrm>
            <a:off x="7822975" y="4302763"/>
            <a:ext cx="0" cy="16403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0" name="Conector recto 229">
            <a:extLst>
              <a:ext uri="{FF2B5EF4-FFF2-40B4-BE49-F238E27FC236}">
                <a16:creationId xmlns:a16="http://schemas.microsoft.com/office/drawing/2014/main" id="{90479445-1240-4E77-BF0D-AEC52BCC6662}"/>
              </a:ext>
            </a:extLst>
          </p:cNvPr>
          <p:cNvCxnSpPr>
            <a:cxnSpLocks/>
          </p:cNvCxnSpPr>
          <p:nvPr/>
        </p:nvCxnSpPr>
        <p:spPr>
          <a:xfrm>
            <a:off x="7745094" y="430603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1" name="Conector recto 230">
            <a:extLst>
              <a:ext uri="{FF2B5EF4-FFF2-40B4-BE49-F238E27FC236}">
                <a16:creationId xmlns:a16="http://schemas.microsoft.com/office/drawing/2014/main" id="{7147C94F-54F4-499D-8876-FE9595484727}"/>
              </a:ext>
            </a:extLst>
          </p:cNvPr>
          <p:cNvCxnSpPr>
            <a:cxnSpLocks/>
          </p:cNvCxnSpPr>
          <p:nvPr/>
        </p:nvCxnSpPr>
        <p:spPr>
          <a:xfrm>
            <a:off x="7755572" y="4459320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2" name="Conector recto 231">
            <a:extLst>
              <a:ext uri="{FF2B5EF4-FFF2-40B4-BE49-F238E27FC236}">
                <a16:creationId xmlns:a16="http://schemas.microsoft.com/office/drawing/2014/main" id="{1C2378EE-676C-4271-9579-075D4784265D}"/>
              </a:ext>
            </a:extLst>
          </p:cNvPr>
          <p:cNvCxnSpPr>
            <a:cxnSpLocks/>
          </p:cNvCxnSpPr>
          <p:nvPr/>
        </p:nvCxnSpPr>
        <p:spPr>
          <a:xfrm>
            <a:off x="7847331" y="4318603"/>
            <a:ext cx="0" cy="16403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3" name="Conector recto 232">
            <a:extLst>
              <a:ext uri="{FF2B5EF4-FFF2-40B4-BE49-F238E27FC236}">
                <a16:creationId xmlns:a16="http://schemas.microsoft.com/office/drawing/2014/main" id="{F4BEFE52-713D-4269-9322-A7CE6F54B2D9}"/>
              </a:ext>
            </a:extLst>
          </p:cNvPr>
          <p:cNvCxnSpPr>
            <a:cxnSpLocks/>
          </p:cNvCxnSpPr>
          <p:nvPr/>
        </p:nvCxnSpPr>
        <p:spPr>
          <a:xfrm>
            <a:off x="7769450" y="432187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4" name="Conector recto 233">
            <a:extLst>
              <a:ext uri="{FF2B5EF4-FFF2-40B4-BE49-F238E27FC236}">
                <a16:creationId xmlns:a16="http://schemas.microsoft.com/office/drawing/2014/main" id="{8E7D88FB-FE94-48A6-AF14-E9BD4B0A6AA0}"/>
              </a:ext>
            </a:extLst>
          </p:cNvPr>
          <p:cNvCxnSpPr>
            <a:cxnSpLocks/>
          </p:cNvCxnSpPr>
          <p:nvPr/>
        </p:nvCxnSpPr>
        <p:spPr>
          <a:xfrm>
            <a:off x="7779928" y="4475160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5" name="Conector recto 234">
            <a:extLst>
              <a:ext uri="{FF2B5EF4-FFF2-40B4-BE49-F238E27FC236}">
                <a16:creationId xmlns:a16="http://schemas.microsoft.com/office/drawing/2014/main" id="{BC298C28-0BF0-46CC-8611-D8436EF69AC0}"/>
              </a:ext>
            </a:extLst>
          </p:cNvPr>
          <p:cNvCxnSpPr>
            <a:cxnSpLocks/>
          </p:cNvCxnSpPr>
          <p:nvPr/>
        </p:nvCxnSpPr>
        <p:spPr>
          <a:xfrm>
            <a:off x="8596343" y="4456049"/>
            <a:ext cx="0" cy="16403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6" name="Conector recto 235">
            <a:extLst>
              <a:ext uri="{FF2B5EF4-FFF2-40B4-BE49-F238E27FC236}">
                <a16:creationId xmlns:a16="http://schemas.microsoft.com/office/drawing/2014/main" id="{554388B6-A5B8-4DC7-ABED-A12E1FCB92E4}"/>
              </a:ext>
            </a:extLst>
          </p:cNvPr>
          <p:cNvCxnSpPr>
            <a:cxnSpLocks/>
          </p:cNvCxnSpPr>
          <p:nvPr/>
        </p:nvCxnSpPr>
        <p:spPr>
          <a:xfrm>
            <a:off x="8518462" y="4459320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7" name="Conector recto 236">
            <a:extLst>
              <a:ext uri="{FF2B5EF4-FFF2-40B4-BE49-F238E27FC236}">
                <a16:creationId xmlns:a16="http://schemas.microsoft.com/office/drawing/2014/main" id="{5A7FD15B-FF84-4451-B82D-F212177293B3}"/>
              </a:ext>
            </a:extLst>
          </p:cNvPr>
          <p:cNvCxnSpPr>
            <a:cxnSpLocks/>
          </p:cNvCxnSpPr>
          <p:nvPr/>
        </p:nvCxnSpPr>
        <p:spPr>
          <a:xfrm>
            <a:off x="8528940" y="4612606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8" name="Conector recto 237">
            <a:extLst>
              <a:ext uri="{FF2B5EF4-FFF2-40B4-BE49-F238E27FC236}">
                <a16:creationId xmlns:a16="http://schemas.microsoft.com/office/drawing/2014/main" id="{EB6D26FB-49EB-4F98-BB22-24BB525F45A1}"/>
              </a:ext>
            </a:extLst>
          </p:cNvPr>
          <p:cNvCxnSpPr>
            <a:cxnSpLocks/>
          </p:cNvCxnSpPr>
          <p:nvPr/>
        </p:nvCxnSpPr>
        <p:spPr>
          <a:xfrm>
            <a:off x="8560392" y="4398984"/>
            <a:ext cx="0" cy="16403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9" name="Conector recto 238">
            <a:extLst>
              <a:ext uri="{FF2B5EF4-FFF2-40B4-BE49-F238E27FC236}">
                <a16:creationId xmlns:a16="http://schemas.microsoft.com/office/drawing/2014/main" id="{220C17E4-2840-486B-993A-3F6E6AF44C74}"/>
              </a:ext>
            </a:extLst>
          </p:cNvPr>
          <p:cNvCxnSpPr>
            <a:cxnSpLocks/>
          </p:cNvCxnSpPr>
          <p:nvPr/>
        </p:nvCxnSpPr>
        <p:spPr>
          <a:xfrm>
            <a:off x="8482511" y="4402255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0" name="Conector recto 239">
            <a:extLst>
              <a:ext uri="{FF2B5EF4-FFF2-40B4-BE49-F238E27FC236}">
                <a16:creationId xmlns:a16="http://schemas.microsoft.com/office/drawing/2014/main" id="{5EB7516A-7FE9-44FF-9879-96C8367BCC78}"/>
              </a:ext>
            </a:extLst>
          </p:cNvPr>
          <p:cNvCxnSpPr>
            <a:cxnSpLocks/>
          </p:cNvCxnSpPr>
          <p:nvPr/>
        </p:nvCxnSpPr>
        <p:spPr>
          <a:xfrm>
            <a:off x="8492989" y="4555541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1" name="Conector recto 240">
            <a:extLst>
              <a:ext uri="{FF2B5EF4-FFF2-40B4-BE49-F238E27FC236}">
                <a16:creationId xmlns:a16="http://schemas.microsoft.com/office/drawing/2014/main" id="{48E3B094-BC96-409C-9285-689BE4B716BC}"/>
              </a:ext>
            </a:extLst>
          </p:cNvPr>
          <p:cNvCxnSpPr>
            <a:cxnSpLocks/>
          </p:cNvCxnSpPr>
          <p:nvPr/>
        </p:nvCxnSpPr>
        <p:spPr>
          <a:xfrm flipH="1">
            <a:off x="8729470" y="4977706"/>
            <a:ext cx="10278" cy="4309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2" name="Conector recto 241">
            <a:extLst>
              <a:ext uri="{FF2B5EF4-FFF2-40B4-BE49-F238E27FC236}">
                <a16:creationId xmlns:a16="http://schemas.microsoft.com/office/drawing/2014/main" id="{22904685-7F38-4116-ADAF-0B81E8FD7190}"/>
              </a:ext>
            </a:extLst>
          </p:cNvPr>
          <p:cNvCxnSpPr>
            <a:cxnSpLocks/>
          </p:cNvCxnSpPr>
          <p:nvPr/>
        </p:nvCxnSpPr>
        <p:spPr>
          <a:xfrm>
            <a:off x="8652998" y="4942148"/>
            <a:ext cx="194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3" name="Conector recto 242">
            <a:extLst>
              <a:ext uri="{FF2B5EF4-FFF2-40B4-BE49-F238E27FC236}">
                <a16:creationId xmlns:a16="http://schemas.microsoft.com/office/drawing/2014/main" id="{93E4DD94-61ED-4017-867A-EB637EC9B521}"/>
              </a:ext>
            </a:extLst>
          </p:cNvPr>
          <p:cNvCxnSpPr>
            <a:cxnSpLocks/>
          </p:cNvCxnSpPr>
          <p:nvPr/>
        </p:nvCxnSpPr>
        <p:spPr>
          <a:xfrm>
            <a:off x="8672815" y="5013320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3" name="Conector recto 252">
            <a:extLst>
              <a:ext uri="{FF2B5EF4-FFF2-40B4-BE49-F238E27FC236}">
                <a16:creationId xmlns:a16="http://schemas.microsoft.com/office/drawing/2014/main" id="{6250F7B5-FEE2-4788-B69F-42CC27E65099}"/>
              </a:ext>
            </a:extLst>
          </p:cNvPr>
          <p:cNvCxnSpPr>
            <a:cxnSpLocks/>
          </p:cNvCxnSpPr>
          <p:nvPr/>
        </p:nvCxnSpPr>
        <p:spPr>
          <a:xfrm>
            <a:off x="8625386" y="4715068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4" name="Conector recto 253">
            <a:extLst>
              <a:ext uri="{FF2B5EF4-FFF2-40B4-BE49-F238E27FC236}">
                <a16:creationId xmlns:a16="http://schemas.microsoft.com/office/drawing/2014/main" id="{44F74E8D-9971-4260-9276-EF89B14A952C}"/>
              </a:ext>
            </a:extLst>
          </p:cNvPr>
          <p:cNvCxnSpPr>
            <a:cxnSpLocks/>
          </p:cNvCxnSpPr>
          <p:nvPr/>
        </p:nvCxnSpPr>
        <p:spPr>
          <a:xfrm>
            <a:off x="8558253" y="4709650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5" name="Conector recto 254">
            <a:extLst>
              <a:ext uri="{FF2B5EF4-FFF2-40B4-BE49-F238E27FC236}">
                <a16:creationId xmlns:a16="http://schemas.microsoft.com/office/drawing/2014/main" id="{7078441E-DDDD-4B60-9D84-BB521C3EDA45}"/>
              </a:ext>
            </a:extLst>
          </p:cNvPr>
          <p:cNvCxnSpPr>
            <a:cxnSpLocks/>
          </p:cNvCxnSpPr>
          <p:nvPr/>
        </p:nvCxnSpPr>
        <p:spPr>
          <a:xfrm>
            <a:off x="8568731" y="481081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6" name="Conector recto 255">
            <a:extLst>
              <a:ext uri="{FF2B5EF4-FFF2-40B4-BE49-F238E27FC236}">
                <a16:creationId xmlns:a16="http://schemas.microsoft.com/office/drawing/2014/main" id="{ACC15ECA-715D-44D5-A99C-8A716D08AE30}"/>
              </a:ext>
            </a:extLst>
          </p:cNvPr>
          <p:cNvCxnSpPr>
            <a:cxnSpLocks/>
          </p:cNvCxnSpPr>
          <p:nvPr/>
        </p:nvCxnSpPr>
        <p:spPr>
          <a:xfrm>
            <a:off x="7780200" y="4671963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7" name="Conector recto 256">
            <a:extLst>
              <a:ext uri="{FF2B5EF4-FFF2-40B4-BE49-F238E27FC236}">
                <a16:creationId xmlns:a16="http://schemas.microsoft.com/office/drawing/2014/main" id="{976355AA-6D01-4C06-8650-297E2702C8F4}"/>
              </a:ext>
            </a:extLst>
          </p:cNvPr>
          <p:cNvCxnSpPr>
            <a:cxnSpLocks/>
          </p:cNvCxnSpPr>
          <p:nvPr/>
        </p:nvCxnSpPr>
        <p:spPr>
          <a:xfrm>
            <a:off x="7713067" y="4666545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8" name="Conector recto 257">
            <a:extLst>
              <a:ext uri="{FF2B5EF4-FFF2-40B4-BE49-F238E27FC236}">
                <a16:creationId xmlns:a16="http://schemas.microsoft.com/office/drawing/2014/main" id="{7630C6A9-15BA-4374-A330-ABA765F7E595}"/>
              </a:ext>
            </a:extLst>
          </p:cNvPr>
          <p:cNvCxnSpPr>
            <a:cxnSpLocks/>
          </p:cNvCxnSpPr>
          <p:nvPr/>
        </p:nvCxnSpPr>
        <p:spPr>
          <a:xfrm>
            <a:off x="7723545" y="4767709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2" name="Conector recto 261">
            <a:extLst>
              <a:ext uri="{FF2B5EF4-FFF2-40B4-BE49-F238E27FC236}">
                <a16:creationId xmlns:a16="http://schemas.microsoft.com/office/drawing/2014/main" id="{13B14E17-6D92-455A-800D-58AA1B3E7203}"/>
              </a:ext>
            </a:extLst>
          </p:cNvPr>
          <p:cNvCxnSpPr>
            <a:cxnSpLocks/>
          </p:cNvCxnSpPr>
          <p:nvPr/>
        </p:nvCxnSpPr>
        <p:spPr>
          <a:xfrm>
            <a:off x="7762194" y="4816232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3" name="Conector recto 262">
            <a:extLst>
              <a:ext uri="{FF2B5EF4-FFF2-40B4-BE49-F238E27FC236}">
                <a16:creationId xmlns:a16="http://schemas.microsoft.com/office/drawing/2014/main" id="{A1AE3C02-9F68-459E-8F0B-4AD61670FEAB}"/>
              </a:ext>
            </a:extLst>
          </p:cNvPr>
          <p:cNvCxnSpPr>
            <a:cxnSpLocks/>
          </p:cNvCxnSpPr>
          <p:nvPr/>
        </p:nvCxnSpPr>
        <p:spPr>
          <a:xfrm>
            <a:off x="7695061" y="481081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4" name="Conector recto 263">
            <a:extLst>
              <a:ext uri="{FF2B5EF4-FFF2-40B4-BE49-F238E27FC236}">
                <a16:creationId xmlns:a16="http://schemas.microsoft.com/office/drawing/2014/main" id="{BB69CBF6-E816-4EDD-8D70-2CEE5B61CDA6}"/>
              </a:ext>
            </a:extLst>
          </p:cNvPr>
          <p:cNvCxnSpPr>
            <a:cxnSpLocks/>
          </p:cNvCxnSpPr>
          <p:nvPr/>
        </p:nvCxnSpPr>
        <p:spPr>
          <a:xfrm>
            <a:off x="7705539" y="4911978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5" name="Conector recto 264">
            <a:extLst>
              <a:ext uri="{FF2B5EF4-FFF2-40B4-BE49-F238E27FC236}">
                <a16:creationId xmlns:a16="http://schemas.microsoft.com/office/drawing/2014/main" id="{153A05DC-2ABC-4BFF-B033-57A933EC177B}"/>
              </a:ext>
            </a:extLst>
          </p:cNvPr>
          <p:cNvCxnSpPr>
            <a:cxnSpLocks/>
          </p:cNvCxnSpPr>
          <p:nvPr/>
        </p:nvCxnSpPr>
        <p:spPr>
          <a:xfrm>
            <a:off x="8652998" y="4763942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6" name="Conector recto 265">
            <a:extLst>
              <a:ext uri="{FF2B5EF4-FFF2-40B4-BE49-F238E27FC236}">
                <a16:creationId xmlns:a16="http://schemas.microsoft.com/office/drawing/2014/main" id="{8D9FF09C-B9C8-4919-89CD-3DF779C3F7AC}"/>
              </a:ext>
            </a:extLst>
          </p:cNvPr>
          <p:cNvCxnSpPr>
            <a:cxnSpLocks/>
          </p:cNvCxnSpPr>
          <p:nvPr/>
        </p:nvCxnSpPr>
        <p:spPr>
          <a:xfrm>
            <a:off x="8585865" y="475852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7" name="Conector recto 266">
            <a:extLst>
              <a:ext uri="{FF2B5EF4-FFF2-40B4-BE49-F238E27FC236}">
                <a16:creationId xmlns:a16="http://schemas.microsoft.com/office/drawing/2014/main" id="{025070A1-0679-40FE-ADFC-2E3AE5AD3DA7}"/>
              </a:ext>
            </a:extLst>
          </p:cNvPr>
          <p:cNvCxnSpPr>
            <a:cxnSpLocks/>
          </p:cNvCxnSpPr>
          <p:nvPr/>
        </p:nvCxnSpPr>
        <p:spPr>
          <a:xfrm>
            <a:off x="8596343" y="4859688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1" name="Conector recto 270">
            <a:extLst>
              <a:ext uri="{FF2B5EF4-FFF2-40B4-BE49-F238E27FC236}">
                <a16:creationId xmlns:a16="http://schemas.microsoft.com/office/drawing/2014/main" id="{8D5C50E8-6877-45EF-A7DF-988EDA0DA3A6}"/>
              </a:ext>
            </a:extLst>
          </p:cNvPr>
          <p:cNvCxnSpPr>
            <a:cxnSpLocks/>
          </p:cNvCxnSpPr>
          <p:nvPr/>
        </p:nvCxnSpPr>
        <p:spPr>
          <a:xfrm>
            <a:off x="8709653" y="4823709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2" name="Conector recto 271">
            <a:extLst>
              <a:ext uri="{FF2B5EF4-FFF2-40B4-BE49-F238E27FC236}">
                <a16:creationId xmlns:a16="http://schemas.microsoft.com/office/drawing/2014/main" id="{1C5B3849-A611-4C7D-B3A4-E046838F2E89}"/>
              </a:ext>
            </a:extLst>
          </p:cNvPr>
          <p:cNvCxnSpPr>
            <a:cxnSpLocks/>
          </p:cNvCxnSpPr>
          <p:nvPr/>
        </p:nvCxnSpPr>
        <p:spPr>
          <a:xfrm>
            <a:off x="8642520" y="4818291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3" name="Conector recto 272">
            <a:extLst>
              <a:ext uri="{FF2B5EF4-FFF2-40B4-BE49-F238E27FC236}">
                <a16:creationId xmlns:a16="http://schemas.microsoft.com/office/drawing/2014/main" id="{5E06AB03-8A3E-4A83-9934-CD720D36CFA8}"/>
              </a:ext>
            </a:extLst>
          </p:cNvPr>
          <p:cNvCxnSpPr>
            <a:cxnSpLocks/>
          </p:cNvCxnSpPr>
          <p:nvPr/>
        </p:nvCxnSpPr>
        <p:spPr>
          <a:xfrm>
            <a:off x="8652998" y="4919455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4" name="Conector recto 273">
            <a:extLst>
              <a:ext uri="{FF2B5EF4-FFF2-40B4-BE49-F238E27FC236}">
                <a16:creationId xmlns:a16="http://schemas.microsoft.com/office/drawing/2014/main" id="{97D4DA2A-3796-4D9E-9D97-4D9482A70B71}"/>
              </a:ext>
            </a:extLst>
          </p:cNvPr>
          <p:cNvCxnSpPr>
            <a:cxnSpLocks/>
          </p:cNvCxnSpPr>
          <p:nvPr/>
        </p:nvCxnSpPr>
        <p:spPr>
          <a:xfrm>
            <a:off x="8676000" y="4823709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75" name="Conector recto 274">
            <a:extLst>
              <a:ext uri="{FF2B5EF4-FFF2-40B4-BE49-F238E27FC236}">
                <a16:creationId xmlns:a16="http://schemas.microsoft.com/office/drawing/2014/main" id="{F00E8784-F48E-4939-81EE-EFBD116065E0}"/>
              </a:ext>
            </a:extLst>
          </p:cNvPr>
          <p:cNvCxnSpPr>
            <a:cxnSpLocks/>
          </p:cNvCxnSpPr>
          <p:nvPr/>
        </p:nvCxnSpPr>
        <p:spPr>
          <a:xfrm>
            <a:off x="8608867" y="4818291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6" name="Conector recto 275">
            <a:extLst>
              <a:ext uri="{FF2B5EF4-FFF2-40B4-BE49-F238E27FC236}">
                <a16:creationId xmlns:a16="http://schemas.microsoft.com/office/drawing/2014/main" id="{C2540A11-2D7C-4AA6-A418-A4F36FFC4116}"/>
              </a:ext>
            </a:extLst>
          </p:cNvPr>
          <p:cNvCxnSpPr>
            <a:cxnSpLocks/>
          </p:cNvCxnSpPr>
          <p:nvPr/>
        </p:nvCxnSpPr>
        <p:spPr>
          <a:xfrm>
            <a:off x="8619345" y="4919455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9" name="Conector recto 288">
            <a:extLst>
              <a:ext uri="{FF2B5EF4-FFF2-40B4-BE49-F238E27FC236}">
                <a16:creationId xmlns:a16="http://schemas.microsoft.com/office/drawing/2014/main" id="{479A06AE-487D-4A10-BB34-485B75927CA1}"/>
              </a:ext>
            </a:extLst>
          </p:cNvPr>
          <p:cNvCxnSpPr>
            <a:cxnSpLocks/>
          </p:cNvCxnSpPr>
          <p:nvPr/>
        </p:nvCxnSpPr>
        <p:spPr>
          <a:xfrm flipH="1">
            <a:off x="7701408" y="4990641"/>
            <a:ext cx="10278" cy="4309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0" name="Conector recto 289">
            <a:extLst>
              <a:ext uri="{FF2B5EF4-FFF2-40B4-BE49-F238E27FC236}">
                <a16:creationId xmlns:a16="http://schemas.microsoft.com/office/drawing/2014/main" id="{9400C9E0-5119-479F-ADBF-9AE4737A7982}"/>
              </a:ext>
            </a:extLst>
          </p:cNvPr>
          <p:cNvCxnSpPr>
            <a:cxnSpLocks/>
          </p:cNvCxnSpPr>
          <p:nvPr/>
        </p:nvCxnSpPr>
        <p:spPr>
          <a:xfrm>
            <a:off x="7624936" y="4955083"/>
            <a:ext cx="194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1" name="Conector recto 290">
            <a:extLst>
              <a:ext uri="{FF2B5EF4-FFF2-40B4-BE49-F238E27FC236}">
                <a16:creationId xmlns:a16="http://schemas.microsoft.com/office/drawing/2014/main" id="{F46CD80B-449D-40AA-89F4-695E9BC7F283}"/>
              </a:ext>
            </a:extLst>
          </p:cNvPr>
          <p:cNvCxnSpPr>
            <a:cxnSpLocks/>
          </p:cNvCxnSpPr>
          <p:nvPr/>
        </p:nvCxnSpPr>
        <p:spPr>
          <a:xfrm>
            <a:off x="7644753" y="5026255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2" name="Conector recto 291">
            <a:extLst>
              <a:ext uri="{FF2B5EF4-FFF2-40B4-BE49-F238E27FC236}">
                <a16:creationId xmlns:a16="http://schemas.microsoft.com/office/drawing/2014/main" id="{376AD1AB-F863-4FC9-A171-939645ABE28E}"/>
              </a:ext>
            </a:extLst>
          </p:cNvPr>
          <p:cNvCxnSpPr>
            <a:cxnSpLocks/>
          </p:cNvCxnSpPr>
          <p:nvPr/>
        </p:nvCxnSpPr>
        <p:spPr>
          <a:xfrm flipH="1">
            <a:off x="7648673" y="4990641"/>
            <a:ext cx="10278" cy="4309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3" name="Conector recto 292">
            <a:extLst>
              <a:ext uri="{FF2B5EF4-FFF2-40B4-BE49-F238E27FC236}">
                <a16:creationId xmlns:a16="http://schemas.microsoft.com/office/drawing/2014/main" id="{1A57A71D-EA38-4572-9612-3D5A94CFB5AF}"/>
              </a:ext>
            </a:extLst>
          </p:cNvPr>
          <p:cNvCxnSpPr>
            <a:cxnSpLocks/>
          </p:cNvCxnSpPr>
          <p:nvPr/>
        </p:nvCxnSpPr>
        <p:spPr>
          <a:xfrm>
            <a:off x="7572201" y="4955083"/>
            <a:ext cx="194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4" name="Conector recto 293">
            <a:extLst>
              <a:ext uri="{FF2B5EF4-FFF2-40B4-BE49-F238E27FC236}">
                <a16:creationId xmlns:a16="http://schemas.microsoft.com/office/drawing/2014/main" id="{4E349DE4-DFC1-4AA7-92D8-3319635B48CA}"/>
              </a:ext>
            </a:extLst>
          </p:cNvPr>
          <p:cNvCxnSpPr>
            <a:cxnSpLocks/>
          </p:cNvCxnSpPr>
          <p:nvPr/>
        </p:nvCxnSpPr>
        <p:spPr>
          <a:xfrm>
            <a:off x="7592018" y="5026255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95" name="Imagen 294">
            <a:extLst>
              <a:ext uri="{FF2B5EF4-FFF2-40B4-BE49-F238E27FC236}">
                <a16:creationId xmlns:a16="http://schemas.microsoft.com/office/drawing/2014/main" id="{3C0F2907-F814-4A01-A38E-7A48C028E5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5"/>
          <a:stretch/>
        </p:blipFill>
        <p:spPr>
          <a:xfrm>
            <a:off x="2475375" y="1175390"/>
            <a:ext cx="3705363" cy="5430552"/>
          </a:xfrm>
          <a:prstGeom prst="rect">
            <a:avLst/>
          </a:prstGeom>
        </p:spPr>
      </p:pic>
      <p:cxnSp>
        <p:nvCxnSpPr>
          <p:cNvPr id="296" name="Conector recto 295">
            <a:extLst>
              <a:ext uri="{FF2B5EF4-FFF2-40B4-BE49-F238E27FC236}">
                <a16:creationId xmlns:a16="http://schemas.microsoft.com/office/drawing/2014/main" id="{AEEBFEDB-008D-45D2-9504-3CB283E4C8AB}"/>
              </a:ext>
            </a:extLst>
          </p:cNvPr>
          <p:cNvCxnSpPr>
            <a:cxnSpLocks/>
          </p:cNvCxnSpPr>
          <p:nvPr/>
        </p:nvCxnSpPr>
        <p:spPr>
          <a:xfrm>
            <a:off x="3968579" y="3503014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7" name="Conector recto 296">
            <a:extLst>
              <a:ext uri="{FF2B5EF4-FFF2-40B4-BE49-F238E27FC236}">
                <a16:creationId xmlns:a16="http://schemas.microsoft.com/office/drawing/2014/main" id="{BEA3812E-2F62-4A9C-9ECD-6B69B39B84C2}"/>
              </a:ext>
            </a:extLst>
          </p:cNvPr>
          <p:cNvCxnSpPr>
            <a:cxnSpLocks/>
          </p:cNvCxnSpPr>
          <p:nvPr/>
        </p:nvCxnSpPr>
        <p:spPr>
          <a:xfrm>
            <a:off x="3897140" y="3478993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8" name="Conector recto 297">
            <a:extLst>
              <a:ext uri="{FF2B5EF4-FFF2-40B4-BE49-F238E27FC236}">
                <a16:creationId xmlns:a16="http://schemas.microsoft.com/office/drawing/2014/main" id="{802EAFDE-4452-4DB1-B565-C81C6F3DD8A3}"/>
              </a:ext>
            </a:extLst>
          </p:cNvPr>
          <p:cNvCxnSpPr>
            <a:cxnSpLocks/>
          </p:cNvCxnSpPr>
          <p:nvPr/>
        </p:nvCxnSpPr>
        <p:spPr>
          <a:xfrm>
            <a:off x="3907618" y="3705338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9" name="Conector recto 298">
            <a:extLst>
              <a:ext uri="{FF2B5EF4-FFF2-40B4-BE49-F238E27FC236}">
                <a16:creationId xmlns:a16="http://schemas.microsoft.com/office/drawing/2014/main" id="{D15D70AD-5AC8-4154-9869-74D1EEEC7A9D}"/>
              </a:ext>
            </a:extLst>
          </p:cNvPr>
          <p:cNvCxnSpPr>
            <a:cxnSpLocks/>
          </p:cNvCxnSpPr>
          <p:nvPr/>
        </p:nvCxnSpPr>
        <p:spPr>
          <a:xfrm>
            <a:off x="3968579" y="3542220"/>
            <a:ext cx="0" cy="16311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0" name="Conector recto 299">
            <a:extLst>
              <a:ext uri="{FF2B5EF4-FFF2-40B4-BE49-F238E27FC236}">
                <a16:creationId xmlns:a16="http://schemas.microsoft.com/office/drawing/2014/main" id="{DFC94491-3632-4F12-824C-4B2D32A2B8CE}"/>
              </a:ext>
            </a:extLst>
          </p:cNvPr>
          <p:cNvCxnSpPr>
            <a:cxnSpLocks/>
          </p:cNvCxnSpPr>
          <p:nvPr/>
        </p:nvCxnSpPr>
        <p:spPr>
          <a:xfrm>
            <a:off x="3897140" y="3478993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1" name="Conector recto 300">
            <a:extLst>
              <a:ext uri="{FF2B5EF4-FFF2-40B4-BE49-F238E27FC236}">
                <a16:creationId xmlns:a16="http://schemas.microsoft.com/office/drawing/2014/main" id="{4CE35627-3771-4043-9F89-0DB5BEA65485}"/>
              </a:ext>
            </a:extLst>
          </p:cNvPr>
          <p:cNvCxnSpPr>
            <a:cxnSpLocks/>
          </p:cNvCxnSpPr>
          <p:nvPr/>
        </p:nvCxnSpPr>
        <p:spPr>
          <a:xfrm>
            <a:off x="3907618" y="3705338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8" name="Conector recto 307">
            <a:extLst>
              <a:ext uri="{FF2B5EF4-FFF2-40B4-BE49-F238E27FC236}">
                <a16:creationId xmlns:a16="http://schemas.microsoft.com/office/drawing/2014/main" id="{777E4026-C2D4-4217-812C-2AD7D8A0AEBF}"/>
              </a:ext>
            </a:extLst>
          </p:cNvPr>
          <p:cNvCxnSpPr>
            <a:cxnSpLocks/>
          </p:cNvCxnSpPr>
          <p:nvPr/>
        </p:nvCxnSpPr>
        <p:spPr>
          <a:xfrm>
            <a:off x="3916675" y="3196736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9" name="Conector recto 308">
            <a:extLst>
              <a:ext uri="{FF2B5EF4-FFF2-40B4-BE49-F238E27FC236}">
                <a16:creationId xmlns:a16="http://schemas.microsoft.com/office/drawing/2014/main" id="{3531BF3A-934D-45AC-A8B1-9331EF868D1B}"/>
              </a:ext>
            </a:extLst>
          </p:cNvPr>
          <p:cNvCxnSpPr>
            <a:cxnSpLocks/>
          </p:cNvCxnSpPr>
          <p:nvPr/>
        </p:nvCxnSpPr>
        <p:spPr>
          <a:xfrm>
            <a:off x="3845236" y="3172715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0" name="Conector recto 309">
            <a:extLst>
              <a:ext uri="{FF2B5EF4-FFF2-40B4-BE49-F238E27FC236}">
                <a16:creationId xmlns:a16="http://schemas.microsoft.com/office/drawing/2014/main" id="{6887FB73-F701-439E-9736-02F13C16CC57}"/>
              </a:ext>
            </a:extLst>
          </p:cNvPr>
          <p:cNvCxnSpPr>
            <a:cxnSpLocks/>
          </p:cNvCxnSpPr>
          <p:nvPr/>
        </p:nvCxnSpPr>
        <p:spPr>
          <a:xfrm>
            <a:off x="3855714" y="3399060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1" name="Conector recto 310">
            <a:extLst>
              <a:ext uri="{FF2B5EF4-FFF2-40B4-BE49-F238E27FC236}">
                <a16:creationId xmlns:a16="http://schemas.microsoft.com/office/drawing/2014/main" id="{C633F28B-55D7-4E35-ACEB-546942AD150D}"/>
              </a:ext>
            </a:extLst>
          </p:cNvPr>
          <p:cNvCxnSpPr>
            <a:cxnSpLocks/>
          </p:cNvCxnSpPr>
          <p:nvPr/>
        </p:nvCxnSpPr>
        <p:spPr>
          <a:xfrm>
            <a:off x="3916675" y="3235942"/>
            <a:ext cx="0" cy="16311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2" name="Conector recto 311">
            <a:extLst>
              <a:ext uri="{FF2B5EF4-FFF2-40B4-BE49-F238E27FC236}">
                <a16:creationId xmlns:a16="http://schemas.microsoft.com/office/drawing/2014/main" id="{F9BBA2C1-5BF1-4E37-8285-AFE2FEA052FB}"/>
              </a:ext>
            </a:extLst>
          </p:cNvPr>
          <p:cNvCxnSpPr>
            <a:cxnSpLocks/>
          </p:cNvCxnSpPr>
          <p:nvPr/>
        </p:nvCxnSpPr>
        <p:spPr>
          <a:xfrm>
            <a:off x="3845236" y="3172715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3" name="Conector recto 312">
            <a:extLst>
              <a:ext uri="{FF2B5EF4-FFF2-40B4-BE49-F238E27FC236}">
                <a16:creationId xmlns:a16="http://schemas.microsoft.com/office/drawing/2014/main" id="{B07992EC-9399-49DC-9B7A-617AC4D723DC}"/>
              </a:ext>
            </a:extLst>
          </p:cNvPr>
          <p:cNvCxnSpPr>
            <a:cxnSpLocks/>
          </p:cNvCxnSpPr>
          <p:nvPr/>
        </p:nvCxnSpPr>
        <p:spPr>
          <a:xfrm>
            <a:off x="3855714" y="3399060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4" name="Conector recto 313">
            <a:extLst>
              <a:ext uri="{FF2B5EF4-FFF2-40B4-BE49-F238E27FC236}">
                <a16:creationId xmlns:a16="http://schemas.microsoft.com/office/drawing/2014/main" id="{C5DAFD93-ABA0-4F31-9BA6-ECC9F279C891}"/>
              </a:ext>
            </a:extLst>
          </p:cNvPr>
          <p:cNvCxnSpPr>
            <a:cxnSpLocks/>
          </p:cNvCxnSpPr>
          <p:nvPr/>
        </p:nvCxnSpPr>
        <p:spPr>
          <a:xfrm>
            <a:off x="3801408" y="3504765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5" name="Conector recto 314">
            <a:extLst>
              <a:ext uri="{FF2B5EF4-FFF2-40B4-BE49-F238E27FC236}">
                <a16:creationId xmlns:a16="http://schemas.microsoft.com/office/drawing/2014/main" id="{53C64486-C59F-4A94-9786-DE656DC627A9}"/>
              </a:ext>
            </a:extLst>
          </p:cNvPr>
          <p:cNvCxnSpPr>
            <a:cxnSpLocks/>
          </p:cNvCxnSpPr>
          <p:nvPr/>
        </p:nvCxnSpPr>
        <p:spPr>
          <a:xfrm>
            <a:off x="3729969" y="348074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6" name="Conector recto 315">
            <a:extLst>
              <a:ext uri="{FF2B5EF4-FFF2-40B4-BE49-F238E27FC236}">
                <a16:creationId xmlns:a16="http://schemas.microsoft.com/office/drawing/2014/main" id="{97F9E04C-C1BB-46D4-ADE1-03A0C80EF8F7}"/>
              </a:ext>
            </a:extLst>
          </p:cNvPr>
          <p:cNvCxnSpPr>
            <a:cxnSpLocks/>
          </p:cNvCxnSpPr>
          <p:nvPr/>
        </p:nvCxnSpPr>
        <p:spPr>
          <a:xfrm>
            <a:off x="3740447" y="3707089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7" name="Conector recto 316">
            <a:extLst>
              <a:ext uri="{FF2B5EF4-FFF2-40B4-BE49-F238E27FC236}">
                <a16:creationId xmlns:a16="http://schemas.microsoft.com/office/drawing/2014/main" id="{6B2875BA-3DB2-4B80-B9D4-008E871EF51E}"/>
              </a:ext>
            </a:extLst>
          </p:cNvPr>
          <p:cNvCxnSpPr>
            <a:cxnSpLocks/>
          </p:cNvCxnSpPr>
          <p:nvPr/>
        </p:nvCxnSpPr>
        <p:spPr>
          <a:xfrm>
            <a:off x="3801408" y="3543971"/>
            <a:ext cx="0" cy="16311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8" name="Conector recto 317">
            <a:extLst>
              <a:ext uri="{FF2B5EF4-FFF2-40B4-BE49-F238E27FC236}">
                <a16:creationId xmlns:a16="http://schemas.microsoft.com/office/drawing/2014/main" id="{CB6BEF5C-AD7B-4B60-8574-F58A80A5645C}"/>
              </a:ext>
            </a:extLst>
          </p:cNvPr>
          <p:cNvCxnSpPr>
            <a:cxnSpLocks/>
          </p:cNvCxnSpPr>
          <p:nvPr/>
        </p:nvCxnSpPr>
        <p:spPr>
          <a:xfrm>
            <a:off x="3729969" y="348074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9" name="Conector recto 318">
            <a:extLst>
              <a:ext uri="{FF2B5EF4-FFF2-40B4-BE49-F238E27FC236}">
                <a16:creationId xmlns:a16="http://schemas.microsoft.com/office/drawing/2014/main" id="{78063056-21EB-4262-A274-FEBF12A44B23}"/>
              </a:ext>
            </a:extLst>
          </p:cNvPr>
          <p:cNvCxnSpPr>
            <a:cxnSpLocks/>
          </p:cNvCxnSpPr>
          <p:nvPr/>
        </p:nvCxnSpPr>
        <p:spPr>
          <a:xfrm>
            <a:off x="3740447" y="3707089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0" name="Conector recto 319">
            <a:extLst>
              <a:ext uri="{FF2B5EF4-FFF2-40B4-BE49-F238E27FC236}">
                <a16:creationId xmlns:a16="http://schemas.microsoft.com/office/drawing/2014/main" id="{103BAFC5-53DE-4DB9-8D0C-98C265313165}"/>
              </a:ext>
            </a:extLst>
          </p:cNvPr>
          <p:cNvCxnSpPr>
            <a:cxnSpLocks/>
          </p:cNvCxnSpPr>
          <p:nvPr/>
        </p:nvCxnSpPr>
        <p:spPr>
          <a:xfrm>
            <a:off x="3997646" y="3694144"/>
            <a:ext cx="0" cy="202324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1" name="Conector recto 320">
            <a:extLst>
              <a:ext uri="{FF2B5EF4-FFF2-40B4-BE49-F238E27FC236}">
                <a16:creationId xmlns:a16="http://schemas.microsoft.com/office/drawing/2014/main" id="{87A2DFA3-94F1-463B-B558-1AFB0A98A134}"/>
              </a:ext>
            </a:extLst>
          </p:cNvPr>
          <p:cNvCxnSpPr>
            <a:cxnSpLocks/>
          </p:cNvCxnSpPr>
          <p:nvPr/>
        </p:nvCxnSpPr>
        <p:spPr>
          <a:xfrm>
            <a:off x="3926207" y="3670123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2" name="Conector recto 321">
            <a:extLst>
              <a:ext uri="{FF2B5EF4-FFF2-40B4-BE49-F238E27FC236}">
                <a16:creationId xmlns:a16="http://schemas.microsoft.com/office/drawing/2014/main" id="{C4E10ECE-D7DC-4073-8A56-64D1969B8E57}"/>
              </a:ext>
            </a:extLst>
          </p:cNvPr>
          <p:cNvCxnSpPr>
            <a:cxnSpLocks/>
          </p:cNvCxnSpPr>
          <p:nvPr/>
        </p:nvCxnSpPr>
        <p:spPr>
          <a:xfrm>
            <a:off x="3936685" y="3896468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3" name="Conector recto 322">
            <a:extLst>
              <a:ext uri="{FF2B5EF4-FFF2-40B4-BE49-F238E27FC236}">
                <a16:creationId xmlns:a16="http://schemas.microsoft.com/office/drawing/2014/main" id="{20A49DC9-9ACC-49F7-ACCE-1D3E5B2CA14F}"/>
              </a:ext>
            </a:extLst>
          </p:cNvPr>
          <p:cNvCxnSpPr>
            <a:cxnSpLocks/>
          </p:cNvCxnSpPr>
          <p:nvPr/>
        </p:nvCxnSpPr>
        <p:spPr>
          <a:xfrm>
            <a:off x="3997646" y="3733350"/>
            <a:ext cx="0" cy="163118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24" name="Conector recto 323">
            <a:extLst>
              <a:ext uri="{FF2B5EF4-FFF2-40B4-BE49-F238E27FC236}">
                <a16:creationId xmlns:a16="http://schemas.microsoft.com/office/drawing/2014/main" id="{05DBFBD2-35EA-4D72-91AF-087DCF6B8A55}"/>
              </a:ext>
            </a:extLst>
          </p:cNvPr>
          <p:cNvCxnSpPr>
            <a:cxnSpLocks/>
          </p:cNvCxnSpPr>
          <p:nvPr/>
        </p:nvCxnSpPr>
        <p:spPr>
          <a:xfrm>
            <a:off x="3926207" y="3670123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5" name="Conector recto 324">
            <a:extLst>
              <a:ext uri="{FF2B5EF4-FFF2-40B4-BE49-F238E27FC236}">
                <a16:creationId xmlns:a16="http://schemas.microsoft.com/office/drawing/2014/main" id="{407A0C59-9AD6-492A-8AF5-B468F05382C0}"/>
              </a:ext>
            </a:extLst>
          </p:cNvPr>
          <p:cNvCxnSpPr>
            <a:cxnSpLocks/>
          </p:cNvCxnSpPr>
          <p:nvPr/>
        </p:nvCxnSpPr>
        <p:spPr>
          <a:xfrm>
            <a:off x="3936685" y="3896468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5" name="Conector recto 334">
            <a:extLst>
              <a:ext uri="{FF2B5EF4-FFF2-40B4-BE49-F238E27FC236}">
                <a16:creationId xmlns:a16="http://schemas.microsoft.com/office/drawing/2014/main" id="{1ED94B6D-D203-4CA1-829E-0162ED23C6BA}"/>
              </a:ext>
            </a:extLst>
          </p:cNvPr>
          <p:cNvCxnSpPr>
            <a:cxnSpLocks/>
          </p:cNvCxnSpPr>
          <p:nvPr/>
        </p:nvCxnSpPr>
        <p:spPr>
          <a:xfrm>
            <a:off x="4448459" y="4805121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6" name="Conector recto 335">
            <a:extLst>
              <a:ext uri="{FF2B5EF4-FFF2-40B4-BE49-F238E27FC236}">
                <a16:creationId xmlns:a16="http://schemas.microsoft.com/office/drawing/2014/main" id="{4D825488-6603-4CEB-B231-9010AF0F3AF2}"/>
              </a:ext>
            </a:extLst>
          </p:cNvPr>
          <p:cNvCxnSpPr>
            <a:cxnSpLocks/>
          </p:cNvCxnSpPr>
          <p:nvPr/>
        </p:nvCxnSpPr>
        <p:spPr>
          <a:xfrm>
            <a:off x="4381326" y="4799703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7" name="Conector recto 336">
            <a:extLst>
              <a:ext uri="{FF2B5EF4-FFF2-40B4-BE49-F238E27FC236}">
                <a16:creationId xmlns:a16="http://schemas.microsoft.com/office/drawing/2014/main" id="{59344FC9-6406-4FF8-B058-7E896EA9DF09}"/>
              </a:ext>
            </a:extLst>
          </p:cNvPr>
          <p:cNvCxnSpPr>
            <a:cxnSpLocks/>
          </p:cNvCxnSpPr>
          <p:nvPr/>
        </p:nvCxnSpPr>
        <p:spPr>
          <a:xfrm>
            <a:off x="4391804" y="4900867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8" name="Conector recto 337">
            <a:extLst>
              <a:ext uri="{FF2B5EF4-FFF2-40B4-BE49-F238E27FC236}">
                <a16:creationId xmlns:a16="http://schemas.microsoft.com/office/drawing/2014/main" id="{09F1C434-C25C-411E-A19E-DED52416AEC8}"/>
              </a:ext>
            </a:extLst>
          </p:cNvPr>
          <p:cNvCxnSpPr>
            <a:cxnSpLocks/>
          </p:cNvCxnSpPr>
          <p:nvPr/>
        </p:nvCxnSpPr>
        <p:spPr>
          <a:xfrm>
            <a:off x="4334159" y="4773127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9" name="Conector recto 338">
            <a:extLst>
              <a:ext uri="{FF2B5EF4-FFF2-40B4-BE49-F238E27FC236}">
                <a16:creationId xmlns:a16="http://schemas.microsoft.com/office/drawing/2014/main" id="{8AB7E343-2F92-4E0F-9326-829C6F4EC9FF}"/>
              </a:ext>
            </a:extLst>
          </p:cNvPr>
          <p:cNvCxnSpPr>
            <a:cxnSpLocks/>
          </p:cNvCxnSpPr>
          <p:nvPr/>
        </p:nvCxnSpPr>
        <p:spPr>
          <a:xfrm>
            <a:off x="4267026" y="4767709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0" name="Conector recto 339">
            <a:extLst>
              <a:ext uri="{FF2B5EF4-FFF2-40B4-BE49-F238E27FC236}">
                <a16:creationId xmlns:a16="http://schemas.microsoft.com/office/drawing/2014/main" id="{E33EA24C-B56F-4E26-A64B-F30114F3DBB5}"/>
              </a:ext>
            </a:extLst>
          </p:cNvPr>
          <p:cNvCxnSpPr>
            <a:cxnSpLocks/>
          </p:cNvCxnSpPr>
          <p:nvPr/>
        </p:nvCxnSpPr>
        <p:spPr>
          <a:xfrm>
            <a:off x="4277504" y="4868873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4" name="Conector recto 343">
            <a:extLst>
              <a:ext uri="{FF2B5EF4-FFF2-40B4-BE49-F238E27FC236}">
                <a16:creationId xmlns:a16="http://schemas.microsoft.com/office/drawing/2014/main" id="{76DB6490-5A6E-4A77-8BE7-526B9CA3F72C}"/>
              </a:ext>
            </a:extLst>
          </p:cNvPr>
          <p:cNvCxnSpPr>
            <a:cxnSpLocks/>
          </p:cNvCxnSpPr>
          <p:nvPr/>
        </p:nvCxnSpPr>
        <p:spPr>
          <a:xfrm>
            <a:off x="4381326" y="4838925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5" name="Conector recto 344">
            <a:extLst>
              <a:ext uri="{FF2B5EF4-FFF2-40B4-BE49-F238E27FC236}">
                <a16:creationId xmlns:a16="http://schemas.microsoft.com/office/drawing/2014/main" id="{21035EDC-3FEE-4A8E-A6AF-5C4523149B54}"/>
              </a:ext>
            </a:extLst>
          </p:cNvPr>
          <p:cNvCxnSpPr>
            <a:cxnSpLocks/>
          </p:cNvCxnSpPr>
          <p:nvPr/>
        </p:nvCxnSpPr>
        <p:spPr>
          <a:xfrm>
            <a:off x="4314193" y="4833507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6" name="Conector recto 345">
            <a:extLst>
              <a:ext uri="{FF2B5EF4-FFF2-40B4-BE49-F238E27FC236}">
                <a16:creationId xmlns:a16="http://schemas.microsoft.com/office/drawing/2014/main" id="{99CC8122-8E16-4F0E-92B1-3C5C2942E43D}"/>
              </a:ext>
            </a:extLst>
          </p:cNvPr>
          <p:cNvCxnSpPr>
            <a:cxnSpLocks/>
          </p:cNvCxnSpPr>
          <p:nvPr/>
        </p:nvCxnSpPr>
        <p:spPr>
          <a:xfrm>
            <a:off x="4324671" y="4934671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0" name="Conector recto 349">
            <a:extLst>
              <a:ext uri="{FF2B5EF4-FFF2-40B4-BE49-F238E27FC236}">
                <a16:creationId xmlns:a16="http://schemas.microsoft.com/office/drawing/2014/main" id="{1ECE9A73-17AC-4119-BC5C-195C98ABAE89}"/>
              </a:ext>
            </a:extLst>
          </p:cNvPr>
          <p:cNvCxnSpPr>
            <a:cxnSpLocks/>
          </p:cNvCxnSpPr>
          <p:nvPr/>
        </p:nvCxnSpPr>
        <p:spPr>
          <a:xfrm>
            <a:off x="4304649" y="4762016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1" name="Conector recto 350">
            <a:extLst>
              <a:ext uri="{FF2B5EF4-FFF2-40B4-BE49-F238E27FC236}">
                <a16:creationId xmlns:a16="http://schemas.microsoft.com/office/drawing/2014/main" id="{63F25586-4095-4334-92FA-4C02D4F1C947}"/>
              </a:ext>
            </a:extLst>
          </p:cNvPr>
          <p:cNvCxnSpPr>
            <a:cxnSpLocks/>
          </p:cNvCxnSpPr>
          <p:nvPr/>
        </p:nvCxnSpPr>
        <p:spPr>
          <a:xfrm>
            <a:off x="4237516" y="4756598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2" name="Conector recto 351">
            <a:extLst>
              <a:ext uri="{FF2B5EF4-FFF2-40B4-BE49-F238E27FC236}">
                <a16:creationId xmlns:a16="http://schemas.microsoft.com/office/drawing/2014/main" id="{4ECEFCAE-5A00-4F9A-8C0A-9A23DE3DEC99}"/>
              </a:ext>
            </a:extLst>
          </p:cNvPr>
          <p:cNvCxnSpPr>
            <a:cxnSpLocks/>
          </p:cNvCxnSpPr>
          <p:nvPr/>
        </p:nvCxnSpPr>
        <p:spPr>
          <a:xfrm>
            <a:off x="4247994" y="4857762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3" name="Conector recto 352">
            <a:extLst>
              <a:ext uri="{FF2B5EF4-FFF2-40B4-BE49-F238E27FC236}">
                <a16:creationId xmlns:a16="http://schemas.microsoft.com/office/drawing/2014/main" id="{A8934E83-772D-4DD3-99E7-8A160CEABE1C}"/>
              </a:ext>
            </a:extLst>
          </p:cNvPr>
          <p:cNvCxnSpPr>
            <a:cxnSpLocks/>
          </p:cNvCxnSpPr>
          <p:nvPr/>
        </p:nvCxnSpPr>
        <p:spPr>
          <a:xfrm>
            <a:off x="4409957" y="4849016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4" name="Conector recto 353">
            <a:extLst>
              <a:ext uri="{FF2B5EF4-FFF2-40B4-BE49-F238E27FC236}">
                <a16:creationId xmlns:a16="http://schemas.microsoft.com/office/drawing/2014/main" id="{05468022-D44D-46A1-AA09-6D7B1839EB7C}"/>
              </a:ext>
            </a:extLst>
          </p:cNvPr>
          <p:cNvCxnSpPr>
            <a:cxnSpLocks/>
          </p:cNvCxnSpPr>
          <p:nvPr/>
        </p:nvCxnSpPr>
        <p:spPr>
          <a:xfrm>
            <a:off x="4342824" y="4843598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5" name="Conector recto 354">
            <a:extLst>
              <a:ext uri="{FF2B5EF4-FFF2-40B4-BE49-F238E27FC236}">
                <a16:creationId xmlns:a16="http://schemas.microsoft.com/office/drawing/2014/main" id="{E816D9DD-97D1-44CD-A8F5-B2AE07AE68A4}"/>
              </a:ext>
            </a:extLst>
          </p:cNvPr>
          <p:cNvCxnSpPr>
            <a:cxnSpLocks/>
          </p:cNvCxnSpPr>
          <p:nvPr/>
        </p:nvCxnSpPr>
        <p:spPr>
          <a:xfrm>
            <a:off x="4353302" y="4944762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9" name="Conector recto 358">
            <a:extLst>
              <a:ext uri="{FF2B5EF4-FFF2-40B4-BE49-F238E27FC236}">
                <a16:creationId xmlns:a16="http://schemas.microsoft.com/office/drawing/2014/main" id="{C964BD5C-423C-4054-BE49-B9E671703399}"/>
              </a:ext>
            </a:extLst>
          </p:cNvPr>
          <p:cNvCxnSpPr>
            <a:cxnSpLocks/>
          </p:cNvCxnSpPr>
          <p:nvPr/>
        </p:nvCxnSpPr>
        <p:spPr>
          <a:xfrm>
            <a:off x="4524257" y="4867468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0" name="Conector recto 359">
            <a:extLst>
              <a:ext uri="{FF2B5EF4-FFF2-40B4-BE49-F238E27FC236}">
                <a16:creationId xmlns:a16="http://schemas.microsoft.com/office/drawing/2014/main" id="{D84406A4-2CDA-4511-B138-A8B21E498899}"/>
              </a:ext>
            </a:extLst>
          </p:cNvPr>
          <p:cNvCxnSpPr>
            <a:cxnSpLocks/>
          </p:cNvCxnSpPr>
          <p:nvPr/>
        </p:nvCxnSpPr>
        <p:spPr>
          <a:xfrm>
            <a:off x="4457124" y="4862050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1" name="Conector recto 360">
            <a:extLst>
              <a:ext uri="{FF2B5EF4-FFF2-40B4-BE49-F238E27FC236}">
                <a16:creationId xmlns:a16="http://schemas.microsoft.com/office/drawing/2014/main" id="{EB71D9F4-23EA-4FC3-A512-14A689A0979E}"/>
              </a:ext>
            </a:extLst>
          </p:cNvPr>
          <p:cNvCxnSpPr>
            <a:cxnSpLocks/>
          </p:cNvCxnSpPr>
          <p:nvPr/>
        </p:nvCxnSpPr>
        <p:spPr>
          <a:xfrm>
            <a:off x="4467602" y="496321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5" name="Conector recto 364">
            <a:extLst>
              <a:ext uri="{FF2B5EF4-FFF2-40B4-BE49-F238E27FC236}">
                <a16:creationId xmlns:a16="http://schemas.microsoft.com/office/drawing/2014/main" id="{C716893D-A8A3-419F-9E17-8D331C98BF6E}"/>
              </a:ext>
            </a:extLst>
          </p:cNvPr>
          <p:cNvCxnSpPr>
            <a:cxnSpLocks/>
          </p:cNvCxnSpPr>
          <p:nvPr/>
        </p:nvCxnSpPr>
        <p:spPr>
          <a:xfrm>
            <a:off x="4533856" y="4906285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6" name="Conector recto 365">
            <a:extLst>
              <a:ext uri="{FF2B5EF4-FFF2-40B4-BE49-F238E27FC236}">
                <a16:creationId xmlns:a16="http://schemas.microsoft.com/office/drawing/2014/main" id="{86BCFD69-BE7B-4587-A916-02D704832C87}"/>
              </a:ext>
            </a:extLst>
          </p:cNvPr>
          <p:cNvCxnSpPr>
            <a:cxnSpLocks/>
          </p:cNvCxnSpPr>
          <p:nvPr/>
        </p:nvCxnSpPr>
        <p:spPr>
          <a:xfrm>
            <a:off x="4466723" y="4900867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7" name="Conector recto 366">
            <a:extLst>
              <a:ext uri="{FF2B5EF4-FFF2-40B4-BE49-F238E27FC236}">
                <a16:creationId xmlns:a16="http://schemas.microsoft.com/office/drawing/2014/main" id="{B7497AAB-40F8-4859-AE2A-B46580B3966A}"/>
              </a:ext>
            </a:extLst>
          </p:cNvPr>
          <p:cNvCxnSpPr>
            <a:cxnSpLocks/>
          </p:cNvCxnSpPr>
          <p:nvPr/>
        </p:nvCxnSpPr>
        <p:spPr>
          <a:xfrm>
            <a:off x="4477201" y="5002031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8" name="Conector recto 367">
            <a:extLst>
              <a:ext uri="{FF2B5EF4-FFF2-40B4-BE49-F238E27FC236}">
                <a16:creationId xmlns:a16="http://schemas.microsoft.com/office/drawing/2014/main" id="{AF91081F-70A5-4ECF-8BE1-188CD16B64E9}"/>
              </a:ext>
            </a:extLst>
          </p:cNvPr>
          <p:cNvCxnSpPr>
            <a:cxnSpLocks/>
          </p:cNvCxnSpPr>
          <p:nvPr/>
        </p:nvCxnSpPr>
        <p:spPr>
          <a:xfrm>
            <a:off x="4599999" y="4892911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9" name="Conector recto 368">
            <a:extLst>
              <a:ext uri="{FF2B5EF4-FFF2-40B4-BE49-F238E27FC236}">
                <a16:creationId xmlns:a16="http://schemas.microsoft.com/office/drawing/2014/main" id="{AC3B45E2-79F3-4522-86A6-C681A4C23497}"/>
              </a:ext>
            </a:extLst>
          </p:cNvPr>
          <p:cNvCxnSpPr>
            <a:cxnSpLocks/>
          </p:cNvCxnSpPr>
          <p:nvPr/>
        </p:nvCxnSpPr>
        <p:spPr>
          <a:xfrm>
            <a:off x="4532866" y="4887493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0" name="Conector recto 369">
            <a:extLst>
              <a:ext uri="{FF2B5EF4-FFF2-40B4-BE49-F238E27FC236}">
                <a16:creationId xmlns:a16="http://schemas.microsoft.com/office/drawing/2014/main" id="{07ECACCC-97CC-4B45-8881-519560401B0A}"/>
              </a:ext>
            </a:extLst>
          </p:cNvPr>
          <p:cNvCxnSpPr>
            <a:cxnSpLocks/>
          </p:cNvCxnSpPr>
          <p:nvPr/>
        </p:nvCxnSpPr>
        <p:spPr>
          <a:xfrm>
            <a:off x="4543344" y="4988657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1" name="Conector recto 370">
            <a:extLst>
              <a:ext uri="{FF2B5EF4-FFF2-40B4-BE49-F238E27FC236}">
                <a16:creationId xmlns:a16="http://schemas.microsoft.com/office/drawing/2014/main" id="{C277C591-E562-4878-BCE1-D887BD03D66D}"/>
              </a:ext>
            </a:extLst>
          </p:cNvPr>
          <p:cNvCxnSpPr>
            <a:cxnSpLocks/>
          </p:cNvCxnSpPr>
          <p:nvPr/>
        </p:nvCxnSpPr>
        <p:spPr>
          <a:xfrm>
            <a:off x="4498455" y="4925587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2" name="Conector recto 371">
            <a:extLst>
              <a:ext uri="{FF2B5EF4-FFF2-40B4-BE49-F238E27FC236}">
                <a16:creationId xmlns:a16="http://schemas.microsoft.com/office/drawing/2014/main" id="{35322E30-746C-478E-95DE-79DFCE0A8551}"/>
              </a:ext>
            </a:extLst>
          </p:cNvPr>
          <p:cNvCxnSpPr>
            <a:cxnSpLocks/>
          </p:cNvCxnSpPr>
          <p:nvPr/>
        </p:nvCxnSpPr>
        <p:spPr>
          <a:xfrm>
            <a:off x="4431322" y="4920169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3" name="Conector recto 372">
            <a:extLst>
              <a:ext uri="{FF2B5EF4-FFF2-40B4-BE49-F238E27FC236}">
                <a16:creationId xmlns:a16="http://schemas.microsoft.com/office/drawing/2014/main" id="{371C2F55-6C2B-46EC-AEFF-EAC1C9ABE381}"/>
              </a:ext>
            </a:extLst>
          </p:cNvPr>
          <p:cNvCxnSpPr>
            <a:cxnSpLocks/>
          </p:cNvCxnSpPr>
          <p:nvPr/>
        </p:nvCxnSpPr>
        <p:spPr>
          <a:xfrm>
            <a:off x="4441800" y="5021333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4" name="Conector recto 373">
            <a:extLst>
              <a:ext uri="{FF2B5EF4-FFF2-40B4-BE49-F238E27FC236}">
                <a16:creationId xmlns:a16="http://schemas.microsoft.com/office/drawing/2014/main" id="{E6E14AEE-88DC-4172-95B6-D0340DD6C84A}"/>
              </a:ext>
            </a:extLst>
          </p:cNvPr>
          <p:cNvCxnSpPr>
            <a:cxnSpLocks/>
          </p:cNvCxnSpPr>
          <p:nvPr/>
        </p:nvCxnSpPr>
        <p:spPr>
          <a:xfrm>
            <a:off x="4666197" y="4935679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5" name="Conector recto 374">
            <a:extLst>
              <a:ext uri="{FF2B5EF4-FFF2-40B4-BE49-F238E27FC236}">
                <a16:creationId xmlns:a16="http://schemas.microsoft.com/office/drawing/2014/main" id="{AD95682F-A211-4258-B79F-A72D7F99AA35}"/>
              </a:ext>
            </a:extLst>
          </p:cNvPr>
          <p:cNvCxnSpPr>
            <a:cxnSpLocks/>
          </p:cNvCxnSpPr>
          <p:nvPr/>
        </p:nvCxnSpPr>
        <p:spPr>
          <a:xfrm>
            <a:off x="4599064" y="4930261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6" name="Conector recto 375">
            <a:extLst>
              <a:ext uri="{FF2B5EF4-FFF2-40B4-BE49-F238E27FC236}">
                <a16:creationId xmlns:a16="http://schemas.microsoft.com/office/drawing/2014/main" id="{0F027AC6-E476-4D8A-A64B-F2F10E99676A}"/>
              </a:ext>
            </a:extLst>
          </p:cNvPr>
          <p:cNvCxnSpPr>
            <a:cxnSpLocks/>
          </p:cNvCxnSpPr>
          <p:nvPr/>
        </p:nvCxnSpPr>
        <p:spPr>
          <a:xfrm>
            <a:off x="4609542" y="5031425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0" name="Conector recto 379">
            <a:extLst>
              <a:ext uri="{FF2B5EF4-FFF2-40B4-BE49-F238E27FC236}">
                <a16:creationId xmlns:a16="http://schemas.microsoft.com/office/drawing/2014/main" id="{CE11141E-C03E-4415-9591-DAA8D241E148}"/>
              </a:ext>
            </a:extLst>
          </p:cNvPr>
          <p:cNvCxnSpPr>
            <a:cxnSpLocks/>
          </p:cNvCxnSpPr>
          <p:nvPr/>
        </p:nvCxnSpPr>
        <p:spPr>
          <a:xfrm>
            <a:off x="4600859" y="4957521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1" name="Conector recto 380">
            <a:extLst>
              <a:ext uri="{FF2B5EF4-FFF2-40B4-BE49-F238E27FC236}">
                <a16:creationId xmlns:a16="http://schemas.microsoft.com/office/drawing/2014/main" id="{5CDD9E4E-F23A-42EB-B682-B0E313AF174D}"/>
              </a:ext>
            </a:extLst>
          </p:cNvPr>
          <p:cNvCxnSpPr>
            <a:cxnSpLocks/>
          </p:cNvCxnSpPr>
          <p:nvPr/>
        </p:nvCxnSpPr>
        <p:spPr>
          <a:xfrm>
            <a:off x="4533726" y="4952103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2" name="Conector recto 381">
            <a:extLst>
              <a:ext uri="{FF2B5EF4-FFF2-40B4-BE49-F238E27FC236}">
                <a16:creationId xmlns:a16="http://schemas.microsoft.com/office/drawing/2014/main" id="{801133CA-435A-4C00-827C-A2CE716EF057}"/>
              </a:ext>
            </a:extLst>
          </p:cNvPr>
          <p:cNvCxnSpPr>
            <a:cxnSpLocks/>
          </p:cNvCxnSpPr>
          <p:nvPr/>
        </p:nvCxnSpPr>
        <p:spPr>
          <a:xfrm>
            <a:off x="4544204" y="5053267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3" name="Conector recto 382">
            <a:extLst>
              <a:ext uri="{FF2B5EF4-FFF2-40B4-BE49-F238E27FC236}">
                <a16:creationId xmlns:a16="http://schemas.microsoft.com/office/drawing/2014/main" id="{5A173229-30B1-4ACE-926E-1B0185467BD1}"/>
              </a:ext>
            </a:extLst>
          </p:cNvPr>
          <p:cNvCxnSpPr>
            <a:cxnSpLocks/>
          </p:cNvCxnSpPr>
          <p:nvPr/>
        </p:nvCxnSpPr>
        <p:spPr>
          <a:xfrm>
            <a:off x="4267082" y="4660852"/>
            <a:ext cx="0" cy="103223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4" name="Conector recto 383">
            <a:extLst>
              <a:ext uri="{FF2B5EF4-FFF2-40B4-BE49-F238E27FC236}">
                <a16:creationId xmlns:a16="http://schemas.microsoft.com/office/drawing/2014/main" id="{3DEBEA18-F37C-4AB0-AE3E-04BD7EF27F91}"/>
              </a:ext>
            </a:extLst>
          </p:cNvPr>
          <p:cNvCxnSpPr>
            <a:cxnSpLocks/>
          </p:cNvCxnSpPr>
          <p:nvPr/>
        </p:nvCxnSpPr>
        <p:spPr>
          <a:xfrm>
            <a:off x="4199949" y="465543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5" name="Conector recto 384">
            <a:extLst>
              <a:ext uri="{FF2B5EF4-FFF2-40B4-BE49-F238E27FC236}">
                <a16:creationId xmlns:a16="http://schemas.microsoft.com/office/drawing/2014/main" id="{213D87E3-0B20-434C-950D-CB8799A41D28}"/>
              </a:ext>
            </a:extLst>
          </p:cNvPr>
          <p:cNvCxnSpPr>
            <a:cxnSpLocks/>
          </p:cNvCxnSpPr>
          <p:nvPr/>
        </p:nvCxnSpPr>
        <p:spPr>
          <a:xfrm>
            <a:off x="4210427" y="4756598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6" name="Conector recto 385">
            <a:extLst>
              <a:ext uri="{FF2B5EF4-FFF2-40B4-BE49-F238E27FC236}">
                <a16:creationId xmlns:a16="http://schemas.microsoft.com/office/drawing/2014/main" id="{7E5C4063-3909-4958-9A13-138572D47709}"/>
              </a:ext>
            </a:extLst>
          </p:cNvPr>
          <p:cNvCxnSpPr>
            <a:cxnSpLocks/>
          </p:cNvCxnSpPr>
          <p:nvPr/>
        </p:nvCxnSpPr>
        <p:spPr>
          <a:xfrm flipH="1">
            <a:off x="4039472" y="4078608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7" name="Conector recto 386">
            <a:extLst>
              <a:ext uri="{FF2B5EF4-FFF2-40B4-BE49-F238E27FC236}">
                <a16:creationId xmlns:a16="http://schemas.microsoft.com/office/drawing/2014/main" id="{476D6778-A2FC-4885-8629-565C3D8BBACD}"/>
              </a:ext>
            </a:extLst>
          </p:cNvPr>
          <p:cNvCxnSpPr>
            <a:cxnSpLocks/>
          </p:cNvCxnSpPr>
          <p:nvPr/>
        </p:nvCxnSpPr>
        <p:spPr>
          <a:xfrm>
            <a:off x="3966829" y="4055401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8" name="Conector recto 387">
            <a:extLst>
              <a:ext uri="{FF2B5EF4-FFF2-40B4-BE49-F238E27FC236}">
                <a16:creationId xmlns:a16="http://schemas.microsoft.com/office/drawing/2014/main" id="{8FEAEAE4-E182-4EF1-AF0F-3A85EBA040E2}"/>
              </a:ext>
            </a:extLst>
          </p:cNvPr>
          <p:cNvCxnSpPr>
            <a:cxnSpLocks/>
          </p:cNvCxnSpPr>
          <p:nvPr/>
        </p:nvCxnSpPr>
        <p:spPr>
          <a:xfrm>
            <a:off x="3972067" y="423963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9" name="Conector recto 388">
            <a:extLst>
              <a:ext uri="{FF2B5EF4-FFF2-40B4-BE49-F238E27FC236}">
                <a16:creationId xmlns:a16="http://schemas.microsoft.com/office/drawing/2014/main" id="{9E23616E-DF43-4D82-97B7-A88A08E7F1E2}"/>
              </a:ext>
            </a:extLst>
          </p:cNvPr>
          <p:cNvCxnSpPr>
            <a:cxnSpLocks/>
          </p:cNvCxnSpPr>
          <p:nvPr/>
        </p:nvCxnSpPr>
        <p:spPr>
          <a:xfrm flipH="1">
            <a:off x="4077786" y="3934611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0" name="Conector recto 389">
            <a:extLst>
              <a:ext uri="{FF2B5EF4-FFF2-40B4-BE49-F238E27FC236}">
                <a16:creationId xmlns:a16="http://schemas.microsoft.com/office/drawing/2014/main" id="{21FD9D56-9A69-4680-8FE1-3C4A231E61F5}"/>
              </a:ext>
            </a:extLst>
          </p:cNvPr>
          <p:cNvCxnSpPr>
            <a:cxnSpLocks/>
          </p:cNvCxnSpPr>
          <p:nvPr/>
        </p:nvCxnSpPr>
        <p:spPr>
          <a:xfrm>
            <a:off x="4005143" y="3911404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1" name="Conector recto 390">
            <a:extLst>
              <a:ext uri="{FF2B5EF4-FFF2-40B4-BE49-F238E27FC236}">
                <a16:creationId xmlns:a16="http://schemas.microsoft.com/office/drawing/2014/main" id="{60040238-0F7B-4C58-9586-24306495FC16}"/>
              </a:ext>
            </a:extLst>
          </p:cNvPr>
          <p:cNvCxnSpPr>
            <a:cxnSpLocks/>
          </p:cNvCxnSpPr>
          <p:nvPr/>
        </p:nvCxnSpPr>
        <p:spPr>
          <a:xfrm>
            <a:off x="4010381" y="4095637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2" name="Conector recto 391">
            <a:extLst>
              <a:ext uri="{FF2B5EF4-FFF2-40B4-BE49-F238E27FC236}">
                <a16:creationId xmlns:a16="http://schemas.microsoft.com/office/drawing/2014/main" id="{90B41B26-F9FF-4CC1-A590-B963295B3BC6}"/>
              </a:ext>
            </a:extLst>
          </p:cNvPr>
          <p:cNvCxnSpPr>
            <a:cxnSpLocks/>
          </p:cNvCxnSpPr>
          <p:nvPr/>
        </p:nvCxnSpPr>
        <p:spPr>
          <a:xfrm flipH="1">
            <a:off x="4118996" y="4274608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3" name="Conector recto 392">
            <a:extLst>
              <a:ext uri="{FF2B5EF4-FFF2-40B4-BE49-F238E27FC236}">
                <a16:creationId xmlns:a16="http://schemas.microsoft.com/office/drawing/2014/main" id="{70FE4A6C-42A7-4D61-8F44-BB1A179EA85F}"/>
              </a:ext>
            </a:extLst>
          </p:cNvPr>
          <p:cNvCxnSpPr>
            <a:cxnSpLocks/>
          </p:cNvCxnSpPr>
          <p:nvPr/>
        </p:nvCxnSpPr>
        <p:spPr>
          <a:xfrm>
            <a:off x="4046353" y="4251401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4" name="Conector recto 393">
            <a:extLst>
              <a:ext uri="{FF2B5EF4-FFF2-40B4-BE49-F238E27FC236}">
                <a16:creationId xmlns:a16="http://schemas.microsoft.com/office/drawing/2014/main" id="{2B92C46B-3DEC-40D3-B306-A352AA3459AA}"/>
              </a:ext>
            </a:extLst>
          </p:cNvPr>
          <p:cNvCxnSpPr>
            <a:cxnSpLocks/>
          </p:cNvCxnSpPr>
          <p:nvPr/>
        </p:nvCxnSpPr>
        <p:spPr>
          <a:xfrm>
            <a:off x="4051591" y="4435634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5" name="Conector recto 394">
            <a:extLst>
              <a:ext uri="{FF2B5EF4-FFF2-40B4-BE49-F238E27FC236}">
                <a16:creationId xmlns:a16="http://schemas.microsoft.com/office/drawing/2014/main" id="{0A346723-8299-4186-BE26-DE6BCF3C62C1}"/>
              </a:ext>
            </a:extLst>
          </p:cNvPr>
          <p:cNvCxnSpPr>
            <a:cxnSpLocks/>
          </p:cNvCxnSpPr>
          <p:nvPr/>
        </p:nvCxnSpPr>
        <p:spPr>
          <a:xfrm flipH="1">
            <a:off x="4152094" y="4298925"/>
            <a:ext cx="19" cy="18282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6" name="Conector recto 395">
            <a:extLst>
              <a:ext uri="{FF2B5EF4-FFF2-40B4-BE49-F238E27FC236}">
                <a16:creationId xmlns:a16="http://schemas.microsoft.com/office/drawing/2014/main" id="{E06FA38B-F0FD-4436-B138-0ACC67897963}"/>
              </a:ext>
            </a:extLst>
          </p:cNvPr>
          <p:cNvCxnSpPr>
            <a:cxnSpLocks/>
          </p:cNvCxnSpPr>
          <p:nvPr/>
        </p:nvCxnSpPr>
        <p:spPr>
          <a:xfrm>
            <a:off x="4079451" y="4275718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7" name="Conector recto 396">
            <a:extLst>
              <a:ext uri="{FF2B5EF4-FFF2-40B4-BE49-F238E27FC236}">
                <a16:creationId xmlns:a16="http://schemas.microsoft.com/office/drawing/2014/main" id="{E7622EE3-B010-4947-9486-6F7453B5D39B}"/>
              </a:ext>
            </a:extLst>
          </p:cNvPr>
          <p:cNvCxnSpPr>
            <a:cxnSpLocks/>
          </p:cNvCxnSpPr>
          <p:nvPr/>
        </p:nvCxnSpPr>
        <p:spPr>
          <a:xfrm>
            <a:off x="4084689" y="4459951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8" name="Conector recto 397">
            <a:extLst>
              <a:ext uri="{FF2B5EF4-FFF2-40B4-BE49-F238E27FC236}">
                <a16:creationId xmlns:a16="http://schemas.microsoft.com/office/drawing/2014/main" id="{44659F80-6E15-434D-8132-FFB441AD3973}"/>
              </a:ext>
            </a:extLst>
          </p:cNvPr>
          <p:cNvCxnSpPr>
            <a:cxnSpLocks/>
          </p:cNvCxnSpPr>
          <p:nvPr/>
        </p:nvCxnSpPr>
        <p:spPr>
          <a:xfrm flipH="1">
            <a:off x="4189044" y="4518313"/>
            <a:ext cx="39" cy="13597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99" name="Conector recto 398">
            <a:extLst>
              <a:ext uri="{FF2B5EF4-FFF2-40B4-BE49-F238E27FC236}">
                <a16:creationId xmlns:a16="http://schemas.microsoft.com/office/drawing/2014/main" id="{A59C8355-5800-4E12-8243-3C0D9BB009B4}"/>
              </a:ext>
            </a:extLst>
          </p:cNvPr>
          <p:cNvCxnSpPr>
            <a:cxnSpLocks/>
          </p:cNvCxnSpPr>
          <p:nvPr/>
        </p:nvCxnSpPr>
        <p:spPr>
          <a:xfrm>
            <a:off x="4120417" y="4505782"/>
            <a:ext cx="14261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0" name="Conector recto 399">
            <a:extLst>
              <a:ext uri="{FF2B5EF4-FFF2-40B4-BE49-F238E27FC236}">
                <a16:creationId xmlns:a16="http://schemas.microsoft.com/office/drawing/2014/main" id="{18E5CA0A-E8D4-4AC3-A9E7-979E2B473B83}"/>
              </a:ext>
            </a:extLst>
          </p:cNvPr>
          <p:cNvCxnSpPr>
            <a:cxnSpLocks/>
          </p:cNvCxnSpPr>
          <p:nvPr/>
        </p:nvCxnSpPr>
        <p:spPr>
          <a:xfrm>
            <a:off x="4124158" y="4654289"/>
            <a:ext cx="151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9" name="Conector recto 418">
            <a:extLst>
              <a:ext uri="{FF2B5EF4-FFF2-40B4-BE49-F238E27FC236}">
                <a16:creationId xmlns:a16="http://schemas.microsoft.com/office/drawing/2014/main" id="{EF79737B-248E-4C25-8DC5-D77E8A8744C3}"/>
              </a:ext>
            </a:extLst>
          </p:cNvPr>
          <p:cNvCxnSpPr>
            <a:cxnSpLocks/>
          </p:cNvCxnSpPr>
          <p:nvPr/>
        </p:nvCxnSpPr>
        <p:spPr>
          <a:xfrm flipH="1">
            <a:off x="4233105" y="4549681"/>
            <a:ext cx="142" cy="17267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0" name="Conector recto 419">
            <a:extLst>
              <a:ext uri="{FF2B5EF4-FFF2-40B4-BE49-F238E27FC236}">
                <a16:creationId xmlns:a16="http://schemas.microsoft.com/office/drawing/2014/main" id="{6E8C7028-3AFB-4230-8CAA-78245AB96676}"/>
              </a:ext>
            </a:extLst>
          </p:cNvPr>
          <p:cNvCxnSpPr>
            <a:cxnSpLocks/>
          </p:cNvCxnSpPr>
          <p:nvPr/>
        </p:nvCxnSpPr>
        <p:spPr>
          <a:xfrm>
            <a:off x="4145173" y="4541358"/>
            <a:ext cx="17916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1" name="Conector recto 420">
            <a:extLst>
              <a:ext uri="{FF2B5EF4-FFF2-40B4-BE49-F238E27FC236}">
                <a16:creationId xmlns:a16="http://schemas.microsoft.com/office/drawing/2014/main" id="{CA152779-4892-45EA-9F2C-94208AD24655}"/>
              </a:ext>
            </a:extLst>
          </p:cNvPr>
          <p:cNvCxnSpPr>
            <a:cxnSpLocks/>
          </p:cNvCxnSpPr>
          <p:nvPr/>
        </p:nvCxnSpPr>
        <p:spPr>
          <a:xfrm>
            <a:off x="4165700" y="4700557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6" name="Conector recto 445">
            <a:extLst>
              <a:ext uri="{FF2B5EF4-FFF2-40B4-BE49-F238E27FC236}">
                <a16:creationId xmlns:a16="http://schemas.microsoft.com/office/drawing/2014/main" id="{057A637B-C859-4F39-A9E7-64728099744C}"/>
              </a:ext>
            </a:extLst>
          </p:cNvPr>
          <p:cNvCxnSpPr>
            <a:cxnSpLocks/>
          </p:cNvCxnSpPr>
          <p:nvPr/>
        </p:nvCxnSpPr>
        <p:spPr>
          <a:xfrm flipH="1">
            <a:off x="4855476" y="5038691"/>
            <a:ext cx="10278" cy="4309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7" name="Conector recto 446">
            <a:extLst>
              <a:ext uri="{FF2B5EF4-FFF2-40B4-BE49-F238E27FC236}">
                <a16:creationId xmlns:a16="http://schemas.microsoft.com/office/drawing/2014/main" id="{3B769DD8-7B60-4ED0-83D5-280191288749}"/>
              </a:ext>
            </a:extLst>
          </p:cNvPr>
          <p:cNvCxnSpPr>
            <a:cxnSpLocks/>
          </p:cNvCxnSpPr>
          <p:nvPr/>
        </p:nvCxnSpPr>
        <p:spPr>
          <a:xfrm>
            <a:off x="4779004" y="5003133"/>
            <a:ext cx="194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8" name="Conector recto 447">
            <a:extLst>
              <a:ext uri="{FF2B5EF4-FFF2-40B4-BE49-F238E27FC236}">
                <a16:creationId xmlns:a16="http://schemas.microsoft.com/office/drawing/2014/main" id="{07D4D018-4649-4BEB-B5F3-7AC995DEAE4A}"/>
              </a:ext>
            </a:extLst>
          </p:cNvPr>
          <p:cNvCxnSpPr>
            <a:cxnSpLocks/>
          </p:cNvCxnSpPr>
          <p:nvPr/>
        </p:nvCxnSpPr>
        <p:spPr>
          <a:xfrm>
            <a:off x="4798821" y="5074305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9" name="Conector recto 448">
            <a:extLst>
              <a:ext uri="{FF2B5EF4-FFF2-40B4-BE49-F238E27FC236}">
                <a16:creationId xmlns:a16="http://schemas.microsoft.com/office/drawing/2014/main" id="{9E357E7D-0743-4350-BB48-0BF3E193833B}"/>
              </a:ext>
            </a:extLst>
          </p:cNvPr>
          <p:cNvCxnSpPr>
            <a:cxnSpLocks/>
          </p:cNvCxnSpPr>
          <p:nvPr/>
        </p:nvCxnSpPr>
        <p:spPr>
          <a:xfrm flipH="1">
            <a:off x="4773096" y="5032873"/>
            <a:ext cx="10278" cy="4309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0" name="Conector recto 449">
            <a:extLst>
              <a:ext uri="{FF2B5EF4-FFF2-40B4-BE49-F238E27FC236}">
                <a16:creationId xmlns:a16="http://schemas.microsoft.com/office/drawing/2014/main" id="{EAA323E5-9025-473F-9F90-9731F7D6F6AB}"/>
              </a:ext>
            </a:extLst>
          </p:cNvPr>
          <p:cNvCxnSpPr>
            <a:cxnSpLocks/>
          </p:cNvCxnSpPr>
          <p:nvPr/>
        </p:nvCxnSpPr>
        <p:spPr>
          <a:xfrm>
            <a:off x="4696624" y="4997315"/>
            <a:ext cx="194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1" name="Conector recto 450">
            <a:extLst>
              <a:ext uri="{FF2B5EF4-FFF2-40B4-BE49-F238E27FC236}">
                <a16:creationId xmlns:a16="http://schemas.microsoft.com/office/drawing/2014/main" id="{E036A1A9-64F6-4C43-9E54-A9CEAAC8C339}"/>
              </a:ext>
            </a:extLst>
          </p:cNvPr>
          <p:cNvCxnSpPr>
            <a:cxnSpLocks/>
          </p:cNvCxnSpPr>
          <p:nvPr/>
        </p:nvCxnSpPr>
        <p:spPr>
          <a:xfrm>
            <a:off x="4716441" y="5068487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8" name="Conector recto 457">
            <a:extLst>
              <a:ext uri="{FF2B5EF4-FFF2-40B4-BE49-F238E27FC236}">
                <a16:creationId xmlns:a16="http://schemas.microsoft.com/office/drawing/2014/main" id="{74D60246-C283-43E5-8CA9-427B9326BEA8}"/>
              </a:ext>
            </a:extLst>
          </p:cNvPr>
          <p:cNvCxnSpPr>
            <a:cxnSpLocks/>
          </p:cNvCxnSpPr>
          <p:nvPr/>
        </p:nvCxnSpPr>
        <p:spPr>
          <a:xfrm flipH="1">
            <a:off x="4703404" y="5019938"/>
            <a:ext cx="10278" cy="4309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59" name="Conector recto 458">
            <a:extLst>
              <a:ext uri="{FF2B5EF4-FFF2-40B4-BE49-F238E27FC236}">
                <a16:creationId xmlns:a16="http://schemas.microsoft.com/office/drawing/2014/main" id="{DC0A7CF2-97D8-4B1E-99F7-42CEB31DC20A}"/>
              </a:ext>
            </a:extLst>
          </p:cNvPr>
          <p:cNvCxnSpPr>
            <a:cxnSpLocks/>
          </p:cNvCxnSpPr>
          <p:nvPr/>
        </p:nvCxnSpPr>
        <p:spPr>
          <a:xfrm>
            <a:off x="4626932" y="4984380"/>
            <a:ext cx="19463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0" name="Conector recto 459">
            <a:extLst>
              <a:ext uri="{FF2B5EF4-FFF2-40B4-BE49-F238E27FC236}">
                <a16:creationId xmlns:a16="http://schemas.microsoft.com/office/drawing/2014/main" id="{9CE82989-5B46-4AF3-97CF-4D09D7C54E2E}"/>
              </a:ext>
            </a:extLst>
          </p:cNvPr>
          <p:cNvCxnSpPr>
            <a:cxnSpLocks/>
          </p:cNvCxnSpPr>
          <p:nvPr/>
        </p:nvCxnSpPr>
        <p:spPr>
          <a:xfrm>
            <a:off x="4646749" y="5055552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6" name="Conector recto 475">
            <a:extLst>
              <a:ext uri="{FF2B5EF4-FFF2-40B4-BE49-F238E27FC236}">
                <a16:creationId xmlns:a16="http://schemas.microsoft.com/office/drawing/2014/main" id="{0BC6DF8A-F12B-4716-B620-14495A6EDB10}"/>
              </a:ext>
            </a:extLst>
          </p:cNvPr>
          <p:cNvCxnSpPr>
            <a:cxnSpLocks/>
          </p:cNvCxnSpPr>
          <p:nvPr/>
        </p:nvCxnSpPr>
        <p:spPr>
          <a:xfrm>
            <a:off x="3845236" y="2466745"/>
            <a:ext cx="0" cy="23095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77" name="Conector recto 476">
            <a:extLst>
              <a:ext uri="{FF2B5EF4-FFF2-40B4-BE49-F238E27FC236}">
                <a16:creationId xmlns:a16="http://schemas.microsoft.com/office/drawing/2014/main" id="{41849A6E-DDAF-448E-8821-6D35A06576F0}"/>
              </a:ext>
            </a:extLst>
          </p:cNvPr>
          <p:cNvCxnSpPr>
            <a:cxnSpLocks/>
          </p:cNvCxnSpPr>
          <p:nvPr/>
        </p:nvCxnSpPr>
        <p:spPr>
          <a:xfrm>
            <a:off x="3784274" y="2380687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8" name="Conector recto 477">
            <a:extLst>
              <a:ext uri="{FF2B5EF4-FFF2-40B4-BE49-F238E27FC236}">
                <a16:creationId xmlns:a16="http://schemas.microsoft.com/office/drawing/2014/main" id="{7C11EA04-BAF1-474C-ABB9-8B3E221B1BAE}"/>
              </a:ext>
            </a:extLst>
          </p:cNvPr>
          <p:cNvCxnSpPr>
            <a:cxnSpLocks/>
          </p:cNvCxnSpPr>
          <p:nvPr/>
        </p:nvCxnSpPr>
        <p:spPr>
          <a:xfrm>
            <a:off x="3784274" y="2697696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79" name="Conector recto 478">
            <a:extLst>
              <a:ext uri="{FF2B5EF4-FFF2-40B4-BE49-F238E27FC236}">
                <a16:creationId xmlns:a16="http://schemas.microsoft.com/office/drawing/2014/main" id="{3A1C6400-2218-434F-9BFB-878509CCC199}"/>
              </a:ext>
            </a:extLst>
          </p:cNvPr>
          <p:cNvCxnSpPr>
            <a:cxnSpLocks/>
          </p:cNvCxnSpPr>
          <p:nvPr/>
        </p:nvCxnSpPr>
        <p:spPr>
          <a:xfrm>
            <a:off x="3873477" y="2948246"/>
            <a:ext cx="0" cy="230951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80" name="Conector recto 479">
            <a:extLst>
              <a:ext uri="{FF2B5EF4-FFF2-40B4-BE49-F238E27FC236}">
                <a16:creationId xmlns:a16="http://schemas.microsoft.com/office/drawing/2014/main" id="{63D3A7FE-CA0D-4808-B7C3-04394BAAE7BA}"/>
              </a:ext>
            </a:extLst>
          </p:cNvPr>
          <p:cNvCxnSpPr>
            <a:cxnSpLocks/>
          </p:cNvCxnSpPr>
          <p:nvPr/>
        </p:nvCxnSpPr>
        <p:spPr>
          <a:xfrm>
            <a:off x="3802037" y="2931107"/>
            <a:ext cx="1451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1" name="Conector recto 480">
            <a:extLst>
              <a:ext uri="{FF2B5EF4-FFF2-40B4-BE49-F238E27FC236}">
                <a16:creationId xmlns:a16="http://schemas.microsoft.com/office/drawing/2014/main" id="{9B776698-849E-4413-ABBA-96DD7A1BB7F2}"/>
              </a:ext>
            </a:extLst>
          </p:cNvPr>
          <p:cNvCxnSpPr>
            <a:cxnSpLocks/>
          </p:cNvCxnSpPr>
          <p:nvPr/>
        </p:nvCxnSpPr>
        <p:spPr>
          <a:xfrm>
            <a:off x="3812515" y="3179197"/>
            <a:ext cx="13446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12" name="Rectángulo 711">
            <a:extLst>
              <a:ext uri="{FF2B5EF4-FFF2-40B4-BE49-F238E27FC236}">
                <a16:creationId xmlns:a16="http://schemas.microsoft.com/office/drawing/2014/main" id="{F6B58B7F-79D8-4B66-8E13-49262BCC23A0}"/>
              </a:ext>
            </a:extLst>
          </p:cNvPr>
          <p:cNvSpPr/>
          <p:nvPr/>
        </p:nvSpPr>
        <p:spPr>
          <a:xfrm>
            <a:off x="4458546" y="5051432"/>
            <a:ext cx="470718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1960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88872" y="213959"/>
            <a:ext cx="8014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rgbClr val="99CCFF"/>
                </a:solidFill>
                <a:latin typeface="Berlin Sans FB" panose="020E0602020502020306" pitchFamily="34" charset="0"/>
              </a:rPr>
              <a:t>RAIN DROPS FREQUENCY</a:t>
            </a:r>
          </a:p>
        </p:txBody>
      </p:sp>
      <p:sp>
        <p:nvSpPr>
          <p:cNvPr id="7" name="TextBox 6" hidden="1"/>
          <p:cNvSpPr txBox="1"/>
          <p:nvPr/>
        </p:nvSpPr>
        <p:spPr>
          <a:xfrm>
            <a:off x="957263" y="2243139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THEY ARE HIGH ENERGY PARTICLES (USUALLY PROTONS), PRODUCED IN ENERGETIC EVENTS SUCH AS SUPERNOVAS THAT TRAVEL ACROSS THE GALAXY…</a:t>
            </a:r>
          </a:p>
        </p:txBody>
      </p:sp>
      <p:sp>
        <p:nvSpPr>
          <p:cNvPr id="11" name="TextBox 10" hidden="1"/>
          <p:cNvSpPr txBox="1"/>
          <p:nvPr/>
        </p:nvSpPr>
        <p:spPr>
          <a:xfrm>
            <a:off x="786384" y="4509923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SOME OF THOSE PARTICLES ARRIVE TO THE EARTH AND COLLIDE WITH IONIZED ATOMS AT THE ATMOSPHERE, THUS DECAYING AND PRODUCING A SHOWER OF PARTICLES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B88C2FA-6ADD-4D13-B44B-9B51E5538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511" y="1530350"/>
            <a:ext cx="7038975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281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39547" y="252059"/>
            <a:ext cx="5512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solidFill>
                  <a:srgbClr val="99CCFF"/>
                </a:solidFill>
                <a:latin typeface="Berlin Sans FB" panose="020E0602020502020306" pitchFamily="34" charset="0"/>
              </a:rPr>
              <a:t>COSMIC RAYS</a:t>
            </a:r>
          </a:p>
        </p:txBody>
      </p:sp>
      <p:sp>
        <p:nvSpPr>
          <p:cNvPr id="7" name="TextBox 6" hidden="1"/>
          <p:cNvSpPr txBox="1"/>
          <p:nvPr/>
        </p:nvSpPr>
        <p:spPr>
          <a:xfrm>
            <a:off x="957263" y="2243139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THEY ARE HIGH ENERGY PARTICLES (USUALLY PROTONS), PRODUCED IN ENERGETIC EVENTS SUCH AS SUPERNOVAS THAT TRAVEL ACROSS THE GALAXY…</a:t>
            </a:r>
          </a:p>
        </p:txBody>
      </p:sp>
      <p:sp>
        <p:nvSpPr>
          <p:cNvPr id="11" name="TextBox 10" hidden="1"/>
          <p:cNvSpPr txBox="1"/>
          <p:nvPr/>
        </p:nvSpPr>
        <p:spPr>
          <a:xfrm>
            <a:off x="786384" y="4509923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SOME OF THOSE PARTICLES ARRIVE TO THE EARTH AND COLLIDE WITH IONIZED ATOMS AT THE ATMOSPHERE, THUS DECAYING AND PRODUCING A SHOWER OF PARTICLES</a:t>
            </a:r>
          </a:p>
        </p:txBody>
      </p:sp>
      <p:pic>
        <p:nvPicPr>
          <p:cNvPr id="4" name="Imagen 3" descr="Imagen que contiene tabla, interior, pastel, plato&#10;&#10;Descripción generada automáticamente">
            <a:extLst>
              <a:ext uri="{FF2B5EF4-FFF2-40B4-BE49-F238E27FC236}">
                <a16:creationId xmlns:a16="http://schemas.microsoft.com/office/drawing/2014/main" id="{F75CC170-D239-4712-9E71-16D3E5BCFA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246" y="1397142"/>
            <a:ext cx="6997507" cy="4423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369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4772" y="264681"/>
            <a:ext cx="5042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rgbClr val="99CCFF"/>
                </a:solidFill>
                <a:latin typeface="Berlin Sans FB" panose="020E0602020502020306" pitchFamily="34" charset="0"/>
              </a:rPr>
              <a:t>DATA ANALYSIS</a:t>
            </a:r>
          </a:p>
        </p:txBody>
      </p:sp>
      <p:sp>
        <p:nvSpPr>
          <p:cNvPr id="7" name="TextBox 6" hidden="1"/>
          <p:cNvSpPr txBox="1"/>
          <p:nvPr/>
        </p:nvSpPr>
        <p:spPr>
          <a:xfrm>
            <a:off x="957263" y="2243139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THEY ARE HIGH ENERGY PARTICLES (USUALLY PROTONS), PRODUCED IN ENERGETIC EVENTS SUCH AS SUPERNOVAS THAT TRAVEL ACROSS THE GALAXY…</a:t>
            </a:r>
          </a:p>
        </p:txBody>
      </p:sp>
      <p:sp>
        <p:nvSpPr>
          <p:cNvPr id="11" name="TextBox 10" hidden="1"/>
          <p:cNvSpPr txBox="1"/>
          <p:nvPr/>
        </p:nvSpPr>
        <p:spPr>
          <a:xfrm>
            <a:off x="786384" y="4509923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SOME OF THOSE PARTICLES ARRIVE TO THE EARTH AND COLLIDE WITH IONIZED ATOMS AT THE ATMOSPHERE, THUS DECAYING AND PRODUCING A SHOWER OF PARTICLES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060BF59-E194-4F7B-99EC-8EE41CBC65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483" y="1497276"/>
            <a:ext cx="8367032" cy="4933006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AB37E1B3-02E9-4FFA-8731-77237CEFE512}"/>
              </a:ext>
            </a:extLst>
          </p:cNvPr>
          <p:cNvSpPr/>
          <p:nvPr/>
        </p:nvSpPr>
        <p:spPr>
          <a:xfrm>
            <a:off x="7589709" y="1802076"/>
            <a:ext cx="1654628" cy="623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D9EEBE4-16F1-4066-8E88-85D50A8828B2}"/>
              </a:ext>
            </a:extLst>
          </p:cNvPr>
          <p:cNvSpPr/>
          <p:nvPr/>
        </p:nvSpPr>
        <p:spPr>
          <a:xfrm>
            <a:off x="6609995" y="5699162"/>
            <a:ext cx="1654628" cy="6238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5966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 hidden="1"/>
          <p:cNvSpPr txBox="1"/>
          <p:nvPr/>
        </p:nvSpPr>
        <p:spPr>
          <a:xfrm>
            <a:off x="957263" y="2243139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THEY ARE HIGH ENERGY PARTICLES (USUALLY PROTONS), PRODUCED IN ENERGETIC EVENTS SUCH AS SUPERNOVAS THAT TRAVEL ACROSS THE GALAXY…</a:t>
            </a:r>
          </a:p>
        </p:txBody>
      </p:sp>
      <p:sp>
        <p:nvSpPr>
          <p:cNvPr id="11" name="TextBox 10" hidden="1"/>
          <p:cNvSpPr txBox="1"/>
          <p:nvPr/>
        </p:nvSpPr>
        <p:spPr>
          <a:xfrm>
            <a:off x="786384" y="4509923"/>
            <a:ext cx="46577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ova" panose="020B0504020202020204" pitchFamily="34" charset="0"/>
              </a:rPr>
              <a:t>SOME OF THOSE PARTICLES ARRIVE TO THE EARTH AND COLLIDE WITH IONIZED ATOMS AT THE ATMOSPHERE, THUS DECAYING AND PRODUCING A SHOWER OF PARTICLES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44DBC1F-3FB8-403E-AB7B-89DE0D573A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851" y="301088"/>
            <a:ext cx="8358297" cy="625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1432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1280</TotalTime>
  <Words>402</Words>
  <Application>Microsoft Macintosh PowerPoint</Application>
  <PresentationFormat>Widescreen</PresentationFormat>
  <Paragraphs>26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Nova</vt:lpstr>
      <vt:lpstr>Berlin Sans FB</vt:lpstr>
      <vt:lpstr>Bodoni 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Microsoft Office User</cp:lastModifiedBy>
  <cp:revision>30</cp:revision>
  <dcterms:created xsi:type="dcterms:W3CDTF">2019-10-09T12:00:43Z</dcterms:created>
  <dcterms:modified xsi:type="dcterms:W3CDTF">2019-10-10T12:07:31Z</dcterms:modified>
</cp:coreProperties>
</file>