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97" r:id="rId3"/>
    <p:sldId id="298" r:id="rId4"/>
    <p:sldId id="299" r:id="rId5"/>
    <p:sldId id="30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rene Del Rosario Crespo Garrido" initials="IDRCG" lastIdx="1" clrIdx="0">
    <p:extLst>
      <p:ext uri="{19B8F6BF-5375-455C-9EA6-DF929625EA0E}">
        <p15:presenceInfo xmlns:p15="http://schemas.microsoft.com/office/powerpoint/2012/main" userId="S-1-5-21-1526224874-1540688658-1361462980-60845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69" d="100"/>
          <a:sy n="69" d="100"/>
        </p:scale>
        <p:origin x="4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8427D-6F4B-4FAD-9C62-B58BD963BC4C}" type="datetimeFigureOut">
              <a:rPr lang="en-US" smtClean="0"/>
              <a:t>30-Sep-19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700FA-0358-4FE3-9AED-841794DF9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14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537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E03C4-7027-4B5D-B6EE-C92FE2E40A6D}" type="datetime1">
              <a:rPr lang="en-GB" smtClean="0"/>
              <a:t>30/09/2019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206A-0041-4C1A-99FE-742158DFBD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493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30480-325F-4013-B290-92262CC29C6C}" type="datetime1">
              <a:rPr lang="en-GB" smtClean="0"/>
              <a:t>30/09/2019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206A-0041-4C1A-99FE-742158DFBD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444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953FA-655F-4657-B909-9EC363225F84}" type="datetime1">
              <a:rPr lang="en-GB" smtClean="0"/>
              <a:t>30/09/2019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206A-0041-4C1A-99FE-742158DFBD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014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982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F8295-3354-4E4C-BBCB-8907D01928E8}" type="datetime1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206A-0041-4C1A-99FE-742158DFBD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42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631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141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064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F5377-A5A3-484B-8A56-ED12989DE4AC}" type="datetime1">
              <a:rPr lang="en-GB" smtClean="0"/>
              <a:t>30/09/2019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206A-0041-4C1A-99FE-742158DFBD5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544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2203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A7841-CCE7-462A-9B51-E2CB65393FFD}" type="datetime1">
              <a:rPr lang="en-GB" smtClean="0"/>
              <a:t>30/09/2019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206A-0041-4C1A-99FE-742158DFBD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546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A32F2-EDD7-4E38-82C3-49337173BCD9}" type="datetime1">
              <a:rPr lang="en-GB" smtClean="0"/>
              <a:t>30/09/2019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206A-0041-4C1A-99FE-742158DFBD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983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937D-6BA1-4F47-8D27-6EDDC992277D}" type="datetime1">
              <a:rPr lang="en-GB" smtClean="0"/>
              <a:t>30/09/2019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206A-0041-4C1A-99FE-742158DFBD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173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57C3-92E5-4183-B31F-A46CEAFDC917}" type="datetime1">
              <a:rPr lang="en-GB" smtClean="0"/>
              <a:t>30/09/2019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206A-0041-4C1A-99FE-742158DFBD52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514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45325" y="778503"/>
            <a:ext cx="10969139" cy="1824345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n-US" sz="5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CIENCIA Y ECONOMÍA</a:t>
            </a:r>
            <a:r>
              <a:rPr lang="en-US" sz="4000" b="1" dirty="0"/>
              <a:t/>
            </a:r>
            <a:br>
              <a:rPr lang="en-US" sz="4000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body" idx="10"/>
          </p:nvPr>
        </p:nvSpPr>
        <p:spPr>
          <a:xfrm>
            <a:off x="223243" y="4176555"/>
            <a:ext cx="2930359" cy="1507958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Irene Crespo Garrido</a:t>
            </a:r>
          </a:p>
          <a:p>
            <a:r>
              <a:rPr lang="es-ES" sz="2000" b="1" dirty="0"/>
              <a:t>HSSIP </a:t>
            </a:r>
            <a:r>
              <a:rPr lang="es-ES" sz="2000" b="1" dirty="0" smtClean="0"/>
              <a:t>Spain</a:t>
            </a:r>
          </a:p>
          <a:p>
            <a:endParaRPr lang="es-ES" sz="2000" b="1" dirty="0" smtClean="0"/>
          </a:p>
          <a:p>
            <a:r>
              <a:rPr lang="es-ES" sz="1800" dirty="0" smtClean="0"/>
              <a:t>CERN – October 2, 2019</a:t>
            </a:r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1D206A-0041-4C1A-99FE-742158DFBD52}" type="slidenum">
              <a:rPr lang="en-GB" smtClean="0"/>
              <a:t>1</a:t>
            </a:fld>
            <a:endParaRPr lang="en-GB" dirty="0"/>
          </a:p>
        </p:txBody>
      </p:sp>
      <p:pic>
        <p:nvPicPr>
          <p:cNvPr id="5" name="Picture 4" descr="File:Einstein paper money.jpg - Wikimedia Common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840" y="2751026"/>
            <a:ext cx="5360277" cy="262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42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1D206A-0041-4C1A-99FE-742158DFBD52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53963" y="169617"/>
            <a:ext cx="6780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u="sng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¿QUIÉN SOY YO?</a:t>
            </a:r>
            <a:endParaRPr lang="en-US" sz="3600" b="1" u="sng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48614" y="4881396"/>
            <a:ext cx="3191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ECONOMISTA especializada en Marketing y Dirección de Empresas/Proyectos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63542" y="1001545"/>
            <a:ext cx="2161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ATS-DO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479355" y="2572138"/>
            <a:ext cx="2315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OFICINA:</a:t>
            </a:r>
          </a:p>
          <a:p>
            <a:r>
              <a:rPr lang="es-ES" b="1" dirty="0" smtClean="0"/>
              <a:t>EDIFICIO 30- 6/043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+41 </a:t>
            </a:r>
            <a:r>
              <a:rPr lang="en-US" dirty="0">
                <a:solidFill>
                  <a:schemeClr val="tx2"/>
                </a:solidFill>
              </a:rPr>
              <a:t>22 76 </a:t>
            </a:r>
            <a:r>
              <a:rPr lang="en-US" dirty="0" smtClean="0">
                <a:solidFill>
                  <a:schemeClr val="tx2"/>
                </a:solidFill>
              </a:rPr>
              <a:t>645 36</a:t>
            </a:r>
          </a:p>
          <a:p>
            <a:r>
              <a:rPr lang="es-ES" dirty="0" smtClean="0">
                <a:solidFill>
                  <a:schemeClr val="tx2"/>
                </a:solidFill>
              </a:rPr>
              <a:t>+34 625 83 12 46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Quad Arrow Callout 2"/>
          <p:cNvSpPr/>
          <p:nvPr/>
        </p:nvSpPr>
        <p:spPr>
          <a:xfrm>
            <a:off x="2942581" y="1532461"/>
            <a:ext cx="6403230" cy="3279684"/>
          </a:xfrm>
          <a:prstGeom prst="quad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94087" y="2756805"/>
            <a:ext cx="2900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IRENE CRESPO GARRIDO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5424" y="2149642"/>
            <a:ext cx="2664934" cy="193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8692" y="2572138"/>
            <a:ext cx="27456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Dos años en el CERN realizando estudios de Impacto Socio-Económico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5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1D206A-0041-4C1A-99FE-742158DFBD52}" type="slidenum">
              <a:rPr lang="en-GB" smtClean="0"/>
              <a:t>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09964" y="212951"/>
            <a:ext cx="9703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</a:t>
            </a:r>
            <a:endParaRPr lang="es-ES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loud Callout 4"/>
          <p:cNvSpPr/>
          <p:nvPr/>
        </p:nvSpPr>
        <p:spPr>
          <a:xfrm rot="353823">
            <a:off x="1030950" y="1091219"/>
            <a:ext cx="3722255" cy="3039583"/>
          </a:xfrm>
          <a:prstGeom prst="cloudCallout">
            <a:avLst>
              <a:gd name="adj1" fmla="val 66221"/>
              <a:gd name="adj2" fmla="val 4171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19058" y="1641514"/>
            <a:ext cx="23460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DE IMPACTO SOCIO-ECONÓMICO DEL CERN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Vertical Scroll 9"/>
          <p:cNvSpPr/>
          <p:nvPr/>
        </p:nvSpPr>
        <p:spPr>
          <a:xfrm>
            <a:off x="5920508" y="1072950"/>
            <a:ext cx="5828145" cy="4533522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659418" y="1819564"/>
            <a:ext cx="43872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Herramientas para analizarlo</a:t>
            </a:r>
          </a:p>
          <a:p>
            <a:pPr algn="ctr"/>
            <a:endParaRPr lang="es-E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Value</a:t>
            </a:r>
            <a:r>
              <a:rPr lang="es-ES" dirty="0" smtClean="0"/>
              <a:t> of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Travel</a:t>
            </a:r>
            <a:r>
              <a:rPr lang="es-ES" dirty="0" smtClean="0"/>
              <a:t> </a:t>
            </a:r>
            <a:r>
              <a:rPr lang="es-ES" dirty="0" err="1" smtClean="0"/>
              <a:t>Cost</a:t>
            </a:r>
            <a:r>
              <a:rPr lang="es-ES" dirty="0" smtClean="0"/>
              <a:t> </a:t>
            </a:r>
            <a:r>
              <a:rPr lang="es-ES" dirty="0" err="1" smtClean="0"/>
              <a:t>Method</a:t>
            </a:r>
            <a:endParaRPr lang="es-ES" dirty="0" smtClean="0"/>
          </a:p>
          <a:p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Utility</a:t>
            </a:r>
            <a:r>
              <a:rPr lang="es-ES" dirty="0" smtClean="0"/>
              <a:t> Sales Ratio</a:t>
            </a:r>
          </a:p>
          <a:p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Salary</a:t>
            </a:r>
            <a:r>
              <a:rPr lang="es-ES" dirty="0" smtClean="0"/>
              <a:t> Premium</a:t>
            </a:r>
          </a:p>
          <a:p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Willingness</a:t>
            </a:r>
            <a:r>
              <a:rPr lang="es-ES" dirty="0" smtClean="0"/>
              <a:t> to </a:t>
            </a:r>
            <a:r>
              <a:rPr lang="es-ES" dirty="0" err="1" smtClean="0"/>
              <a:t>Pay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Cost</a:t>
            </a:r>
            <a:r>
              <a:rPr lang="es-ES" dirty="0" smtClean="0"/>
              <a:t> </a:t>
            </a:r>
            <a:r>
              <a:rPr lang="es-ES" dirty="0" err="1" smtClean="0"/>
              <a:t>Benefit</a:t>
            </a:r>
            <a:r>
              <a:rPr lang="es-ES" dirty="0" smtClean="0"/>
              <a:t> </a:t>
            </a:r>
            <a:r>
              <a:rPr lang="es-ES" dirty="0" err="1" smtClean="0"/>
              <a:t>Analysis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47470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236" y="348161"/>
            <a:ext cx="10969139" cy="940443"/>
          </a:xfrm>
        </p:spPr>
        <p:txBody>
          <a:bodyPr>
            <a:normAutofit/>
          </a:bodyPr>
          <a:lstStyle/>
          <a:p>
            <a:pPr algn="ctr"/>
            <a:r>
              <a:rPr lang="es-E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VAIS A APRENDER?</a:t>
            </a:r>
            <a:endParaRPr lang="en-US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1D206A-0041-4C1A-99FE-742158DFBD52}" type="slidenum">
              <a:rPr lang="en-GB" smtClean="0"/>
              <a:t>4</a:t>
            </a:fld>
            <a:endParaRPr lang="en-GB"/>
          </a:p>
        </p:txBody>
      </p:sp>
      <p:sp>
        <p:nvSpPr>
          <p:cNvPr id="6" name="Flowchart: Alternate Process 5"/>
          <p:cNvSpPr/>
          <p:nvPr/>
        </p:nvSpPr>
        <p:spPr>
          <a:xfrm>
            <a:off x="363679" y="1835281"/>
            <a:ext cx="2817091" cy="1283854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</a:t>
            </a:r>
            <a:r>
              <a:rPr lang="es-ES" dirty="0" smtClean="0"/>
              <a:t> ENTRE IMPACTO ECONÓMICO Y SOCIAL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3373580" y="2364745"/>
            <a:ext cx="1154546" cy="295564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50508" y="1802955"/>
            <a:ext cx="2632364" cy="134850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</a:t>
            </a:r>
            <a:r>
              <a:rPr lang="es-ES" dirty="0" smtClean="0"/>
              <a:t> UTILIZADAS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7446818" y="2320190"/>
            <a:ext cx="1191490" cy="314037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Alternate Process 10"/>
          <p:cNvSpPr/>
          <p:nvPr/>
        </p:nvSpPr>
        <p:spPr>
          <a:xfrm>
            <a:off x="8802254" y="1865292"/>
            <a:ext cx="2780145" cy="1294469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OBTENCIÓN</a:t>
            </a:r>
            <a:r>
              <a:rPr lang="es-ES" dirty="0" smtClean="0"/>
              <a:t> DE LOS RESULTADOS Y SU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INTERPRETACIÓN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iamond 4"/>
          <p:cNvSpPr/>
          <p:nvPr/>
        </p:nvSpPr>
        <p:spPr>
          <a:xfrm>
            <a:off x="4165599" y="3408218"/>
            <a:ext cx="3666837" cy="2398581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Pasar tiempo con ingenieros para ver como se materializan </a:t>
            </a:r>
            <a:r>
              <a:rPr lang="es-ES" smtClean="0"/>
              <a:t>los resultados.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8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2223142"/>
            <a:ext cx="10969139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por vuestra atención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1D206A-0041-4C1A-99FE-742158DFBD5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8235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1" id="{F4843507-DA3C-4FA7-BCB7-27AA0077479B}" vid="{5B871037-CAE6-4CCC-8944-5ADF0D5C1D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2391</TotalTime>
  <Words>125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Theme1</vt:lpstr>
      <vt:lpstr> CIENCIA Y ECONOMÍA </vt:lpstr>
      <vt:lpstr>PowerPoint Presentation</vt:lpstr>
      <vt:lpstr>PowerPoint Presentation</vt:lpstr>
      <vt:lpstr>¿QUÉ VAIS A APRENDER?</vt:lpstr>
      <vt:lpstr>Muchas gracias por vuestra atención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GOODS</dc:title>
  <dc:creator>Irene Del Rosario Crespo Garrido</dc:creator>
  <cp:lastModifiedBy>Irene Del Rosario Crespo Garrido</cp:lastModifiedBy>
  <cp:revision>72</cp:revision>
  <dcterms:created xsi:type="dcterms:W3CDTF">2017-12-18T09:31:02Z</dcterms:created>
  <dcterms:modified xsi:type="dcterms:W3CDTF">2019-09-30T08:38:46Z</dcterms:modified>
</cp:coreProperties>
</file>