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70" r:id="rId4"/>
    <p:sldMasterId id="2147483663" r:id="rId5"/>
  </p:sldMasterIdLst>
  <p:notesMasterIdLst>
    <p:notesMasterId r:id="rId23"/>
  </p:notesMasterIdLst>
  <p:handoutMasterIdLst>
    <p:handoutMasterId r:id="rId24"/>
  </p:handoutMasterIdLst>
  <p:sldIdLst>
    <p:sldId id="256" r:id="rId6"/>
    <p:sldId id="721" r:id="rId7"/>
    <p:sldId id="722" r:id="rId8"/>
    <p:sldId id="723" r:id="rId9"/>
    <p:sldId id="724" r:id="rId10"/>
    <p:sldId id="726" r:id="rId11"/>
    <p:sldId id="725" r:id="rId12"/>
    <p:sldId id="727" r:id="rId13"/>
    <p:sldId id="731" r:id="rId14"/>
    <p:sldId id="729" r:id="rId15"/>
    <p:sldId id="730" r:id="rId16"/>
    <p:sldId id="734" r:id="rId17"/>
    <p:sldId id="732" r:id="rId18"/>
    <p:sldId id="733" r:id="rId19"/>
    <p:sldId id="735" r:id="rId20"/>
    <p:sldId id="737" r:id="rId21"/>
    <p:sldId id="736" r:id="rId22"/>
  </p:sldIdLst>
  <p:sldSz cx="9144000" cy="6858000" type="screen4x3"/>
  <p:notesSz cx="6669088"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EF24948A-87FE-4CA9-B12B-36D2BA5C0533}">
          <p14:sldIdLst>
            <p14:sldId id="256"/>
            <p14:sldId id="721"/>
            <p14:sldId id="722"/>
            <p14:sldId id="723"/>
            <p14:sldId id="724"/>
            <p14:sldId id="726"/>
            <p14:sldId id="725"/>
            <p14:sldId id="727"/>
            <p14:sldId id="731"/>
            <p14:sldId id="729"/>
            <p14:sldId id="730"/>
            <p14:sldId id="734"/>
            <p14:sldId id="732"/>
            <p14:sldId id="733"/>
            <p14:sldId id="735"/>
            <p14:sldId id="737"/>
            <p14:sldId id="73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0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A6FF"/>
    <a:srgbClr val="FFFFFF"/>
    <a:srgbClr val="3A3A3A"/>
    <a:srgbClr val="FF0000"/>
    <a:srgbClr val="0047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86391" autoAdjust="0"/>
  </p:normalViewPr>
  <p:slideViewPr>
    <p:cSldViewPr>
      <p:cViewPr varScale="1">
        <p:scale>
          <a:sx n="69" d="100"/>
          <a:sy n="69" d="100"/>
        </p:scale>
        <p:origin x="1032"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5370"/>
    </p:cViewPr>
  </p:sorterViewPr>
  <p:notesViewPr>
    <p:cSldViewPr>
      <p:cViewPr varScale="1">
        <p:scale>
          <a:sx n="95" d="100"/>
          <a:sy n="95" d="100"/>
        </p:scale>
        <p:origin x="-2658" y="-108"/>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lossent\AppData\Local\Packages\Microsoft.MicrosoftEdge_8wekyb3d8bbwe\TempState\Downloads\Website%20Types%20throughout%20time.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r>
              <a:rPr lang="en-GB"/>
              <a:t>Applications hosted in Openshift</a:t>
            </a:r>
          </a:p>
        </c:rich>
      </c:tx>
      <c:layout/>
      <c:overlay val="0"/>
      <c:spPr>
        <a:noFill/>
        <a:ln>
          <a:noFill/>
        </a:ln>
        <a:effectLst/>
      </c:spPr>
      <c:txPr>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endParaRPr lang="en-US"/>
        </a:p>
      </c:txPr>
    </c:title>
    <c:autoTitleDeleted val="0"/>
    <c:plotArea>
      <c:layout/>
      <c:lineChart>
        <c:grouping val="standard"/>
        <c:varyColors val="0"/>
        <c:ser>
          <c:idx val="0"/>
          <c:order val="0"/>
          <c:spPr>
            <a:ln w="34925" cap="rnd">
              <a:solidFill>
                <a:schemeClr val="lt1"/>
              </a:solidFill>
              <a:round/>
            </a:ln>
            <a:effectLst>
              <a:outerShdw dist="25400" dir="2700000" algn="tl" rotWithShape="0">
                <a:schemeClr val="dk1">
                  <a:tint val="88500"/>
                </a:schemeClr>
              </a:outerShdw>
            </a:effectLst>
          </c:spPr>
          <c:marker>
            <c:symbol val="none"/>
          </c:marker>
          <c:cat>
            <c:numRef>
              <c:f>OpenShift!$A$2113:$A$3061</c:f>
              <c:numCache>
                <c:formatCode>m/d/yyyy</c:formatCode>
                <c:ptCount val="949"/>
                <c:pt idx="0">
                  <c:v>42370</c:v>
                </c:pt>
                <c:pt idx="1">
                  <c:v>42371</c:v>
                </c:pt>
                <c:pt idx="2">
                  <c:v>42372</c:v>
                </c:pt>
                <c:pt idx="3">
                  <c:v>42373</c:v>
                </c:pt>
                <c:pt idx="4">
                  <c:v>42374</c:v>
                </c:pt>
                <c:pt idx="5">
                  <c:v>42375</c:v>
                </c:pt>
                <c:pt idx="6">
                  <c:v>42376</c:v>
                </c:pt>
                <c:pt idx="7">
                  <c:v>42377</c:v>
                </c:pt>
                <c:pt idx="8">
                  <c:v>42378</c:v>
                </c:pt>
                <c:pt idx="9">
                  <c:v>42379</c:v>
                </c:pt>
                <c:pt idx="10">
                  <c:v>42380</c:v>
                </c:pt>
                <c:pt idx="11">
                  <c:v>42381</c:v>
                </c:pt>
                <c:pt idx="12">
                  <c:v>42382</c:v>
                </c:pt>
                <c:pt idx="13">
                  <c:v>42383</c:v>
                </c:pt>
                <c:pt idx="14">
                  <c:v>42384</c:v>
                </c:pt>
                <c:pt idx="15">
                  <c:v>42385</c:v>
                </c:pt>
                <c:pt idx="16">
                  <c:v>42386</c:v>
                </c:pt>
                <c:pt idx="17">
                  <c:v>42387</c:v>
                </c:pt>
                <c:pt idx="18">
                  <c:v>42388</c:v>
                </c:pt>
                <c:pt idx="19">
                  <c:v>42389</c:v>
                </c:pt>
                <c:pt idx="20">
                  <c:v>42390</c:v>
                </c:pt>
                <c:pt idx="21">
                  <c:v>42391</c:v>
                </c:pt>
                <c:pt idx="22">
                  <c:v>42392</c:v>
                </c:pt>
                <c:pt idx="23">
                  <c:v>42393</c:v>
                </c:pt>
                <c:pt idx="24">
                  <c:v>42394</c:v>
                </c:pt>
                <c:pt idx="25">
                  <c:v>42395</c:v>
                </c:pt>
                <c:pt idx="26">
                  <c:v>42396</c:v>
                </c:pt>
                <c:pt idx="27">
                  <c:v>42397</c:v>
                </c:pt>
                <c:pt idx="28">
                  <c:v>42398</c:v>
                </c:pt>
                <c:pt idx="29">
                  <c:v>42399</c:v>
                </c:pt>
                <c:pt idx="30">
                  <c:v>42400</c:v>
                </c:pt>
                <c:pt idx="31">
                  <c:v>42401</c:v>
                </c:pt>
                <c:pt idx="32">
                  <c:v>42402</c:v>
                </c:pt>
                <c:pt idx="33">
                  <c:v>42403</c:v>
                </c:pt>
                <c:pt idx="34">
                  <c:v>42404</c:v>
                </c:pt>
                <c:pt idx="35">
                  <c:v>42405</c:v>
                </c:pt>
                <c:pt idx="36">
                  <c:v>42406</c:v>
                </c:pt>
                <c:pt idx="37">
                  <c:v>42407</c:v>
                </c:pt>
                <c:pt idx="38">
                  <c:v>42408</c:v>
                </c:pt>
                <c:pt idx="39">
                  <c:v>42409</c:v>
                </c:pt>
                <c:pt idx="40">
                  <c:v>42410</c:v>
                </c:pt>
                <c:pt idx="41">
                  <c:v>42411</c:v>
                </c:pt>
                <c:pt idx="42">
                  <c:v>42412</c:v>
                </c:pt>
                <c:pt idx="43">
                  <c:v>42413</c:v>
                </c:pt>
                <c:pt idx="44">
                  <c:v>42414</c:v>
                </c:pt>
                <c:pt idx="45">
                  <c:v>42415</c:v>
                </c:pt>
                <c:pt idx="46">
                  <c:v>42416</c:v>
                </c:pt>
                <c:pt idx="47">
                  <c:v>42417</c:v>
                </c:pt>
                <c:pt idx="48">
                  <c:v>42418</c:v>
                </c:pt>
                <c:pt idx="49">
                  <c:v>42419</c:v>
                </c:pt>
                <c:pt idx="50">
                  <c:v>42420</c:v>
                </c:pt>
                <c:pt idx="51">
                  <c:v>42421</c:v>
                </c:pt>
                <c:pt idx="52">
                  <c:v>42422</c:v>
                </c:pt>
                <c:pt idx="53">
                  <c:v>42423</c:v>
                </c:pt>
                <c:pt idx="54">
                  <c:v>42424</c:v>
                </c:pt>
                <c:pt idx="55">
                  <c:v>42425</c:v>
                </c:pt>
                <c:pt idx="56">
                  <c:v>42426</c:v>
                </c:pt>
                <c:pt idx="57">
                  <c:v>42427</c:v>
                </c:pt>
                <c:pt idx="58">
                  <c:v>42428</c:v>
                </c:pt>
                <c:pt idx="59">
                  <c:v>42429</c:v>
                </c:pt>
                <c:pt idx="60">
                  <c:v>42430</c:v>
                </c:pt>
                <c:pt idx="61">
                  <c:v>42431</c:v>
                </c:pt>
                <c:pt idx="62">
                  <c:v>42432</c:v>
                </c:pt>
                <c:pt idx="63">
                  <c:v>42433</c:v>
                </c:pt>
                <c:pt idx="64">
                  <c:v>42434</c:v>
                </c:pt>
                <c:pt idx="65">
                  <c:v>42435</c:v>
                </c:pt>
                <c:pt idx="66">
                  <c:v>42436</c:v>
                </c:pt>
                <c:pt idx="67">
                  <c:v>42437</c:v>
                </c:pt>
                <c:pt idx="68">
                  <c:v>42438</c:v>
                </c:pt>
                <c:pt idx="69">
                  <c:v>42439</c:v>
                </c:pt>
                <c:pt idx="70">
                  <c:v>42440</c:v>
                </c:pt>
                <c:pt idx="71">
                  <c:v>42441</c:v>
                </c:pt>
                <c:pt idx="72">
                  <c:v>42442</c:v>
                </c:pt>
                <c:pt idx="73">
                  <c:v>42443</c:v>
                </c:pt>
                <c:pt idx="74">
                  <c:v>42444</c:v>
                </c:pt>
                <c:pt idx="75">
                  <c:v>42445</c:v>
                </c:pt>
                <c:pt idx="76">
                  <c:v>42446</c:v>
                </c:pt>
                <c:pt idx="77">
                  <c:v>42447</c:v>
                </c:pt>
                <c:pt idx="78">
                  <c:v>42448</c:v>
                </c:pt>
                <c:pt idx="79">
                  <c:v>42449</c:v>
                </c:pt>
                <c:pt idx="80">
                  <c:v>42450</c:v>
                </c:pt>
                <c:pt idx="81">
                  <c:v>42451</c:v>
                </c:pt>
                <c:pt idx="82">
                  <c:v>42452</c:v>
                </c:pt>
                <c:pt idx="83">
                  <c:v>42453</c:v>
                </c:pt>
                <c:pt idx="84">
                  <c:v>42454</c:v>
                </c:pt>
                <c:pt idx="85">
                  <c:v>42455</c:v>
                </c:pt>
                <c:pt idx="86">
                  <c:v>42456</c:v>
                </c:pt>
                <c:pt idx="87">
                  <c:v>42457</c:v>
                </c:pt>
                <c:pt idx="88">
                  <c:v>42458</c:v>
                </c:pt>
                <c:pt idx="89">
                  <c:v>42459</c:v>
                </c:pt>
                <c:pt idx="90">
                  <c:v>42460</c:v>
                </c:pt>
                <c:pt idx="91">
                  <c:v>42461</c:v>
                </c:pt>
                <c:pt idx="92">
                  <c:v>42462</c:v>
                </c:pt>
                <c:pt idx="93">
                  <c:v>42463</c:v>
                </c:pt>
                <c:pt idx="94">
                  <c:v>42464</c:v>
                </c:pt>
                <c:pt idx="95">
                  <c:v>42465</c:v>
                </c:pt>
                <c:pt idx="96">
                  <c:v>42466</c:v>
                </c:pt>
                <c:pt idx="97">
                  <c:v>42467</c:v>
                </c:pt>
                <c:pt idx="98">
                  <c:v>42468</c:v>
                </c:pt>
                <c:pt idx="99">
                  <c:v>42469</c:v>
                </c:pt>
                <c:pt idx="100">
                  <c:v>42470</c:v>
                </c:pt>
                <c:pt idx="101">
                  <c:v>42471</c:v>
                </c:pt>
                <c:pt idx="102">
                  <c:v>42472</c:v>
                </c:pt>
                <c:pt idx="103">
                  <c:v>42473</c:v>
                </c:pt>
                <c:pt idx="104">
                  <c:v>42474</c:v>
                </c:pt>
                <c:pt idx="105">
                  <c:v>42475</c:v>
                </c:pt>
                <c:pt idx="106">
                  <c:v>42476</c:v>
                </c:pt>
                <c:pt idx="107">
                  <c:v>42477</c:v>
                </c:pt>
                <c:pt idx="108">
                  <c:v>42478</c:v>
                </c:pt>
                <c:pt idx="109">
                  <c:v>42479</c:v>
                </c:pt>
                <c:pt idx="110">
                  <c:v>42480</c:v>
                </c:pt>
                <c:pt idx="111">
                  <c:v>42481</c:v>
                </c:pt>
                <c:pt idx="112">
                  <c:v>42482</c:v>
                </c:pt>
                <c:pt idx="113">
                  <c:v>42483</c:v>
                </c:pt>
                <c:pt idx="114">
                  <c:v>42484</c:v>
                </c:pt>
                <c:pt idx="115">
                  <c:v>42485</c:v>
                </c:pt>
                <c:pt idx="116">
                  <c:v>42486</c:v>
                </c:pt>
                <c:pt idx="117">
                  <c:v>42487</c:v>
                </c:pt>
                <c:pt idx="118">
                  <c:v>42488</c:v>
                </c:pt>
                <c:pt idx="119">
                  <c:v>42489</c:v>
                </c:pt>
                <c:pt idx="120">
                  <c:v>42490</c:v>
                </c:pt>
                <c:pt idx="121">
                  <c:v>42491</c:v>
                </c:pt>
                <c:pt idx="122">
                  <c:v>42492</c:v>
                </c:pt>
                <c:pt idx="123">
                  <c:v>42493</c:v>
                </c:pt>
                <c:pt idx="124">
                  <c:v>42494</c:v>
                </c:pt>
                <c:pt idx="125">
                  <c:v>42495</c:v>
                </c:pt>
                <c:pt idx="126">
                  <c:v>42496</c:v>
                </c:pt>
                <c:pt idx="127">
                  <c:v>42497</c:v>
                </c:pt>
                <c:pt idx="128">
                  <c:v>42498</c:v>
                </c:pt>
                <c:pt idx="129">
                  <c:v>42499</c:v>
                </c:pt>
                <c:pt idx="130">
                  <c:v>42500</c:v>
                </c:pt>
                <c:pt idx="131">
                  <c:v>42501</c:v>
                </c:pt>
                <c:pt idx="132">
                  <c:v>42557</c:v>
                </c:pt>
                <c:pt idx="133">
                  <c:v>42558</c:v>
                </c:pt>
                <c:pt idx="134">
                  <c:v>42559</c:v>
                </c:pt>
                <c:pt idx="135">
                  <c:v>42560</c:v>
                </c:pt>
                <c:pt idx="136">
                  <c:v>42561</c:v>
                </c:pt>
                <c:pt idx="137">
                  <c:v>42562</c:v>
                </c:pt>
                <c:pt idx="138">
                  <c:v>42563</c:v>
                </c:pt>
                <c:pt idx="139">
                  <c:v>42564</c:v>
                </c:pt>
                <c:pt idx="140">
                  <c:v>42565</c:v>
                </c:pt>
                <c:pt idx="141">
                  <c:v>42566</c:v>
                </c:pt>
                <c:pt idx="142">
                  <c:v>42567</c:v>
                </c:pt>
                <c:pt idx="143">
                  <c:v>42568</c:v>
                </c:pt>
                <c:pt idx="144">
                  <c:v>42569</c:v>
                </c:pt>
                <c:pt idx="145">
                  <c:v>42570</c:v>
                </c:pt>
                <c:pt idx="146">
                  <c:v>42571</c:v>
                </c:pt>
                <c:pt idx="147">
                  <c:v>42572</c:v>
                </c:pt>
                <c:pt idx="148">
                  <c:v>42573</c:v>
                </c:pt>
                <c:pt idx="149">
                  <c:v>42574</c:v>
                </c:pt>
                <c:pt idx="150">
                  <c:v>42575</c:v>
                </c:pt>
                <c:pt idx="151">
                  <c:v>42576</c:v>
                </c:pt>
                <c:pt idx="152">
                  <c:v>42577</c:v>
                </c:pt>
                <c:pt idx="153">
                  <c:v>42578</c:v>
                </c:pt>
                <c:pt idx="154">
                  <c:v>42579</c:v>
                </c:pt>
                <c:pt idx="155">
                  <c:v>42580</c:v>
                </c:pt>
                <c:pt idx="156">
                  <c:v>42581</c:v>
                </c:pt>
                <c:pt idx="157">
                  <c:v>42582</c:v>
                </c:pt>
                <c:pt idx="158">
                  <c:v>42583</c:v>
                </c:pt>
                <c:pt idx="159">
                  <c:v>42584</c:v>
                </c:pt>
                <c:pt idx="160">
                  <c:v>42585</c:v>
                </c:pt>
                <c:pt idx="161">
                  <c:v>42586</c:v>
                </c:pt>
                <c:pt idx="162">
                  <c:v>42587</c:v>
                </c:pt>
                <c:pt idx="163">
                  <c:v>42588</c:v>
                </c:pt>
                <c:pt idx="164">
                  <c:v>42589</c:v>
                </c:pt>
                <c:pt idx="165">
                  <c:v>42590</c:v>
                </c:pt>
                <c:pt idx="166">
                  <c:v>42591</c:v>
                </c:pt>
                <c:pt idx="167">
                  <c:v>42592</c:v>
                </c:pt>
                <c:pt idx="168">
                  <c:v>42593</c:v>
                </c:pt>
                <c:pt idx="169">
                  <c:v>42594</c:v>
                </c:pt>
                <c:pt idx="170">
                  <c:v>42595</c:v>
                </c:pt>
                <c:pt idx="171">
                  <c:v>42596</c:v>
                </c:pt>
                <c:pt idx="172">
                  <c:v>42597</c:v>
                </c:pt>
                <c:pt idx="173">
                  <c:v>42598</c:v>
                </c:pt>
                <c:pt idx="174">
                  <c:v>42599</c:v>
                </c:pt>
                <c:pt idx="175">
                  <c:v>42600</c:v>
                </c:pt>
                <c:pt idx="176">
                  <c:v>42601</c:v>
                </c:pt>
                <c:pt idx="177">
                  <c:v>42602</c:v>
                </c:pt>
                <c:pt idx="178">
                  <c:v>42603</c:v>
                </c:pt>
                <c:pt idx="179">
                  <c:v>42604</c:v>
                </c:pt>
                <c:pt idx="180">
                  <c:v>42605</c:v>
                </c:pt>
                <c:pt idx="181">
                  <c:v>42606</c:v>
                </c:pt>
                <c:pt idx="182">
                  <c:v>42607</c:v>
                </c:pt>
                <c:pt idx="183">
                  <c:v>42608</c:v>
                </c:pt>
                <c:pt idx="184">
                  <c:v>42609</c:v>
                </c:pt>
                <c:pt idx="185">
                  <c:v>42610</c:v>
                </c:pt>
                <c:pt idx="186">
                  <c:v>42611</c:v>
                </c:pt>
                <c:pt idx="187">
                  <c:v>42612</c:v>
                </c:pt>
                <c:pt idx="188">
                  <c:v>42613</c:v>
                </c:pt>
                <c:pt idx="189">
                  <c:v>42614</c:v>
                </c:pt>
                <c:pt idx="190">
                  <c:v>42615</c:v>
                </c:pt>
                <c:pt idx="191">
                  <c:v>42616</c:v>
                </c:pt>
                <c:pt idx="192">
                  <c:v>42617</c:v>
                </c:pt>
                <c:pt idx="193">
                  <c:v>42618</c:v>
                </c:pt>
                <c:pt idx="194">
                  <c:v>42619</c:v>
                </c:pt>
                <c:pt idx="195">
                  <c:v>42620</c:v>
                </c:pt>
                <c:pt idx="196">
                  <c:v>42621</c:v>
                </c:pt>
                <c:pt idx="197">
                  <c:v>42622</c:v>
                </c:pt>
                <c:pt idx="198">
                  <c:v>42623</c:v>
                </c:pt>
                <c:pt idx="199">
                  <c:v>42624</c:v>
                </c:pt>
                <c:pt idx="200">
                  <c:v>42625</c:v>
                </c:pt>
                <c:pt idx="201">
                  <c:v>42626</c:v>
                </c:pt>
                <c:pt idx="202">
                  <c:v>42627</c:v>
                </c:pt>
                <c:pt idx="203">
                  <c:v>42628</c:v>
                </c:pt>
                <c:pt idx="204">
                  <c:v>42629</c:v>
                </c:pt>
                <c:pt idx="205">
                  <c:v>42630</c:v>
                </c:pt>
                <c:pt idx="206">
                  <c:v>42631</c:v>
                </c:pt>
                <c:pt idx="207">
                  <c:v>42632</c:v>
                </c:pt>
                <c:pt idx="208">
                  <c:v>42634</c:v>
                </c:pt>
                <c:pt idx="209">
                  <c:v>42635</c:v>
                </c:pt>
                <c:pt idx="210">
                  <c:v>42636</c:v>
                </c:pt>
                <c:pt idx="211">
                  <c:v>42637</c:v>
                </c:pt>
                <c:pt idx="212">
                  <c:v>42638</c:v>
                </c:pt>
                <c:pt idx="213">
                  <c:v>42639</c:v>
                </c:pt>
                <c:pt idx="214">
                  <c:v>42640</c:v>
                </c:pt>
                <c:pt idx="215">
                  <c:v>42641</c:v>
                </c:pt>
                <c:pt idx="216">
                  <c:v>42642</c:v>
                </c:pt>
                <c:pt idx="217">
                  <c:v>42643</c:v>
                </c:pt>
                <c:pt idx="218">
                  <c:v>42644</c:v>
                </c:pt>
                <c:pt idx="219">
                  <c:v>42645</c:v>
                </c:pt>
                <c:pt idx="220">
                  <c:v>42646</c:v>
                </c:pt>
                <c:pt idx="221">
                  <c:v>42647</c:v>
                </c:pt>
                <c:pt idx="222">
                  <c:v>42648</c:v>
                </c:pt>
                <c:pt idx="223">
                  <c:v>42649</c:v>
                </c:pt>
                <c:pt idx="224">
                  <c:v>42650</c:v>
                </c:pt>
                <c:pt idx="225">
                  <c:v>42651</c:v>
                </c:pt>
                <c:pt idx="226">
                  <c:v>42652</c:v>
                </c:pt>
                <c:pt idx="227">
                  <c:v>42653</c:v>
                </c:pt>
                <c:pt idx="228">
                  <c:v>42654</c:v>
                </c:pt>
                <c:pt idx="229">
                  <c:v>42655</c:v>
                </c:pt>
                <c:pt idx="230">
                  <c:v>42656</c:v>
                </c:pt>
                <c:pt idx="231">
                  <c:v>42657</c:v>
                </c:pt>
                <c:pt idx="232">
                  <c:v>42658</c:v>
                </c:pt>
                <c:pt idx="233">
                  <c:v>42659</c:v>
                </c:pt>
                <c:pt idx="234">
                  <c:v>42660</c:v>
                </c:pt>
                <c:pt idx="235">
                  <c:v>42661</c:v>
                </c:pt>
                <c:pt idx="236">
                  <c:v>42662</c:v>
                </c:pt>
                <c:pt idx="237">
                  <c:v>42663</c:v>
                </c:pt>
                <c:pt idx="238">
                  <c:v>42664</c:v>
                </c:pt>
                <c:pt idx="239">
                  <c:v>42665</c:v>
                </c:pt>
                <c:pt idx="240">
                  <c:v>42666</c:v>
                </c:pt>
                <c:pt idx="241">
                  <c:v>42667</c:v>
                </c:pt>
                <c:pt idx="242">
                  <c:v>42668</c:v>
                </c:pt>
                <c:pt idx="243">
                  <c:v>42669</c:v>
                </c:pt>
                <c:pt idx="244">
                  <c:v>42670</c:v>
                </c:pt>
                <c:pt idx="245">
                  <c:v>42671</c:v>
                </c:pt>
                <c:pt idx="246">
                  <c:v>42672</c:v>
                </c:pt>
                <c:pt idx="247">
                  <c:v>42673</c:v>
                </c:pt>
                <c:pt idx="248">
                  <c:v>42674</c:v>
                </c:pt>
                <c:pt idx="249">
                  <c:v>42675</c:v>
                </c:pt>
                <c:pt idx="250">
                  <c:v>42676</c:v>
                </c:pt>
                <c:pt idx="251">
                  <c:v>42677</c:v>
                </c:pt>
                <c:pt idx="252">
                  <c:v>42678</c:v>
                </c:pt>
                <c:pt idx="253">
                  <c:v>42679</c:v>
                </c:pt>
                <c:pt idx="254">
                  <c:v>42680</c:v>
                </c:pt>
                <c:pt idx="255">
                  <c:v>42681</c:v>
                </c:pt>
                <c:pt idx="256">
                  <c:v>42682</c:v>
                </c:pt>
                <c:pt idx="257">
                  <c:v>42683</c:v>
                </c:pt>
                <c:pt idx="258">
                  <c:v>42684</c:v>
                </c:pt>
                <c:pt idx="259">
                  <c:v>42685</c:v>
                </c:pt>
                <c:pt idx="260">
                  <c:v>42686</c:v>
                </c:pt>
                <c:pt idx="261">
                  <c:v>42687</c:v>
                </c:pt>
                <c:pt idx="262">
                  <c:v>42688</c:v>
                </c:pt>
                <c:pt idx="263">
                  <c:v>42689</c:v>
                </c:pt>
                <c:pt idx="264">
                  <c:v>42690</c:v>
                </c:pt>
                <c:pt idx="265">
                  <c:v>42691</c:v>
                </c:pt>
                <c:pt idx="266">
                  <c:v>42692</c:v>
                </c:pt>
                <c:pt idx="267">
                  <c:v>42693</c:v>
                </c:pt>
                <c:pt idx="268">
                  <c:v>42694</c:v>
                </c:pt>
                <c:pt idx="269">
                  <c:v>42695</c:v>
                </c:pt>
                <c:pt idx="270">
                  <c:v>42696</c:v>
                </c:pt>
                <c:pt idx="271">
                  <c:v>42697</c:v>
                </c:pt>
                <c:pt idx="272">
                  <c:v>42698</c:v>
                </c:pt>
                <c:pt idx="273">
                  <c:v>42699</c:v>
                </c:pt>
                <c:pt idx="274">
                  <c:v>42700</c:v>
                </c:pt>
                <c:pt idx="275">
                  <c:v>42701</c:v>
                </c:pt>
                <c:pt idx="276">
                  <c:v>42702</c:v>
                </c:pt>
                <c:pt idx="277">
                  <c:v>42703</c:v>
                </c:pt>
                <c:pt idx="278">
                  <c:v>42704</c:v>
                </c:pt>
                <c:pt idx="279">
                  <c:v>42705</c:v>
                </c:pt>
                <c:pt idx="280">
                  <c:v>42706</c:v>
                </c:pt>
                <c:pt idx="281">
                  <c:v>42707</c:v>
                </c:pt>
                <c:pt idx="282">
                  <c:v>42708</c:v>
                </c:pt>
                <c:pt idx="283">
                  <c:v>42709</c:v>
                </c:pt>
                <c:pt idx="284">
                  <c:v>42710</c:v>
                </c:pt>
                <c:pt idx="285">
                  <c:v>42711</c:v>
                </c:pt>
                <c:pt idx="286">
                  <c:v>42712</c:v>
                </c:pt>
                <c:pt idx="287">
                  <c:v>42713</c:v>
                </c:pt>
                <c:pt idx="288">
                  <c:v>42714</c:v>
                </c:pt>
                <c:pt idx="289">
                  <c:v>42715</c:v>
                </c:pt>
                <c:pt idx="290">
                  <c:v>42716</c:v>
                </c:pt>
                <c:pt idx="291">
                  <c:v>42717</c:v>
                </c:pt>
                <c:pt idx="292">
                  <c:v>42718</c:v>
                </c:pt>
                <c:pt idx="293">
                  <c:v>42719</c:v>
                </c:pt>
                <c:pt idx="294">
                  <c:v>42720</c:v>
                </c:pt>
                <c:pt idx="295">
                  <c:v>42721</c:v>
                </c:pt>
                <c:pt idx="296">
                  <c:v>42722</c:v>
                </c:pt>
                <c:pt idx="297">
                  <c:v>42723</c:v>
                </c:pt>
                <c:pt idx="298">
                  <c:v>42724</c:v>
                </c:pt>
                <c:pt idx="299">
                  <c:v>42725</c:v>
                </c:pt>
                <c:pt idx="300">
                  <c:v>42726</c:v>
                </c:pt>
                <c:pt idx="301">
                  <c:v>42727</c:v>
                </c:pt>
                <c:pt idx="302">
                  <c:v>42728</c:v>
                </c:pt>
                <c:pt idx="303">
                  <c:v>42729</c:v>
                </c:pt>
                <c:pt idx="304">
                  <c:v>42730</c:v>
                </c:pt>
                <c:pt idx="305">
                  <c:v>42731</c:v>
                </c:pt>
                <c:pt idx="306">
                  <c:v>42732</c:v>
                </c:pt>
                <c:pt idx="307">
                  <c:v>42733</c:v>
                </c:pt>
                <c:pt idx="308">
                  <c:v>42734</c:v>
                </c:pt>
                <c:pt idx="309">
                  <c:v>42735</c:v>
                </c:pt>
                <c:pt idx="310">
                  <c:v>42736</c:v>
                </c:pt>
                <c:pt idx="311">
                  <c:v>42737</c:v>
                </c:pt>
                <c:pt idx="312">
                  <c:v>42738</c:v>
                </c:pt>
                <c:pt idx="313">
                  <c:v>42739</c:v>
                </c:pt>
                <c:pt idx="314">
                  <c:v>42740</c:v>
                </c:pt>
                <c:pt idx="315">
                  <c:v>42741</c:v>
                </c:pt>
                <c:pt idx="316">
                  <c:v>42742</c:v>
                </c:pt>
                <c:pt idx="317">
                  <c:v>42743</c:v>
                </c:pt>
                <c:pt idx="318">
                  <c:v>42744</c:v>
                </c:pt>
                <c:pt idx="319">
                  <c:v>42745</c:v>
                </c:pt>
                <c:pt idx="320">
                  <c:v>42746</c:v>
                </c:pt>
                <c:pt idx="321">
                  <c:v>42747</c:v>
                </c:pt>
                <c:pt idx="322">
                  <c:v>42748</c:v>
                </c:pt>
                <c:pt idx="323">
                  <c:v>42749</c:v>
                </c:pt>
                <c:pt idx="324">
                  <c:v>42750</c:v>
                </c:pt>
                <c:pt idx="325">
                  <c:v>42751</c:v>
                </c:pt>
                <c:pt idx="326">
                  <c:v>42752</c:v>
                </c:pt>
                <c:pt idx="327">
                  <c:v>42753</c:v>
                </c:pt>
                <c:pt idx="328">
                  <c:v>42754</c:v>
                </c:pt>
                <c:pt idx="329">
                  <c:v>42755</c:v>
                </c:pt>
                <c:pt idx="330">
                  <c:v>42756</c:v>
                </c:pt>
                <c:pt idx="331">
                  <c:v>42757</c:v>
                </c:pt>
                <c:pt idx="332">
                  <c:v>42758</c:v>
                </c:pt>
                <c:pt idx="333">
                  <c:v>42759</c:v>
                </c:pt>
                <c:pt idx="334">
                  <c:v>42760</c:v>
                </c:pt>
                <c:pt idx="335">
                  <c:v>42761</c:v>
                </c:pt>
                <c:pt idx="336">
                  <c:v>42762</c:v>
                </c:pt>
                <c:pt idx="337">
                  <c:v>42763</c:v>
                </c:pt>
                <c:pt idx="338">
                  <c:v>42764</c:v>
                </c:pt>
                <c:pt idx="339">
                  <c:v>42765</c:v>
                </c:pt>
                <c:pt idx="340">
                  <c:v>42766</c:v>
                </c:pt>
                <c:pt idx="341">
                  <c:v>42767</c:v>
                </c:pt>
                <c:pt idx="342">
                  <c:v>42768</c:v>
                </c:pt>
                <c:pt idx="343">
                  <c:v>42769</c:v>
                </c:pt>
                <c:pt idx="344">
                  <c:v>42770</c:v>
                </c:pt>
                <c:pt idx="345">
                  <c:v>42771</c:v>
                </c:pt>
                <c:pt idx="346">
                  <c:v>42772</c:v>
                </c:pt>
                <c:pt idx="347">
                  <c:v>42773</c:v>
                </c:pt>
                <c:pt idx="348">
                  <c:v>42774</c:v>
                </c:pt>
                <c:pt idx="349">
                  <c:v>42775</c:v>
                </c:pt>
                <c:pt idx="350">
                  <c:v>42776</c:v>
                </c:pt>
                <c:pt idx="351">
                  <c:v>42777</c:v>
                </c:pt>
                <c:pt idx="352">
                  <c:v>42778</c:v>
                </c:pt>
                <c:pt idx="353">
                  <c:v>42779</c:v>
                </c:pt>
                <c:pt idx="354">
                  <c:v>42780</c:v>
                </c:pt>
                <c:pt idx="355">
                  <c:v>42781</c:v>
                </c:pt>
                <c:pt idx="356">
                  <c:v>42782</c:v>
                </c:pt>
                <c:pt idx="357">
                  <c:v>42783</c:v>
                </c:pt>
                <c:pt idx="358">
                  <c:v>42784</c:v>
                </c:pt>
                <c:pt idx="359">
                  <c:v>42785</c:v>
                </c:pt>
                <c:pt idx="360">
                  <c:v>42786</c:v>
                </c:pt>
                <c:pt idx="361">
                  <c:v>42787</c:v>
                </c:pt>
                <c:pt idx="362">
                  <c:v>42788</c:v>
                </c:pt>
                <c:pt idx="363">
                  <c:v>42789</c:v>
                </c:pt>
                <c:pt idx="364">
                  <c:v>42790</c:v>
                </c:pt>
                <c:pt idx="365">
                  <c:v>42791</c:v>
                </c:pt>
                <c:pt idx="366">
                  <c:v>42792</c:v>
                </c:pt>
                <c:pt idx="367">
                  <c:v>42793</c:v>
                </c:pt>
                <c:pt idx="368">
                  <c:v>42794</c:v>
                </c:pt>
                <c:pt idx="369">
                  <c:v>42795</c:v>
                </c:pt>
                <c:pt idx="370">
                  <c:v>42796</c:v>
                </c:pt>
                <c:pt idx="371">
                  <c:v>42797</c:v>
                </c:pt>
                <c:pt idx="372">
                  <c:v>42798</c:v>
                </c:pt>
                <c:pt idx="373">
                  <c:v>42799</c:v>
                </c:pt>
                <c:pt idx="374">
                  <c:v>42800</c:v>
                </c:pt>
                <c:pt idx="375">
                  <c:v>42801</c:v>
                </c:pt>
                <c:pt idx="376">
                  <c:v>42802</c:v>
                </c:pt>
                <c:pt idx="377">
                  <c:v>42803</c:v>
                </c:pt>
                <c:pt idx="378">
                  <c:v>42804</c:v>
                </c:pt>
                <c:pt idx="379">
                  <c:v>42805</c:v>
                </c:pt>
                <c:pt idx="380">
                  <c:v>42806</c:v>
                </c:pt>
                <c:pt idx="381">
                  <c:v>42807</c:v>
                </c:pt>
                <c:pt idx="382">
                  <c:v>42808</c:v>
                </c:pt>
                <c:pt idx="383">
                  <c:v>42809</c:v>
                </c:pt>
                <c:pt idx="384">
                  <c:v>42810</c:v>
                </c:pt>
                <c:pt idx="385">
                  <c:v>42811</c:v>
                </c:pt>
                <c:pt idx="386">
                  <c:v>42812</c:v>
                </c:pt>
                <c:pt idx="387">
                  <c:v>42813</c:v>
                </c:pt>
                <c:pt idx="388">
                  <c:v>42814</c:v>
                </c:pt>
                <c:pt idx="389">
                  <c:v>42815</c:v>
                </c:pt>
                <c:pt idx="390">
                  <c:v>42816</c:v>
                </c:pt>
                <c:pt idx="391">
                  <c:v>42817</c:v>
                </c:pt>
                <c:pt idx="392">
                  <c:v>42818</c:v>
                </c:pt>
                <c:pt idx="393">
                  <c:v>42819</c:v>
                </c:pt>
                <c:pt idx="394">
                  <c:v>42820</c:v>
                </c:pt>
                <c:pt idx="395">
                  <c:v>42821</c:v>
                </c:pt>
                <c:pt idx="396">
                  <c:v>42822</c:v>
                </c:pt>
                <c:pt idx="397">
                  <c:v>42823</c:v>
                </c:pt>
                <c:pt idx="398">
                  <c:v>42824</c:v>
                </c:pt>
                <c:pt idx="399">
                  <c:v>42825</c:v>
                </c:pt>
                <c:pt idx="400">
                  <c:v>42826</c:v>
                </c:pt>
                <c:pt idx="401">
                  <c:v>42827</c:v>
                </c:pt>
                <c:pt idx="402">
                  <c:v>42828</c:v>
                </c:pt>
                <c:pt idx="403">
                  <c:v>42829</c:v>
                </c:pt>
                <c:pt idx="404">
                  <c:v>42830</c:v>
                </c:pt>
                <c:pt idx="405">
                  <c:v>42831</c:v>
                </c:pt>
                <c:pt idx="406">
                  <c:v>42832</c:v>
                </c:pt>
                <c:pt idx="407">
                  <c:v>42833</c:v>
                </c:pt>
                <c:pt idx="408">
                  <c:v>42834</c:v>
                </c:pt>
                <c:pt idx="409">
                  <c:v>42835</c:v>
                </c:pt>
                <c:pt idx="410">
                  <c:v>42836</c:v>
                </c:pt>
                <c:pt idx="411">
                  <c:v>42837</c:v>
                </c:pt>
                <c:pt idx="412">
                  <c:v>42838</c:v>
                </c:pt>
                <c:pt idx="413">
                  <c:v>42839</c:v>
                </c:pt>
                <c:pt idx="414">
                  <c:v>42840</c:v>
                </c:pt>
                <c:pt idx="415">
                  <c:v>42841</c:v>
                </c:pt>
                <c:pt idx="416">
                  <c:v>42842</c:v>
                </c:pt>
                <c:pt idx="417">
                  <c:v>42843</c:v>
                </c:pt>
                <c:pt idx="418">
                  <c:v>42844</c:v>
                </c:pt>
                <c:pt idx="419">
                  <c:v>42845</c:v>
                </c:pt>
                <c:pt idx="420">
                  <c:v>42846</c:v>
                </c:pt>
                <c:pt idx="421">
                  <c:v>42847</c:v>
                </c:pt>
                <c:pt idx="422">
                  <c:v>42848</c:v>
                </c:pt>
                <c:pt idx="423">
                  <c:v>42849</c:v>
                </c:pt>
                <c:pt idx="424">
                  <c:v>42850</c:v>
                </c:pt>
                <c:pt idx="425">
                  <c:v>42851</c:v>
                </c:pt>
                <c:pt idx="426">
                  <c:v>42852</c:v>
                </c:pt>
                <c:pt idx="427">
                  <c:v>42853</c:v>
                </c:pt>
                <c:pt idx="428">
                  <c:v>42854</c:v>
                </c:pt>
                <c:pt idx="429">
                  <c:v>42855</c:v>
                </c:pt>
                <c:pt idx="430">
                  <c:v>42856</c:v>
                </c:pt>
                <c:pt idx="431">
                  <c:v>42857</c:v>
                </c:pt>
                <c:pt idx="432">
                  <c:v>42858</c:v>
                </c:pt>
                <c:pt idx="433">
                  <c:v>42859</c:v>
                </c:pt>
                <c:pt idx="434">
                  <c:v>42860</c:v>
                </c:pt>
                <c:pt idx="435">
                  <c:v>42861</c:v>
                </c:pt>
                <c:pt idx="436">
                  <c:v>42862</c:v>
                </c:pt>
                <c:pt idx="437">
                  <c:v>42863</c:v>
                </c:pt>
                <c:pt idx="438">
                  <c:v>42864</c:v>
                </c:pt>
                <c:pt idx="439">
                  <c:v>42865</c:v>
                </c:pt>
                <c:pt idx="440">
                  <c:v>42866</c:v>
                </c:pt>
                <c:pt idx="441">
                  <c:v>42867</c:v>
                </c:pt>
                <c:pt idx="442">
                  <c:v>42868</c:v>
                </c:pt>
                <c:pt idx="443">
                  <c:v>42869</c:v>
                </c:pt>
                <c:pt idx="444">
                  <c:v>42870</c:v>
                </c:pt>
                <c:pt idx="445">
                  <c:v>42871</c:v>
                </c:pt>
                <c:pt idx="446">
                  <c:v>42872</c:v>
                </c:pt>
                <c:pt idx="447">
                  <c:v>42873</c:v>
                </c:pt>
                <c:pt idx="448">
                  <c:v>42874</c:v>
                </c:pt>
                <c:pt idx="449">
                  <c:v>42875</c:v>
                </c:pt>
                <c:pt idx="450">
                  <c:v>42876</c:v>
                </c:pt>
                <c:pt idx="451">
                  <c:v>42877</c:v>
                </c:pt>
                <c:pt idx="452">
                  <c:v>42878</c:v>
                </c:pt>
                <c:pt idx="453">
                  <c:v>42879</c:v>
                </c:pt>
                <c:pt idx="454">
                  <c:v>42880</c:v>
                </c:pt>
                <c:pt idx="455">
                  <c:v>42881</c:v>
                </c:pt>
                <c:pt idx="456">
                  <c:v>42882</c:v>
                </c:pt>
                <c:pt idx="457">
                  <c:v>42883</c:v>
                </c:pt>
                <c:pt idx="458">
                  <c:v>42884</c:v>
                </c:pt>
                <c:pt idx="459">
                  <c:v>42885</c:v>
                </c:pt>
                <c:pt idx="460">
                  <c:v>42886</c:v>
                </c:pt>
                <c:pt idx="461">
                  <c:v>42887</c:v>
                </c:pt>
                <c:pt idx="462">
                  <c:v>42888</c:v>
                </c:pt>
                <c:pt idx="463">
                  <c:v>42889</c:v>
                </c:pt>
                <c:pt idx="464">
                  <c:v>42890</c:v>
                </c:pt>
                <c:pt idx="465">
                  <c:v>42891</c:v>
                </c:pt>
                <c:pt idx="466">
                  <c:v>42892</c:v>
                </c:pt>
                <c:pt idx="467">
                  <c:v>42893</c:v>
                </c:pt>
                <c:pt idx="468">
                  <c:v>42894</c:v>
                </c:pt>
                <c:pt idx="469">
                  <c:v>42895</c:v>
                </c:pt>
                <c:pt idx="470">
                  <c:v>42896</c:v>
                </c:pt>
                <c:pt idx="471">
                  <c:v>42897</c:v>
                </c:pt>
                <c:pt idx="472">
                  <c:v>42898</c:v>
                </c:pt>
                <c:pt idx="473">
                  <c:v>42899</c:v>
                </c:pt>
                <c:pt idx="474">
                  <c:v>42900</c:v>
                </c:pt>
                <c:pt idx="475">
                  <c:v>42901</c:v>
                </c:pt>
                <c:pt idx="476">
                  <c:v>42902</c:v>
                </c:pt>
                <c:pt idx="477">
                  <c:v>42903</c:v>
                </c:pt>
                <c:pt idx="478">
                  <c:v>42904</c:v>
                </c:pt>
                <c:pt idx="479">
                  <c:v>42905</c:v>
                </c:pt>
                <c:pt idx="480">
                  <c:v>42906</c:v>
                </c:pt>
                <c:pt idx="481">
                  <c:v>42907</c:v>
                </c:pt>
                <c:pt idx="482">
                  <c:v>42908</c:v>
                </c:pt>
                <c:pt idx="483">
                  <c:v>42909</c:v>
                </c:pt>
                <c:pt idx="484">
                  <c:v>42910</c:v>
                </c:pt>
                <c:pt idx="485">
                  <c:v>42911</c:v>
                </c:pt>
                <c:pt idx="486">
                  <c:v>42912</c:v>
                </c:pt>
                <c:pt idx="487">
                  <c:v>42913</c:v>
                </c:pt>
                <c:pt idx="488">
                  <c:v>42914</c:v>
                </c:pt>
                <c:pt idx="489">
                  <c:v>42915</c:v>
                </c:pt>
                <c:pt idx="490">
                  <c:v>42916</c:v>
                </c:pt>
                <c:pt idx="491">
                  <c:v>42917</c:v>
                </c:pt>
                <c:pt idx="492">
                  <c:v>42918</c:v>
                </c:pt>
                <c:pt idx="493">
                  <c:v>42919</c:v>
                </c:pt>
                <c:pt idx="494">
                  <c:v>42920</c:v>
                </c:pt>
                <c:pt idx="495">
                  <c:v>42921</c:v>
                </c:pt>
                <c:pt idx="496">
                  <c:v>42922</c:v>
                </c:pt>
                <c:pt idx="497">
                  <c:v>42923</c:v>
                </c:pt>
                <c:pt idx="498">
                  <c:v>42924</c:v>
                </c:pt>
                <c:pt idx="499">
                  <c:v>42925</c:v>
                </c:pt>
                <c:pt idx="500">
                  <c:v>42926</c:v>
                </c:pt>
                <c:pt idx="501">
                  <c:v>42927</c:v>
                </c:pt>
                <c:pt idx="502">
                  <c:v>42928</c:v>
                </c:pt>
                <c:pt idx="503">
                  <c:v>42929</c:v>
                </c:pt>
                <c:pt idx="504">
                  <c:v>42930</c:v>
                </c:pt>
                <c:pt idx="505">
                  <c:v>42931</c:v>
                </c:pt>
                <c:pt idx="506">
                  <c:v>42932</c:v>
                </c:pt>
                <c:pt idx="507">
                  <c:v>42933</c:v>
                </c:pt>
                <c:pt idx="508">
                  <c:v>42934</c:v>
                </c:pt>
                <c:pt idx="509">
                  <c:v>42935</c:v>
                </c:pt>
                <c:pt idx="510">
                  <c:v>42936</c:v>
                </c:pt>
                <c:pt idx="511">
                  <c:v>42937</c:v>
                </c:pt>
                <c:pt idx="512">
                  <c:v>42938</c:v>
                </c:pt>
                <c:pt idx="513">
                  <c:v>42939</c:v>
                </c:pt>
                <c:pt idx="514">
                  <c:v>42940</c:v>
                </c:pt>
                <c:pt idx="515">
                  <c:v>42941</c:v>
                </c:pt>
                <c:pt idx="516">
                  <c:v>42942</c:v>
                </c:pt>
                <c:pt idx="517">
                  <c:v>42943</c:v>
                </c:pt>
                <c:pt idx="518">
                  <c:v>42944</c:v>
                </c:pt>
                <c:pt idx="519">
                  <c:v>42945</c:v>
                </c:pt>
                <c:pt idx="520">
                  <c:v>42946</c:v>
                </c:pt>
                <c:pt idx="521">
                  <c:v>42947</c:v>
                </c:pt>
                <c:pt idx="522">
                  <c:v>42948</c:v>
                </c:pt>
                <c:pt idx="523">
                  <c:v>42949</c:v>
                </c:pt>
                <c:pt idx="524">
                  <c:v>42950</c:v>
                </c:pt>
                <c:pt idx="525">
                  <c:v>42951</c:v>
                </c:pt>
                <c:pt idx="526">
                  <c:v>42952</c:v>
                </c:pt>
                <c:pt idx="527">
                  <c:v>42953</c:v>
                </c:pt>
                <c:pt idx="528">
                  <c:v>42954</c:v>
                </c:pt>
                <c:pt idx="529">
                  <c:v>42955</c:v>
                </c:pt>
                <c:pt idx="530">
                  <c:v>42956</c:v>
                </c:pt>
                <c:pt idx="531">
                  <c:v>42957</c:v>
                </c:pt>
                <c:pt idx="532">
                  <c:v>42958</c:v>
                </c:pt>
                <c:pt idx="533">
                  <c:v>42959</c:v>
                </c:pt>
                <c:pt idx="534">
                  <c:v>42960</c:v>
                </c:pt>
                <c:pt idx="535">
                  <c:v>42961</c:v>
                </c:pt>
                <c:pt idx="536">
                  <c:v>42962</c:v>
                </c:pt>
                <c:pt idx="537">
                  <c:v>42963</c:v>
                </c:pt>
                <c:pt idx="538">
                  <c:v>42964</c:v>
                </c:pt>
                <c:pt idx="539">
                  <c:v>42965</c:v>
                </c:pt>
                <c:pt idx="540">
                  <c:v>42966</c:v>
                </c:pt>
                <c:pt idx="541">
                  <c:v>42968</c:v>
                </c:pt>
                <c:pt idx="542">
                  <c:v>42969</c:v>
                </c:pt>
                <c:pt idx="543">
                  <c:v>42970</c:v>
                </c:pt>
                <c:pt idx="544">
                  <c:v>42971</c:v>
                </c:pt>
                <c:pt idx="545">
                  <c:v>42972</c:v>
                </c:pt>
                <c:pt idx="546">
                  <c:v>42973</c:v>
                </c:pt>
                <c:pt idx="547">
                  <c:v>42974</c:v>
                </c:pt>
                <c:pt idx="548">
                  <c:v>42975</c:v>
                </c:pt>
                <c:pt idx="549">
                  <c:v>42976</c:v>
                </c:pt>
                <c:pt idx="550">
                  <c:v>42977</c:v>
                </c:pt>
                <c:pt idx="551">
                  <c:v>42978</c:v>
                </c:pt>
                <c:pt idx="552">
                  <c:v>42979</c:v>
                </c:pt>
                <c:pt idx="553">
                  <c:v>42980</c:v>
                </c:pt>
                <c:pt idx="554">
                  <c:v>42981</c:v>
                </c:pt>
                <c:pt idx="555">
                  <c:v>42982</c:v>
                </c:pt>
                <c:pt idx="556">
                  <c:v>42983</c:v>
                </c:pt>
                <c:pt idx="557">
                  <c:v>42984</c:v>
                </c:pt>
                <c:pt idx="558">
                  <c:v>42985</c:v>
                </c:pt>
                <c:pt idx="559">
                  <c:v>42986</c:v>
                </c:pt>
                <c:pt idx="560">
                  <c:v>42987</c:v>
                </c:pt>
                <c:pt idx="561">
                  <c:v>42988</c:v>
                </c:pt>
                <c:pt idx="562">
                  <c:v>42989</c:v>
                </c:pt>
                <c:pt idx="563">
                  <c:v>42990</c:v>
                </c:pt>
                <c:pt idx="564">
                  <c:v>42991</c:v>
                </c:pt>
                <c:pt idx="565">
                  <c:v>42992</c:v>
                </c:pt>
                <c:pt idx="566">
                  <c:v>42993</c:v>
                </c:pt>
                <c:pt idx="567">
                  <c:v>42994</c:v>
                </c:pt>
                <c:pt idx="568">
                  <c:v>42995</c:v>
                </c:pt>
                <c:pt idx="569">
                  <c:v>42996</c:v>
                </c:pt>
                <c:pt idx="570">
                  <c:v>42997</c:v>
                </c:pt>
                <c:pt idx="571">
                  <c:v>42998</c:v>
                </c:pt>
                <c:pt idx="572">
                  <c:v>42999</c:v>
                </c:pt>
                <c:pt idx="573">
                  <c:v>43000</c:v>
                </c:pt>
                <c:pt idx="574">
                  <c:v>43001</c:v>
                </c:pt>
                <c:pt idx="575">
                  <c:v>43002</c:v>
                </c:pt>
                <c:pt idx="576">
                  <c:v>43003</c:v>
                </c:pt>
                <c:pt idx="577">
                  <c:v>43004</c:v>
                </c:pt>
                <c:pt idx="578">
                  <c:v>43005</c:v>
                </c:pt>
                <c:pt idx="579">
                  <c:v>43006</c:v>
                </c:pt>
                <c:pt idx="580">
                  <c:v>43007</c:v>
                </c:pt>
                <c:pt idx="581">
                  <c:v>43008</c:v>
                </c:pt>
                <c:pt idx="582">
                  <c:v>43009</c:v>
                </c:pt>
                <c:pt idx="583">
                  <c:v>43010</c:v>
                </c:pt>
                <c:pt idx="584">
                  <c:v>43011</c:v>
                </c:pt>
                <c:pt idx="585">
                  <c:v>43012</c:v>
                </c:pt>
                <c:pt idx="586">
                  <c:v>43013</c:v>
                </c:pt>
                <c:pt idx="587">
                  <c:v>43014</c:v>
                </c:pt>
                <c:pt idx="588">
                  <c:v>43015</c:v>
                </c:pt>
                <c:pt idx="589">
                  <c:v>43016</c:v>
                </c:pt>
                <c:pt idx="590">
                  <c:v>43017</c:v>
                </c:pt>
                <c:pt idx="591">
                  <c:v>43018</c:v>
                </c:pt>
                <c:pt idx="592">
                  <c:v>43019</c:v>
                </c:pt>
                <c:pt idx="593">
                  <c:v>43020</c:v>
                </c:pt>
                <c:pt idx="594">
                  <c:v>43021</c:v>
                </c:pt>
                <c:pt idx="595">
                  <c:v>43022</c:v>
                </c:pt>
                <c:pt idx="596">
                  <c:v>43023</c:v>
                </c:pt>
                <c:pt idx="597">
                  <c:v>43024</c:v>
                </c:pt>
                <c:pt idx="598">
                  <c:v>43025</c:v>
                </c:pt>
                <c:pt idx="599">
                  <c:v>43026</c:v>
                </c:pt>
                <c:pt idx="600">
                  <c:v>43027</c:v>
                </c:pt>
                <c:pt idx="601">
                  <c:v>43028</c:v>
                </c:pt>
                <c:pt idx="602">
                  <c:v>43029</c:v>
                </c:pt>
                <c:pt idx="603">
                  <c:v>43030</c:v>
                </c:pt>
                <c:pt idx="604">
                  <c:v>43031</c:v>
                </c:pt>
                <c:pt idx="605">
                  <c:v>43032</c:v>
                </c:pt>
                <c:pt idx="606">
                  <c:v>43033</c:v>
                </c:pt>
                <c:pt idx="607">
                  <c:v>43034</c:v>
                </c:pt>
                <c:pt idx="608">
                  <c:v>43035</c:v>
                </c:pt>
                <c:pt idx="609">
                  <c:v>43036</c:v>
                </c:pt>
                <c:pt idx="610">
                  <c:v>43037</c:v>
                </c:pt>
                <c:pt idx="611">
                  <c:v>43038</c:v>
                </c:pt>
                <c:pt idx="612">
                  <c:v>43039</c:v>
                </c:pt>
                <c:pt idx="613">
                  <c:v>43040</c:v>
                </c:pt>
                <c:pt idx="614">
                  <c:v>43041</c:v>
                </c:pt>
                <c:pt idx="615">
                  <c:v>43042</c:v>
                </c:pt>
                <c:pt idx="616">
                  <c:v>43043</c:v>
                </c:pt>
                <c:pt idx="617">
                  <c:v>43044</c:v>
                </c:pt>
                <c:pt idx="618">
                  <c:v>43045</c:v>
                </c:pt>
                <c:pt idx="619">
                  <c:v>43046</c:v>
                </c:pt>
                <c:pt idx="620">
                  <c:v>43047</c:v>
                </c:pt>
                <c:pt idx="621">
                  <c:v>43048</c:v>
                </c:pt>
                <c:pt idx="622">
                  <c:v>43049</c:v>
                </c:pt>
                <c:pt idx="623">
                  <c:v>43050</c:v>
                </c:pt>
                <c:pt idx="624">
                  <c:v>43051</c:v>
                </c:pt>
                <c:pt idx="625">
                  <c:v>43052</c:v>
                </c:pt>
                <c:pt idx="626">
                  <c:v>43053</c:v>
                </c:pt>
                <c:pt idx="627">
                  <c:v>43054</c:v>
                </c:pt>
                <c:pt idx="628">
                  <c:v>43055</c:v>
                </c:pt>
                <c:pt idx="629">
                  <c:v>43056</c:v>
                </c:pt>
                <c:pt idx="630">
                  <c:v>43057</c:v>
                </c:pt>
                <c:pt idx="631">
                  <c:v>43058</c:v>
                </c:pt>
                <c:pt idx="632">
                  <c:v>43059</c:v>
                </c:pt>
                <c:pt idx="633">
                  <c:v>43060</c:v>
                </c:pt>
                <c:pt idx="634">
                  <c:v>43061</c:v>
                </c:pt>
                <c:pt idx="635">
                  <c:v>43062</c:v>
                </c:pt>
                <c:pt idx="636">
                  <c:v>43063</c:v>
                </c:pt>
                <c:pt idx="637">
                  <c:v>43064</c:v>
                </c:pt>
                <c:pt idx="638">
                  <c:v>43065</c:v>
                </c:pt>
                <c:pt idx="639">
                  <c:v>43066</c:v>
                </c:pt>
                <c:pt idx="640">
                  <c:v>43067</c:v>
                </c:pt>
                <c:pt idx="641">
                  <c:v>43068</c:v>
                </c:pt>
                <c:pt idx="642">
                  <c:v>43069</c:v>
                </c:pt>
                <c:pt idx="643">
                  <c:v>43070</c:v>
                </c:pt>
                <c:pt idx="644">
                  <c:v>43071</c:v>
                </c:pt>
                <c:pt idx="645">
                  <c:v>43072</c:v>
                </c:pt>
                <c:pt idx="646">
                  <c:v>43073</c:v>
                </c:pt>
                <c:pt idx="647">
                  <c:v>43074</c:v>
                </c:pt>
                <c:pt idx="648">
                  <c:v>43075</c:v>
                </c:pt>
                <c:pt idx="649">
                  <c:v>43076</c:v>
                </c:pt>
                <c:pt idx="650">
                  <c:v>43077</c:v>
                </c:pt>
                <c:pt idx="651">
                  <c:v>43078</c:v>
                </c:pt>
                <c:pt idx="652">
                  <c:v>43079</c:v>
                </c:pt>
                <c:pt idx="653">
                  <c:v>43080</c:v>
                </c:pt>
                <c:pt idx="654">
                  <c:v>43081</c:v>
                </c:pt>
                <c:pt idx="655">
                  <c:v>43082</c:v>
                </c:pt>
                <c:pt idx="656">
                  <c:v>43083</c:v>
                </c:pt>
                <c:pt idx="657">
                  <c:v>43084</c:v>
                </c:pt>
                <c:pt idx="658">
                  <c:v>43085</c:v>
                </c:pt>
                <c:pt idx="659">
                  <c:v>43086</c:v>
                </c:pt>
                <c:pt idx="660">
                  <c:v>43087</c:v>
                </c:pt>
                <c:pt idx="661">
                  <c:v>43088</c:v>
                </c:pt>
                <c:pt idx="662">
                  <c:v>43089</c:v>
                </c:pt>
                <c:pt idx="663">
                  <c:v>43090</c:v>
                </c:pt>
                <c:pt idx="664">
                  <c:v>43091</c:v>
                </c:pt>
                <c:pt idx="665">
                  <c:v>43092</c:v>
                </c:pt>
                <c:pt idx="666">
                  <c:v>43093</c:v>
                </c:pt>
                <c:pt idx="667">
                  <c:v>43094</c:v>
                </c:pt>
                <c:pt idx="668">
                  <c:v>43095</c:v>
                </c:pt>
                <c:pt idx="669">
                  <c:v>43096</c:v>
                </c:pt>
                <c:pt idx="670">
                  <c:v>43097</c:v>
                </c:pt>
                <c:pt idx="671">
                  <c:v>43098</c:v>
                </c:pt>
                <c:pt idx="672">
                  <c:v>43099</c:v>
                </c:pt>
                <c:pt idx="673">
                  <c:v>43100</c:v>
                </c:pt>
                <c:pt idx="674">
                  <c:v>43101</c:v>
                </c:pt>
                <c:pt idx="675">
                  <c:v>43102</c:v>
                </c:pt>
                <c:pt idx="676">
                  <c:v>43103</c:v>
                </c:pt>
                <c:pt idx="677">
                  <c:v>43104</c:v>
                </c:pt>
                <c:pt idx="678">
                  <c:v>43105</c:v>
                </c:pt>
                <c:pt idx="679">
                  <c:v>43106</c:v>
                </c:pt>
                <c:pt idx="680">
                  <c:v>43107</c:v>
                </c:pt>
                <c:pt idx="681">
                  <c:v>43108</c:v>
                </c:pt>
                <c:pt idx="682">
                  <c:v>43109</c:v>
                </c:pt>
                <c:pt idx="683">
                  <c:v>43110</c:v>
                </c:pt>
                <c:pt idx="684">
                  <c:v>43111</c:v>
                </c:pt>
                <c:pt idx="685">
                  <c:v>43112</c:v>
                </c:pt>
                <c:pt idx="686">
                  <c:v>43113</c:v>
                </c:pt>
                <c:pt idx="687">
                  <c:v>43114</c:v>
                </c:pt>
                <c:pt idx="688">
                  <c:v>43115</c:v>
                </c:pt>
                <c:pt idx="689">
                  <c:v>43116</c:v>
                </c:pt>
                <c:pt idx="690">
                  <c:v>43117</c:v>
                </c:pt>
                <c:pt idx="691">
                  <c:v>43118</c:v>
                </c:pt>
                <c:pt idx="692">
                  <c:v>43119</c:v>
                </c:pt>
                <c:pt idx="693">
                  <c:v>43120</c:v>
                </c:pt>
                <c:pt idx="694">
                  <c:v>43121</c:v>
                </c:pt>
                <c:pt idx="695">
                  <c:v>43122</c:v>
                </c:pt>
                <c:pt idx="696">
                  <c:v>43123</c:v>
                </c:pt>
                <c:pt idx="697">
                  <c:v>43124</c:v>
                </c:pt>
                <c:pt idx="698">
                  <c:v>43125</c:v>
                </c:pt>
                <c:pt idx="699">
                  <c:v>43126</c:v>
                </c:pt>
                <c:pt idx="700">
                  <c:v>43127</c:v>
                </c:pt>
                <c:pt idx="701">
                  <c:v>43128</c:v>
                </c:pt>
                <c:pt idx="702">
                  <c:v>43129</c:v>
                </c:pt>
                <c:pt idx="703">
                  <c:v>43130</c:v>
                </c:pt>
                <c:pt idx="704">
                  <c:v>43131</c:v>
                </c:pt>
                <c:pt idx="705">
                  <c:v>43132</c:v>
                </c:pt>
                <c:pt idx="706">
                  <c:v>43133</c:v>
                </c:pt>
                <c:pt idx="707">
                  <c:v>43134</c:v>
                </c:pt>
                <c:pt idx="708">
                  <c:v>43135</c:v>
                </c:pt>
                <c:pt idx="709">
                  <c:v>43136</c:v>
                </c:pt>
                <c:pt idx="710">
                  <c:v>43137</c:v>
                </c:pt>
                <c:pt idx="711">
                  <c:v>43138</c:v>
                </c:pt>
                <c:pt idx="712">
                  <c:v>43139</c:v>
                </c:pt>
                <c:pt idx="713">
                  <c:v>43140</c:v>
                </c:pt>
                <c:pt idx="714">
                  <c:v>43141</c:v>
                </c:pt>
                <c:pt idx="715">
                  <c:v>43142</c:v>
                </c:pt>
                <c:pt idx="716">
                  <c:v>43143</c:v>
                </c:pt>
                <c:pt idx="717">
                  <c:v>43144</c:v>
                </c:pt>
                <c:pt idx="718">
                  <c:v>43145</c:v>
                </c:pt>
                <c:pt idx="719">
                  <c:v>43146</c:v>
                </c:pt>
                <c:pt idx="720">
                  <c:v>43147</c:v>
                </c:pt>
                <c:pt idx="721">
                  <c:v>43148</c:v>
                </c:pt>
                <c:pt idx="722">
                  <c:v>43149</c:v>
                </c:pt>
                <c:pt idx="723">
                  <c:v>43150</c:v>
                </c:pt>
                <c:pt idx="724">
                  <c:v>43151</c:v>
                </c:pt>
                <c:pt idx="725">
                  <c:v>43152</c:v>
                </c:pt>
                <c:pt idx="726">
                  <c:v>43153</c:v>
                </c:pt>
                <c:pt idx="727">
                  <c:v>43154</c:v>
                </c:pt>
                <c:pt idx="728">
                  <c:v>43155</c:v>
                </c:pt>
                <c:pt idx="729">
                  <c:v>43156</c:v>
                </c:pt>
                <c:pt idx="730">
                  <c:v>43157</c:v>
                </c:pt>
                <c:pt idx="731">
                  <c:v>43158</c:v>
                </c:pt>
                <c:pt idx="732">
                  <c:v>43159</c:v>
                </c:pt>
                <c:pt idx="733">
                  <c:v>43160</c:v>
                </c:pt>
                <c:pt idx="734">
                  <c:v>43161</c:v>
                </c:pt>
                <c:pt idx="735">
                  <c:v>43162</c:v>
                </c:pt>
                <c:pt idx="736">
                  <c:v>43163</c:v>
                </c:pt>
                <c:pt idx="737">
                  <c:v>43164</c:v>
                </c:pt>
                <c:pt idx="738">
                  <c:v>43165</c:v>
                </c:pt>
                <c:pt idx="739">
                  <c:v>43166</c:v>
                </c:pt>
                <c:pt idx="740">
                  <c:v>43167</c:v>
                </c:pt>
                <c:pt idx="741">
                  <c:v>43168</c:v>
                </c:pt>
                <c:pt idx="742">
                  <c:v>43169</c:v>
                </c:pt>
                <c:pt idx="743">
                  <c:v>43170</c:v>
                </c:pt>
                <c:pt idx="744">
                  <c:v>43171</c:v>
                </c:pt>
                <c:pt idx="745">
                  <c:v>43172</c:v>
                </c:pt>
                <c:pt idx="746">
                  <c:v>43173</c:v>
                </c:pt>
                <c:pt idx="747">
                  <c:v>43174</c:v>
                </c:pt>
                <c:pt idx="748">
                  <c:v>43175</c:v>
                </c:pt>
                <c:pt idx="749">
                  <c:v>43176</c:v>
                </c:pt>
                <c:pt idx="750">
                  <c:v>43177</c:v>
                </c:pt>
                <c:pt idx="751">
                  <c:v>43178</c:v>
                </c:pt>
                <c:pt idx="752">
                  <c:v>43179</c:v>
                </c:pt>
                <c:pt idx="753">
                  <c:v>43180</c:v>
                </c:pt>
                <c:pt idx="754">
                  <c:v>43181</c:v>
                </c:pt>
                <c:pt idx="755">
                  <c:v>43182</c:v>
                </c:pt>
                <c:pt idx="756">
                  <c:v>43183</c:v>
                </c:pt>
                <c:pt idx="757">
                  <c:v>43184</c:v>
                </c:pt>
                <c:pt idx="758">
                  <c:v>43185</c:v>
                </c:pt>
                <c:pt idx="759">
                  <c:v>43186</c:v>
                </c:pt>
                <c:pt idx="760">
                  <c:v>43187</c:v>
                </c:pt>
                <c:pt idx="761">
                  <c:v>43188</c:v>
                </c:pt>
                <c:pt idx="762">
                  <c:v>43189</c:v>
                </c:pt>
                <c:pt idx="763">
                  <c:v>43190</c:v>
                </c:pt>
                <c:pt idx="764">
                  <c:v>43191</c:v>
                </c:pt>
                <c:pt idx="765">
                  <c:v>43192</c:v>
                </c:pt>
                <c:pt idx="766">
                  <c:v>43193</c:v>
                </c:pt>
                <c:pt idx="767">
                  <c:v>43194</c:v>
                </c:pt>
                <c:pt idx="768">
                  <c:v>43195</c:v>
                </c:pt>
                <c:pt idx="769">
                  <c:v>43196</c:v>
                </c:pt>
                <c:pt idx="770">
                  <c:v>43197</c:v>
                </c:pt>
                <c:pt idx="771">
                  <c:v>43198</c:v>
                </c:pt>
                <c:pt idx="772">
                  <c:v>43199</c:v>
                </c:pt>
                <c:pt idx="773">
                  <c:v>43200</c:v>
                </c:pt>
                <c:pt idx="774">
                  <c:v>43202</c:v>
                </c:pt>
                <c:pt idx="775">
                  <c:v>43203</c:v>
                </c:pt>
                <c:pt idx="776">
                  <c:v>43204</c:v>
                </c:pt>
                <c:pt idx="777">
                  <c:v>43205</c:v>
                </c:pt>
                <c:pt idx="778">
                  <c:v>43206</c:v>
                </c:pt>
                <c:pt idx="779">
                  <c:v>43207</c:v>
                </c:pt>
                <c:pt idx="780">
                  <c:v>43208</c:v>
                </c:pt>
                <c:pt idx="781">
                  <c:v>43209</c:v>
                </c:pt>
                <c:pt idx="782">
                  <c:v>43210</c:v>
                </c:pt>
                <c:pt idx="783">
                  <c:v>43211</c:v>
                </c:pt>
                <c:pt idx="784">
                  <c:v>43212</c:v>
                </c:pt>
                <c:pt idx="785">
                  <c:v>43213</c:v>
                </c:pt>
                <c:pt idx="786">
                  <c:v>43214</c:v>
                </c:pt>
                <c:pt idx="787">
                  <c:v>43215</c:v>
                </c:pt>
                <c:pt idx="788">
                  <c:v>43216</c:v>
                </c:pt>
                <c:pt idx="789">
                  <c:v>43217</c:v>
                </c:pt>
                <c:pt idx="790">
                  <c:v>43218</c:v>
                </c:pt>
                <c:pt idx="791">
                  <c:v>43219</c:v>
                </c:pt>
                <c:pt idx="792">
                  <c:v>43220</c:v>
                </c:pt>
                <c:pt idx="793">
                  <c:v>43221</c:v>
                </c:pt>
                <c:pt idx="794">
                  <c:v>43222</c:v>
                </c:pt>
                <c:pt idx="795">
                  <c:v>43223</c:v>
                </c:pt>
                <c:pt idx="796">
                  <c:v>43224</c:v>
                </c:pt>
                <c:pt idx="797">
                  <c:v>43225</c:v>
                </c:pt>
                <c:pt idx="798">
                  <c:v>43226</c:v>
                </c:pt>
                <c:pt idx="799">
                  <c:v>43227</c:v>
                </c:pt>
                <c:pt idx="800">
                  <c:v>43228</c:v>
                </c:pt>
                <c:pt idx="801">
                  <c:v>43229</c:v>
                </c:pt>
                <c:pt idx="802">
                  <c:v>43230</c:v>
                </c:pt>
                <c:pt idx="803">
                  <c:v>43231</c:v>
                </c:pt>
                <c:pt idx="804">
                  <c:v>43232</c:v>
                </c:pt>
                <c:pt idx="805">
                  <c:v>43233</c:v>
                </c:pt>
                <c:pt idx="806">
                  <c:v>43234</c:v>
                </c:pt>
                <c:pt idx="807">
                  <c:v>43235</c:v>
                </c:pt>
                <c:pt idx="808">
                  <c:v>43236</c:v>
                </c:pt>
                <c:pt idx="809">
                  <c:v>43237</c:v>
                </c:pt>
                <c:pt idx="810">
                  <c:v>43238</c:v>
                </c:pt>
                <c:pt idx="811">
                  <c:v>43239</c:v>
                </c:pt>
                <c:pt idx="812">
                  <c:v>43240</c:v>
                </c:pt>
                <c:pt idx="813">
                  <c:v>43241</c:v>
                </c:pt>
                <c:pt idx="814">
                  <c:v>43242</c:v>
                </c:pt>
                <c:pt idx="815">
                  <c:v>43243</c:v>
                </c:pt>
                <c:pt idx="816">
                  <c:v>43244</c:v>
                </c:pt>
                <c:pt idx="817">
                  <c:v>43245</c:v>
                </c:pt>
                <c:pt idx="818">
                  <c:v>43246</c:v>
                </c:pt>
                <c:pt idx="819">
                  <c:v>43247</c:v>
                </c:pt>
                <c:pt idx="820">
                  <c:v>43248</c:v>
                </c:pt>
                <c:pt idx="821">
                  <c:v>43249</c:v>
                </c:pt>
                <c:pt idx="822">
                  <c:v>43250</c:v>
                </c:pt>
                <c:pt idx="823">
                  <c:v>43251</c:v>
                </c:pt>
                <c:pt idx="824">
                  <c:v>43252</c:v>
                </c:pt>
                <c:pt idx="825">
                  <c:v>43253</c:v>
                </c:pt>
                <c:pt idx="826">
                  <c:v>43254</c:v>
                </c:pt>
                <c:pt idx="827">
                  <c:v>43255</c:v>
                </c:pt>
                <c:pt idx="828">
                  <c:v>43256</c:v>
                </c:pt>
                <c:pt idx="829">
                  <c:v>43257</c:v>
                </c:pt>
                <c:pt idx="830">
                  <c:v>43258</c:v>
                </c:pt>
                <c:pt idx="831">
                  <c:v>43259</c:v>
                </c:pt>
                <c:pt idx="832">
                  <c:v>43260</c:v>
                </c:pt>
                <c:pt idx="833">
                  <c:v>43261</c:v>
                </c:pt>
                <c:pt idx="834">
                  <c:v>43262</c:v>
                </c:pt>
                <c:pt idx="835">
                  <c:v>43263</c:v>
                </c:pt>
                <c:pt idx="836">
                  <c:v>43264</c:v>
                </c:pt>
                <c:pt idx="837">
                  <c:v>43265</c:v>
                </c:pt>
                <c:pt idx="838">
                  <c:v>43266</c:v>
                </c:pt>
                <c:pt idx="839">
                  <c:v>43267</c:v>
                </c:pt>
                <c:pt idx="840">
                  <c:v>43268</c:v>
                </c:pt>
                <c:pt idx="841">
                  <c:v>43269</c:v>
                </c:pt>
                <c:pt idx="842">
                  <c:v>43270</c:v>
                </c:pt>
                <c:pt idx="843">
                  <c:v>43271</c:v>
                </c:pt>
                <c:pt idx="844">
                  <c:v>43272</c:v>
                </c:pt>
                <c:pt idx="845">
                  <c:v>43273</c:v>
                </c:pt>
                <c:pt idx="846">
                  <c:v>43274</c:v>
                </c:pt>
                <c:pt idx="847">
                  <c:v>43275</c:v>
                </c:pt>
                <c:pt idx="848">
                  <c:v>43276</c:v>
                </c:pt>
                <c:pt idx="849">
                  <c:v>43277</c:v>
                </c:pt>
                <c:pt idx="850">
                  <c:v>43278</c:v>
                </c:pt>
                <c:pt idx="851">
                  <c:v>43279</c:v>
                </c:pt>
                <c:pt idx="852">
                  <c:v>43280</c:v>
                </c:pt>
                <c:pt idx="853">
                  <c:v>43281</c:v>
                </c:pt>
                <c:pt idx="854">
                  <c:v>43282</c:v>
                </c:pt>
                <c:pt idx="855">
                  <c:v>43283</c:v>
                </c:pt>
                <c:pt idx="856">
                  <c:v>43284</c:v>
                </c:pt>
                <c:pt idx="857">
                  <c:v>43285</c:v>
                </c:pt>
                <c:pt idx="858">
                  <c:v>43286</c:v>
                </c:pt>
                <c:pt idx="859">
                  <c:v>43287</c:v>
                </c:pt>
                <c:pt idx="860">
                  <c:v>43288</c:v>
                </c:pt>
                <c:pt idx="861">
                  <c:v>43289</c:v>
                </c:pt>
                <c:pt idx="862">
                  <c:v>43290</c:v>
                </c:pt>
                <c:pt idx="863">
                  <c:v>43291</c:v>
                </c:pt>
                <c:pt idx="864">
                  <c:v>43292</c:v>
                </c:pt>
                <c:pt idx="865">
                  <c:v>43293</c:v>
                </c:pt>
                <c:pt idx="866">
                  <c:v>43294</c:v>
                </c:pt>
                <c:pt idx="867">
                  <c:v>43295</c:v>
                </c:pt>
                <c:pt idx="868">
                  <c:v>43296</c:v>
                </c:pt>
                <c:pt idx="869">
                  <c:v>43297</c:v>
                </c:pt>
                <c:pt idx="870">
                  <c:v>43298</c:v>
                </c:pt>
                <c:pt idx="871">
                  <c:v>43299</c:v>
                </c:pt>
                <c:pt idx="872">
                  <c:v>43300</c:v>
                </c:pt>
                <c:pt idx="873">
                  <c:v>43301</c:v>
                </c:pt>
                <c:pt idx="874">
                  <c:v>43302</c:v>
                </c:pt>
                <c:pt idx="875">
                  <c:v>43303</c:v>
                </c:pt>
                <c:pt idx="876">
                  <c:v>43304</c:v>
                </c:pt>
                <c:pt idx="877">
                  <c:v>43306</c:v>
                </c:pt>
                <c:pt idx="878">
                  <c:v>43307</c:v>
                </c:pt>
                <c:pt idx="879">
                  <c:v>43308</c:v>
                </c:pt>
                <c:pt idx="880">
                  <c:v>43309</c:v>
                </c:pt>
                <c:pt idx="881">
                  <c:v>43310</c:v>
                </c:pt>
                <c:pt idx="882">
                  <c:v>43311</c:v>
                </c:pt>
                <c:pt idx="883">
                  <c:v>43312</c:v>
                </c:pt>
                <c:pt idx="884">
                  <c:v>43313</c:v>
                </c:pt>
                <c:pt idx="885">
                  <c:v>43314</c:v>
                </c:pt>
                <c:pt idx="886">
                  <c:v>43315</c:v>
                </c:pt>
                <c:pt idx="887">
                  <c:v>43316</c:v>
                </c:pt>
                <c:pt idx="888">
                  <c:v>43317</c:v>
                </c:pt>
                <c:pt idx="889">
                  <c:v>43318</c:v>
                </c:pt>
                <c:pt idx="890">
                  <c:v>43319</c:v>
                </c:pt>
                <c:pt idx="891">
                  <c:v>43320</c:v>
                </c:pt>
                <c:pt idx="892">
                  <c:v>43321</c:v>
                </c:pt>
                <c:pt idx="893">
                  <c:v>43322</c:v>
                </c:pt>
                <c:pt idx="894">
                  <c:v>43323</c:v>
                </c:pt>
                <c:pt idx="895">
                  <c:v>43324</c:v>
                </c:pt>
                <c:pt idx="896">
                  <c:v>43325</c:v>
                </c:pt>
                <c:pt idx="897">
                  <c:v>43326</c:v>
                </c:pt>
                <c:pt idx="898">
                  <c:v>43327</c:v>
                </c:pt>
                <c:pt idx="899">
                  <c:v>43328</c:v>
                </c:pt>
                <c:pt idx="900">
                  <c:v>43329</c:v>
                </c:pt>
                <c:pt idx="901">
                  <c:v>43330</c:v>
                </c:pt>
                <c:pt idx="902">
                  <c:v>43331</c:v>
                </c:pt>
                <c:pt idx="903">
                  <c:v>43332</c:v>
                </c:pt>
                <c:pt idx="904">
                  <c:v>43333</c:v>
                </c:pt>
                <c:pt idx="905">
                  <c:v>43335</c:v>
                </c:pt>
                <c:pt idx="906">
                  <c:v>43336</c:v>
                </c:pt>
                <c:pt idx="907">
                  <c:v>43337</c:v>
                </c:pt>
                <c:pt idx="908">
                  <c:v>43338</c:v>
                </c:pt>
                <c:pt idx="909">
                  <c:v>43339</c:v>
                </c:pt>
                <c:pt idx="910">
                  <c:v>43340</c:v>
                </c:pt>
                <c:pt idx="911">
                  <c:v>43341</c:v>
                </c:pt>
                <c:pt idx="912">
                  <c:v>43342</c:v>
                </c:pt>
                <c:pt idx="913">
                  <c:v>43343</c:v>
                </c:pt>
                <c:pt idx="914">
                  <c:v>43344</c:v>
                </c:pt>
                <c:pt idx="915">
                  <c:v>43345</c:v>
                </c:pt>
                <c:pt idx="916">
                  <c:v>43346</c:v>
                </c:pt>
                <c:pt idx="917">
                  <c:v>43347</c:v>
                </c:pt>
                <c:pt idx="918">
                  <c:v>43348</c:v>
                </c:pt>
                <c:pt idx="919">
                  <c:v>43349</c:v>
                </c:pt>
                <c:pt idx="920">
                  <c:v>43350</c:v>
                </c:pt>
                <c:pt idx="921">
                  <c:v>43351</c:v>
                </c:pt>
                <c:pt idx="922">
                  <c:v>43352</c:v>
                </c:pt>
                <c:pt idx="923">
                  <c:v>43353</c:v>
                </c:pt>
                <c:pt idx="924">
                  <c:v>43354</c:v>
                </c:pt>
                <c:pt idx="925">
                  <c:v>43355</c:v>
                </c:pt>
                <c:pt idx="926">
                  <c:v>43356</c:v>
                </c:pt>
                <c:pt idx="927">
                  <c:v>43357</c:v>
                </c:pt>
                <c:pt idx="928">
                  <c:v>43358</c:v>
                </c:pt>
                <c:pt idx="929">
                  <c:v>43359</c:v>
                </c:pt>
                <c:pt idx="930">
                  <c:v>43360</c:v>
                </c:pt>
                <c:pt idx="931">
                  <c:v>43361</c:v>
                </c:pt>
                <c:pt idx="932">
                  <c:v>43362</c:v>
                </c:pt>
                <c:pt idx="933">
                  <c:v>43363</c:v>
                </c:pt>
                <c:pt idx="934">
                  <c:v>43364</c:v>
                </c:pt>
                <c:pt idx="935">
                  <c:v>43365</c:v>
                </c:pt>
                <c:pt idx="936">
                  <c:v>43366</c:v>
                </c:pt>
                <c:pt idx="937">
                  <c:v>43367</c:v>
                </c:pt>
                <c:pt idx="938">
                  <c:v>43368</c:v>
                </c:pt>
                <c:pt idx="939">
                  <c:v>43369</c:v>
                </c:pt>
                <c:pt idx="940">
                  <c:v>43370</c:v>
                </c:pt>
                <c:pt idx="941">
                  <c:v>43371</c:v>
                </c:pt>
                <c:pt idx="942">
                  <c:v>43372</c:v>
                </c:pt>
                <c:pt idx="943">
                  <c:v>43373</c:v>
                </c:pt>
                <c:pt idx="944">
                  <c:v>43374</c:v>
                </c:pt>
                <c:pt idx="945">
                  <c:v>43375</c:v>
                </c:pt>
                <c:pt idx="946">
                  <c:v>43376</c:v>
                </c:pt>
                <c:pt idx="947">
                  <c:v>43377</c:v>
                </c:pt>
                <c:pt idx="948">
                  <c:v>43378</c:v>
                </c:pt>
              </c:numCache>
            </c:numRef>
          </c:cat>
          <c:val>
            <c:numRef>
              <c:f>OpenShift!$B$2113:$B$3061</c:f>
              <c:numCache>
                <c:formatCode>General</c:formatCode>
                <c:ptCount val="949"/>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48</c:v>
                </c:pt>
                <c:pt idx="149">
                  <c:v>52</c:v>
                </c:pt>
                <c:pt idx="150">
                  <c:v>52</c:v>
                </c:pt>
                <c:pt idx="151">
                  <c:v>52</c:v>
                </c:pt>
                <c:pt idx="152">
                  <c:v>56</c:v>
                </c:pt>
                <c:pt idx="153">
                  <c:v>57</c:v>
                </c:pt>
                <c:pt idx="154">
                  <c:v>52</c:v>
                </c:pt>
                <c:pt idx="155">
                  <c:v>52</c:v>
                </c:pt>
                <c:pt idx="156">
                  <c:v>52</c:v>
                </c:pt>
                <c:pt idx="157">
                  <c:v>52</c:v>
                </c:pt>
                <c:pt idx="158">
                  <c:v>52</c:v>
                </c:pt>
                <c:pt idx="159">
                  <c:v>52</c:v>
                </c:pt>
                <c:pt idx="160">
                  <c:v>52</c:v>
                </c:pt>
                <c:pt idx="161">
                  <c:v>52</c:v>
                </c:pt>
                <c:pt idx="162">
                  <c:v>50</c:v>
                </c:pt>
                <c:pt idx="163">
                  <c:v>50</c:v>
                </c:pt>
                <c:pt idx="164">
                  <c:v>50</c:v>
                </c:pt>
                <c:pt idx="165">
                  <c:v>50</c:v>
                </c:pt>
                <c:pt idx="166">
                  <c:v>50</c:v>
                </c:pt>
                <c:pt idx="167">
                  <c:v>50</c:v>
                </c:pt>
                <c:pt idx="168">
                  <c:v>50</c:v>
                </c:pt>
                <c:pt idx="169">
                  <c:v>51</c:v>
                </c:pt>
                <c:pt idx="170">
                  <c:v>51</c:v>
                </c:pt>
                <c:pt idx="171">
                  <c:v>51</c:v>
                </c:pt>
                <c:pt idx="172">
                  <c:v>51</c:v>
                </c:pt>
                <c:pt idx="173">
                  <c:v>50</c:v>
                </c:pt>
                <c:pt idx="174">
                  <c:v>50</c:v>
                </c:pt>
                <c:pt idx="175">
                  <c:v>51</c:v>
                </c:pt>
                <c:pt idx="176">
                  <c:v>51</c:v>
                </c:pt>
                <c:pt idx="177">
                  <c:v>52</c:v>
                </c:pt>
                <c:pt idx="178">
                  <c:v>52</c:v>
                </c:pt>
                <c:pt idx="179">
                  <c:v>52</c:v>
                </c:pt>
                <c:pt idx="180">
                  <c:v>52</c:v>
                </c:pt>
                <c:pt idx="181">
                  <c:v>52</c:v>
                </c:pt>
                <c:pt idx="182">
                  <c:v>53</c:v>
                </c:pt>
                <c:pt idx="183">
                  <c:v>53</c:v>
                </c:pt>
                <c:pt idx="184">
                  <c:v>53</c:v>
                </c:pt>
                <c:pt idx="185">
                  <c:v>53</c:v>
                </c:pt>
                <c:pt idx="186">
                  <c:v>53</c:v>
                </c:pt>
                <c:pt idx="187">
                  <c:v>53</c:v>
                </c:pt>
                <c:pt idx="188">
                  <c:v>54</c:v>
                </c:pt>
                <c:pt idx="189">
                  <c:v>53</c:v>
                </c:pt>
                <c:pt idx="190">
                  <c:v>54</c:v>
                </c:pt>
                <c:pt idx="191">
                  <c:v>56</c:v>
                </c:pt>
                <c:pt idx="192">
                  <c:v>56</c:v>
                </c:pt>
                <c:pt idx="193">
                  <c:v>56</c:v>
                </c:pt>
                <c:pt idx="194">
                  <c:v>53</c:v>
                </c:pt>
                <c:pt idx="195">
                  <c:v>53</c:v>
                </c:pt>
                <c:pt idx="196">
                  <c:v>53</c:v>
                </c:pt>
                <c:pt idx="197">
                  <c:v>53</c:v>
                </c:pt>
                <c:pt idx="198">
                  <c:v>53</c:v>
                </c:pt>
                <c:pt idx="199">
                  <c:v>53</c:v>
                </c:pt>
                <c:pt idx="200">
                  <c:v>53</c:v>
                </c:pt>
                <c:pt idx="201">
                  <c:v>54</c:v>
                </c:pt>
                <c:pt idx="202">
                  <c:v>54</c:v>
                </c:pt>
                <c:pt idx="203">
                  <c:v>54</c:v>
                </c:pt>
                <c:pt idx="204">
                  <c:v>54</c:v>
                </c:pt>
                <c:pt idx="205">
                  <c:v>55</c:v>
                </c:pt>
                <c:pt idx="206">
                  <c:v>55</c:v>
                </c:pt>
                <c:pt idx="207">
                  <c:v>55</c:v>
                </c:pt>
                <c:pt idx="208">
                  <c:v>53</c:v>
                </c:pt>
                <c:pt idx="209">
                  <c:v>53</c:v>
                </c:pt>
                <c:pt idx="210">
                  <c:v>54</c:v>
                </c:pt>
                <c:pt idx="211">
                  <c:v>54</c:v>
                </c:pt>
                <c:pt idx="212">
                  <c:v>54</c:v>
                </c:pt>
                <c:pt idx="213">
                  <c:v>54</c:v>
                </c:pt>
                <c:pt idx="214">
                  <c:v>52</c:v>
                </c:pt>
                <c:pt idx="215">
                  <c:v>51</c:v>
                </c:pt>
                <c:pt idx="216">
                  <c:v>53</c:v>
                </c:pt>
                <c:pt idx="217">
                  <c:v>54</c:v>
                </c:pt>
                <c:pt idx="218">
                  <c:v>55</c:v>
                </c:pt>
                <c:pt idx="219">
                  <c:v>55</c:v>
                </c:pt>
                <c:pt idx="220">
                  <c:v>55</c:v>
                </c:pt>
                <c:pt idx="221">
                  <c:v>56</c:v>
                </c:pt>
                <c:pt idx="222">
                  <c:v>55</c:v>
                </c:pt>
                <c:pt idx="223">
                  <c:v>56</c:v>
                </c:pt>
                <c:pt idx="224">
                  <c:v>59</c:v>
                </c:pt>
                <c:pt idx="225">
                  <c:v>55</c:v>
                </c:pt>
                <c:pt idx="226">
                  <c:v>55</c:v>
                </c:pt>
                <c:pt idx="227">
                  <c:v>55</c:v>
                </c:pt>
                <c:pt idx="228">
                  <c:v>59</c:v>
                </c:pt>
                <c:pt idx="229">
                  <c:v>60</c:v>
                </c:pt>
                <c:pt idx="230">
                  <c:v>62</c:v>
                </c:pt>
                <c:pt idx="231">
                  <c:v>62</c:v>
                </c:pt>
                <c:pt idx="232">
                  <c:v>62</c:v>
                </c:pt>
                <c:pt idx="233">
                  <c:v>62</c:v>
                </c:pt>
                <c:pt idx="234">
                  <c:v>62</c:v>
                </c:pt>
                <c:pt idx="235">
                  <c:v>63</c:v>
                </c:pt>
                <c:pt idx="236">
                  <c:v>65</c:v>
                </c:pt>
                <c:pt idx="237">
                  <c:v>66</c:v>
                </c:pt>
                <c:pt idx="238">
                  <c:v>66</c:v>
                </c:pt>
                <c:pt idx="239">
                  <c:v>67</c:v>
                </c:pt>
                <c:pt idx="240">
                  <c:v>67</c:v>
                </c:pt>
                <c:pt idx="241">
                  <c:v>67</c:v>
                </c:pt>
                <c:pt idx="242">
                  <c:v>68</c:v>
                </c:pt>
                <c:pt idx="243">
                  <c:v>70</c:v>
                </c:pt>
                <c:pt idx="244">
                  <c:v>70</c:v>
                </c:pt>
                <c:pt idx="245">
                  <c:v>70</c:v>
                </c:pt>
                <c:pt idx="246">
                  <c:v>70</c:v>
                </c:pt>
                <c:pt idx="247">
                  <c:v>70</c:v>
                </c:pt>
                <c:pt idx="248">
                  <c:v>70</c:v>
                </c:pt>
                <c:pt idx="249">
                  <c:v>71</c:v>
                </c:pt>
                <c:pt idx="250">
                  <c:v>71</c:v>
                </c:pt>
                <c:pt idx="251">
                  <c:v>74</c:v>
                </c:pt>
                <c:pt idx="252">
                  <c:v>76</c:v>
                </c:pt>
                <c:pt idx="253">
                  <c:v>78</c:v>
                </c:pt>
                <c:pt idx="254">
                  <c:v>78</c:v>
                </c:pt>
                <c:pt idx="255">
                  <c:v>78</c:v>
                </c:pt>
                <c:pt idx="256">
                  <c:v>78</c:v>
                </c:pt>
                <c:pt idx="257">
                  <c:v>79</c:v>
                </c:pt>
                <c:pt idx="258">
                  <c:v>79</c:v>
                </c:pt>
                <c:pt idx="259">
                  <c:v>79</c:v>
                </c:pt>
                <c:pt idx="260">
                  <c:v>80</c:v>
                </c:pt>
                <c:pt idx="261">
                  <c:v>80</c:v>
                </c:pt>
                <c:pt idx="262">
                  <c:v>80</c:v>
                </c:pt>
                <c:pt idx="263">
                  <c:v>85</c:v>
                </c:pt>
                <c:pt idx="264">
                  <c:v>85</c:v>
                </c:pt>
                <c:pt idx="265">
                  <c:v>87</c:v>
                </c:pt>
                <c:pt idx="266">
                  <c:v>90</c:v>
                </c:pt>
                <c:pt idx="267">
                  <c:v>90</c:v>
                </c:pt>
                <c:pt idx="268">
                  <c:v>90</c:v>
                </c:pt>
                <c:pt idx="269">
                  <c:v>90</c:v>
                </c:pt>
                <c:pt idx="270">
                  <c:v>91</c:v>
                </c:pt>
                <c:pt idx="271">
                  <c:v>94</c:v>
                </c:pt>
                <c:pt idx="272">
                  <c:v>95</c:v>
                </c:pt>
                <c:pt idx="273">
                  <c:v>95</c:v>
                </c:pt>
                <c:pt idx="274">
                  <c:v>96</c:v>
                </c:pt>
                <c:pt idx="275">
                  <c:v>96</c:v>
                </c:pt>
                <c:pt idx="276">
                  <c:v>96</c:v>
                </c:pt>
                <c:pt idx="277">
                  <c:v>96</c:v>
                </c:pt>
                <c:pt idx="278">
                  <c:v>97</c:v>
                </c:pt>
                <c:pt idx="279">
                  <c:v>99</c:v>
                </c:pt>
                <c:pt idx="280">
                  <c:v>104</c:v>
                </c:pt>
                <c:pt idx="281">
                  <c:v>103</c:v>
                </c:pt>
                <c:pt idx="282">
                  <c:v>103</c:v>
                </c:pt>
                <c:pt idx="283">
                  <c:v>103</c:v>
                </c:pt>
                <c:pt idx="284">
                  <c:v>107</c:v>
                </c:pt>
                <c:pt idx="285">
                  <c:v>108</c:v>
                </c:pt>
                <c:pt idx="286">
                  <c:v>112</c:v>
                </c:pt>
                <c:pt idx="287">
                  <c:v>116</c:v>
                </c:pt>
                <c:pt idx="288">
                  <c:v>114</c:v>
                </c:pt>
                <c:pt idx="289">
                  <c:v>114</c:v>
                </c:pt>
                <c:pt idx="290">
                  <c:v>114</c:v>
                </c:pt>
                <c:pt idx="291">
                  <c:v>114</c:v>
                </c:pt>
                <c:pt idx="292">
                  <c:v>114</c:v>
                </c:pt>
                <c:pt idx="293">
                  <c:v>115</c:v>
                </c:pt>
                <c:pt idx="294">
                  <c:v>116</c:v>
                </c:pt>
                <c:pt idx="295">
                  <c:v>117</c:v>
                </c:pt>
                <c:pt idx="296">
                  <c:v>117</c:v>
                </c:pt>
                <c:pt idx="297">
                  <c:v>117</c:v>
                </c:pt>
                <c:pt idx="298">
                  <c:v>117</c:v>
                </c:pt>
                <c:pt idx="299">
                  <c:v>117</c:v>
                </c:pt>
                <c:pt idx="300">
                  <c:v>119</c:v>
                </c:pt>
                <c:pt idx="301">
                  <c:v>119</c:v>
                </c:pt>
                <c:pt idx="302">
                  <c:v>119</c:v>
                </c:pt>
                <c:pt idx="303">
                  <c:v>119</c:v>
                </c:pt>
                <c:pt idx="304">
                  <c:v>119</c:v>
                </c:pt>
                <c:pt idx="305">
                  <c:v>119</c:v>
                </c:pt>
                <c:pt idx="306">
                  <c:v>119</c:v>
                </c:pt>
                <c:pt idx="307">
                  <c:v>119</c:v>
                </c:pt>
                <c:pt idx="308">
                  <c:v>119</c:v>
                </c:pt>
                <c:pt idx="309">
                  <c:v>119</c:v>
                </c:pt>
                <c:pt idx="310">
                  <c:v>119</c:v>
                </c:pt>
                <c:pt idx="311">
                  <c:v>119</c:v>
                </c:pt>
                <c:pt idx="312">
                  <c:v>119</c:v>
                </c:pt>
                <c:pt idx="313">
                  <c:v>119</c:v>
                </c:pt>
                <c:pt idx="314">
                  <c:v>119</c:v>
                </c:pt>
                <c:pt idx="315">
                  <c:v>119</c:v>
                </c:pt>
                <c:pt idx="316">
                  <c:v>119</c:v>
                </c:pt>
                <c:pt idx="317">
                  <c:v>119</c:v>
                </c:pt>
                <c:pt idx="318">
                  <c:v>119</c:v>
                </c:pt>
                <c:pt idx="319">
                  <c:v>119</c:v>
                </c:pt>
                <c:pt idx="320">
                  <c:v>120</c:v>
                </c:pt>
                <c:pt idx="321">
                  <c:v>120</c:v>
                </c:pt>
                <c:pt idx="322">
                  <c:v>120</c:v>
                </c:pt>
                <c:pt idx="323">
                  <c:v>121</c:v>
                </c:pt>
                <c:pt idx="324">
                  <c:v>121</c:v>
                </c:pt>
                <c:pt idx="325">
                  <c:v>121</c:v>
                </c:pt>
                <c:pt idx="326">
                  <c:v>121</c:v>
                </c:pt>
                <c:pt idx="327">
                  <c:v>123</c:v>
                </c:pt>
                <c:pt idx="328">
                  <c:v>124</c:v>
                </c:pt>
                <c:pt idx="329">
                  <c:v>124</c:v>
                </c:pt>
                <c:pt idx="330">
                  <c:v>124</c:v>
                </c:pt>
                <c:pt idx="331">
                  <c:v>124</c:v>
                </c:pt>
                <c:pt idx="332">
                  <c:v>124</c:v>
                </c:pt>
                <c:pt idx="333">
                  <c:v>124</c:v>
                </c:pt>
                <c:pt idx="334">
                  <c:v>123</c:v>
                </c:pt>
                <c:pt idx="335">
                  <c:v>124</c:v>
                </c:pt>
                <c:pt idx="336">
                  <c:v>126</c:v>
                </c:pt>
                <c:pt idx="337">
                  <c:v>129</c:v>
                </c:pt>
                <c:pt idx="338">
                  <c:v>129</c:v>
                </c:pt>
                <c:pt idx="339">
                  <c:v>129</c:v>
                </c:pt>
                <c:pt idx="340">
                  <c:v>133</c:v>
                </c:pt>
                <c:pt idx="341">
                  <c:v>132</c:v>
                </c:pt>
                <c:pt idx="342">
                  <c:v>134</c:v>
                </c:pt>
                <c:pt idx="343">
                  <c:v>136</c:v>
                </c:pt>
                <c:pt idx="344">
                  <c:v>139</c:v>
                </c:pt>
                <c:pt idx="345">
                  <c:v>138</c:v>
                </c:pt>
                <c:pt idx="346">
                  <c:v>138</c:v>
                </c:pt>
                <c:pt idx="347">
                  <c:v>142</c:v>
                </c:pt>
                <c:pt idx="348">
                  <c:v>146</c:v>
                </c:pt>
                <c:pt idx="349">
                  <c:v>149</c:v>
                </c:pt>
                <c:pt idx="350">
                  <c:v>151</c:v>
                </c:pt>
                <c:pt idx="351">
                  <c:v>153</c:v>
                </c:pt>
                <c:pt idx="352">
                  <c:v>153</c:v>
                </c:pt>
                <c:pt idx="353">
                  <c:v>153</c:v>
                </c:pt>
                <c:pt idx="354">
                  <c:v>154</c:v>
                </c:pt>
                <c:pt idx="355">
                  <c:v>159</c:v>
                </c:pt>
                <c:pt idx="356">
                  <c:v>160</c:v>
                </c:pt>
                <c:pt idx="357">
                  <c:v>162</c:v>
                </c:pt>
                <c:pt idx="358">
                  <c:v>163</c:v>
                </c:pt>
                <c:pt idx="359">
                  <c:v>163</c:v>
                </c:pt>
                <c:pt idx="360">
                  <c:v>163</c:v>
                </c:pt>
                <c:pt idx="361">
                  <c:v>164</c:v>
                </c:pt>
                <c:pt idx="362">
                  <c:v>167</c:v>
                </c:pt>
                <c:pt idx="363">
                  <c:v>168</c:v>
                </c:pt>
                <c:pt idx="364">
                  <c:v>163</c:v>
                </c:pt>
                <c:pt idx="365">
                  <c:v>164</c:v>
                </c:pt>
                <c:pt idx="366">
                  <c:v>164</c:v>
                </c:pt>
                <c:pt idx="367">
                  <c:v>164</c:v>
                </c:pt>
                <c:pt idx="368">
                  <c:v>167</c:v>
                </c:pt>
                <c:pt idx="369">
                  <c:v>168</c:v>
                </c:pt>
                <c:pt idx="370">
                  <c:v>168</c:v>
                </c:pt>
                <c:pt idx="371">
                  <c:v>171</c:v>
                </c:pt>
                <c:pt idx="372">
                  <c:v>173</c:v>
                </c:pt>
                <c:pt idx="373">
                  <c:v>172</c:v>
                </c:pt>
                <c:pt idx="374">
                  <c:v>173</c:v>
                </c:pt>
                <c:pt idx="375">
                  <c:v>175</c:v>
                </c:pt>
                <c:pt idx="376">
                  <c:v>176</c:v>
                </c:pt>
                <c:pt idx="377">
                  <c:v>177</c:v>
                </c:pt>
                <c:pt idx="378">
                  <c:v>177</c:v>
                </c:pt>
                <c:pt idx="379">
                  <c:v>178</c:v>
                </c:pt>
                <c:pt idx="380">
                  <c:v>178</c:v>
                </c:pt>
                <c:pt idx="381">
                  <c:v>178</c:v>
                </c:pt>
                <c:pt idx="382">
                  <c:v>179</c:v>
                </c:pt>
                <c:pt idx="383">
                  <c:v>179</c:v>
                </c:pt>
                <c:pt idx="384">
                  <c:v>182</c:v>
                </c:pt>
                <c:pt idx="385">
                  <c:v>183</c:v>
                </c:pt>
                <c:pt idx="386">
                  <c:v>184</c:v>
                </c:pt>
                <c:pt idx="387">
                  <c:v>184</c:v>
                </c:pt>
                <c:pt idx="388">
                  <c:v>185</c:v>
                </c:pt>
                <c:pt idx="389">
                  <c:v>185</c:v>
                </c:pt>
                <c:pt idx="390">
                  <c:v>185</c:v>
                </c:pt>
                <c:pt idx="391">
                  <c:v>184</c:v>
                </c:pt>
                <c:pt idx="392">
                  <c:v>186</c:v>
                </c:pt>
                <c:pt idx="393">
                  <c:v>189</c:v>
                </c:pt>
                <c:pt idx="394">
                  <c:v>189</c:v>
                </c:pt>
                <c:pt idx="395">
                  <c:v>189</c:v>
                </c:pt>
                <c:pt idx="396">
                  <c:v>192</c:v>
                </c:pt>
                <c:pt idx="397">
                  <c:v>193</c:v>
                </c:pt>
                <c:pt idx="398">
                  <c:v>195</c:v>
                </c:pt>
                <c:pt idx="399">
                  <c:v>195</c:v>
                </c:pt>
                <c:pt idx="400">
                  <c:v>197</c:v>
                </c:pt>
                <c:pt idx="401">
                  <c:v>196</c:v>
                </c:pt>
                <c:pt idx="402">
                  <c:v>196</c:v>
                </c:pt>
                <c:pt idx="403">
                  <c:v>197</c:v>
                </c:pt>
                <c:pt idx="404">
                  <c:v>199</c:v>
                </c:pt>
                <c:pt idx="405">
                  <c:v>202</c:v>
                </c:pt>
                <c:pt idx="406">
                  <c:v>204</c:v>
                </c:pt>
                <c:pt idx="407">
                  <c:v>205</c:v>
                </c:pt>
                <c:pt idx="408">
                  <c:v>205</c:v>
                </c:pt>
                <c:pt idx="409">
                  <c:v>205</c:v>
                </c:pt>
                <c:pt idx="410">
                  <c:v>206</c:v>
                </c:pt>
                <c:pt idx="411">
                  <c:v>207</c:v>
                </c:pt>
                <c:pt idx="412">
                  <c:v>209</c:v>
                </c:pt>
                <c:pt idx="413">
                  <c:v>211</c:v>
                </c:pt>
                <c:pt idx="414">
                  <c:v>211</c:v>
                </c:pt>
                <c:pt idx="415">
                  <c:v>211</c:v>
                </c:pt>
                <c:pt idx="416">
                  <c:v>211</c:v>
                </c:pt>
                <c:pt idx="417">
                  <c:v>211</c:v>
                </c:pt>
                <c:pt idx="418">
                  <c:v>213</c:v>
                </c:pt>
                <c:pt idx="419">
                  <c:v>217</c:v>
                </c:pt>
                <c:pt idx="420">
                  <c:v>217</c:v>
                </c:pt>
                <c:pt idx="421">
                  <c:v>220</c:v>
                </c:pt>
                <c:pt idx="422">
                  <c:v>220</c:v>
                </c:pt>
                <c:pt idx="423">
                  <c:v>220</c:v>
                </c:pt>
                <c:pt idx="424">
                  <c:v>220</c:v>
                </c:pt>
                <c:pt idx="425">
                  <c:v>224</c:v>
                </c:pt>
                <c:pt idx="426">
                  <c:v>224</c:v>
                </c:pt>
                <c:pt idx="427">
                  <c:v>225</c:v>
                </c:pt>
                <c:pt idx="428">
                  <c:v>226</c:v>
                </c:pt>
                <c:pt idx="429">
                  <c:v>226</c:v>
                </c:pt>
                <c:pt idx="430">
                  <c:v>226</c:v>
                </c:pt>
                <c:pt idx="431">
                  <c:v>226</c:v>
                </c:pt>
                <c:pt idx="432">
                  <c:v>225</c:v>
                </c:pt>
                <c:pt idx="433">
                  <c:v>228</c:v>
                </c:pt>
                <c:pt idx="434">
                  <c:v>230</c:v>
                </c:pt>
                <c:pt idx="435">
                  <c:v>230</c:v>
                </c:pt>
                <c:pt idx="436">
                  <c:v>230</c:v>
                </c:pt>
                <c:pt idx="437">
                  <c:v>230</c:v>
                </c:pt>
                <c:pt idx="438">
                  <c:v>233</c:v>
                </c:pt>
                <c:pt idx="439">
                  <c:v>234</c:v>
                </c:pt>
                <c:pt idx="440">
                  <c:v>235</c:v>
                </c:pt>
                <c:pt idx="441">
                  <c:v>233</c:v>
                </c:pt>
                <c:pt idx="442">
                  <c:v>238</c:v>
                </c:pt>
                <c:pt idx="443">
                  <c:v>238</c:v>
                </c:pt>
                <c:pt idx="444">
                  <c:v>238</c:v>
                </c:pt>
                <c:pt idx="445">
                  <c:v>240</c:v>
                </c:pt>
                <c:pt idx="446">
                  <c:v>241</c:v>
                </c:pt>
                <c:pt idx="447">
                  <c:v>247</c:v>
                </c:pt>
                <c:pt idx="448">
                  <c:v>247</c:v>
                </c:pt>
                <c:pt idx="449">
                  <c:v>249</c:v>
                </c:pt>
                <c:pt idx="450">
                  <c:v>249</c:v>
                </c:pt>
                <c:pt idx="451">
                  <c:v>249</c:v>
                </c:pt>
                <c:pt idx="452">
                  <c:v>250</c:v>
                </c:pt>
                <c:pt idx="453">
                  <c:v>250</c:v>
                </c:pt>
                <c:pt idx="454">
                  <c:v>251</c:v>
                </c:pt>
                <c:pt idx="455">
                  <c:v>251</c:v>
                </c:pt>
                <c:pt idx="456">
                  <c:v>252</c:v>
                </c:pt>
                <c:pt idx="457">
                  <c:v>252</c:v>
                </c:pt>
                <c:pt idx="458">
                  <c:v>253</c:v>
                </c:pt>
                <c:pt idx="459">
                  <c:v>254</c:v>
                </c:pt>
                <c:pt idx="460">
                  <c:v>254</c:v>
                </c:pt>
                <c:pt idx="461">
                  <c:v>256</c:v>
                </c:pt>
                <c:pt idx="462">
                  <c:v>259</c:v>
                </c:pt>
                <c:pt idx="463">
                  <c:v>260</c:v>
                </c:pt>
                <c:pt idx="464">
                  <c:v>260</c:v>
                </c:pt>
                <c:pt idx="465">
                  <c:v>260</c:v>
                </c:pt>
                <c:pt idx="466">
                  <c:v>261</c:v>
                </c:pt>
                <c:pt idx="467">
                  <c:v>263</c:v>
                </c:pt>
                <c:pt idx="468">
                  <c:v>266</c:v>
                </c:pt>
                <c:pt idx="469">
                  <c:v>268</c:v>
                </c:pt>
                <c:pt idx="470">
                  <c:v>269</c:v>
                </c:pt>
                <c:pt idx="471">
                  <c:v>269</c:v>
                </c:pt>
                <c:pt idx="472">
                  <c:v>270</c:v>
                </c:pt>
                <c:pt idx="473">
                  <c:v>273</c:v>
                </c:pt>
                <c:pt idx="474">
                  <c:v>274</c:v>
                </c:pt>
                <c:pt idx="475">
                  <c:v>275</c:v>
                </c:pt>
                <c:pt idx="476">
                  <c:v>279</c:v>
                </c:pt>
                <c:pt idx="477">
                  <c:v>280</c:v>
                </c:pt>
                <c:pt idx="478">
                  <c:v>280</c:v>
                </c:pt>
                <c:pt idx="479">
                  <c:v>280</c:v>
                </c:pt>
                <c:pt idx="480">
                  <c:v>280</c:v>
                </c:pt>
                <c:pt idx="481">
                  <c:v>285</c:v>
                </c:pt>
                <c:pt idx="482">
                  <c:v>288</c:v>
                </c:pt>
                <c:pt idx="483">
                  <c:v>290</c:v>
                </c:pt>
                <c:pt idx="484">
                  <c:v>288</c:v>
                </c:pt>
                <c:pt idx="485">
                  <c:v>288</c:v>
                </c:pt>
                <c:pt idx="486">
                  <c:v>288</c:v>
                </c:pt>
                <c:pt idx="487">
                  <c:v>290</c:v>
                </c:pt>
                <c:pt idx="488">
                  <c:v>290</c:v>
                </c:pt>
                <c:pt idx="489">
                  <c:v>290</c:v>
                </c:pt>
                <c:pt idx="490">
                  <c:v>291</c:v>
                </c:pt>
                <c:pt idx="491">
                  <c:v>292</c:v>
                </c:pt>
                <c:pt idx="492">
                  <c:v>292</c:v>
                </c:pt>
                <c:pt idx="493">
                  <c:v>292</c:v>
                </c:pt>
                <c:pt idx="494">
                  <c:v>290</c:v>
                </c:pt>
                <c:pt idx="495">
                  <c:v>291</c:v>
                </c:pt>
                <c:pt idx="496">
                  <c:v>291</c:v>
                </c:pt>
                <c:pt idx="497">
                  <c:v>293</c:v>
                </c:pt>
                <c:pt idx="498">
                  <c:v>296</c:v>
                </c:pt>
                <c:pt idx="499">
                  <c:v>296</c:v>
                </c:pt>
                <c:pt idx="500">
                  <c:v>296</c:v>
                </c:pt>
                <c:pt idx="501">
                  <c:v>297</c:v>
                </c:pt>
                <c:pt idx="502">
                  <c:v>298</c:v>
                </c:pt>
                <c:pt idx="503">
                  <c:v>301</c:v>
                </c:pt>
                <c:pt idx="504">
                  <c:v>301</c:v>
                </c:pt>
                <c:pt idx="505">
                  <c:v>302</c:v>
                </c:pt>
                <c:pt idx="506">
                  <c:v>302</c:v>
                </c:pt>
                <c:pt idx="507">
                  <c:v>303</c:v>
                </c:pt>
                <c:pt idx="508">
                  <c:v>309</c:v>
                </c:pt>
                <c:pt idx="509">
                  <c:v>312</c:v>
                </c:pt>
                <c:pt idx="510">
                  <c:v>314</c:v>
                </c:pt>
                <c:pt idx="511">
                  <c:v>316</c:v>
                </c:pt>
                <c:pt idx="512">
                  <c:v>318</c:v>
                </c:pt>
                <c:pt idx="513">
                  <c:v>318</c:v>
                </c:pt>
                <c:pt idx="514">
                  <c:v>318</c:v>
                </c:pt>
                <c:pt idx="515">
                  <c:v>320</c:v>
                </c:pt>
                <c:pt idx="516">
                  <c:v>319</c:v>
                </c:pt>
                <c:pt idx="517">
                  <c:v>322</c:v>
                </c:pt>
                <c:pt idx="518">
                  <c:v>326</c:v>
                </c:pt>
                <c:pt idx="519">
                  <c:v>328</c:v>
                </c:pt>
                <c:pt idx="520">
                  <c:v>328</c:v>
                </c:pt>
                <c:pt idx="521">
                  <c:v>328</c:v>
                </c:pt>
                <c:pt idx="522">
                  <c:v>329</c:v>
                </c:pt>
                <c:pt idx="523">
                  <c:v>331</c:v>
                </c:pt>
                <c:pt idx="524">
                  <c:v>332</c:v>
                </c:pt>
                <c:pt idx="525">
                  <c:v>328</c:v>
                </c:pt>
                <c:pt idx="526">
                  <c:v>331</c:v>
                </c:pt>
                <c:pt idx="527">
                  <c:v>330</c:v>
                </c:pt>
                <c:pt idx="528">
                  <c:v>330</c:v>
                </c:pt>
                <c:pt idx="529">
                  <c:v>333</c:v>
                </c:pt>
                <c:pt idx="530">
                  <c:v>334</c:v>
                </c:pt>
                <c:pt idx="531">
                  <c:v>339</c:v>
                </c:pt>
                <c:pt idx="532">
                  <c:v>339</c:v>
                </c:pt>
                <c:pt idx="533">
                  <c:v>339</c:v>
                </c:pt>
                <c:pt idx="534">
                  <c:v>339</c:v>
                </c:pt>
                <c:pt idx="535">
                  <c:v>339</c:v>
                </c:pt>
                <c:pt idx="536">
                  <c:v>339</c:v>
                </c:pt>
                <c:pt idx="537">
                  <c:v>340</c:v>
                </c:pt>
                <c:pt idx="538">
                  <c:v>339</c:v>
                </c:pt>
                <c:pt idx="539">
                  <c:v>340</c:v>
                </c:pt>
                <c:pt idx="540">
                  <c:v>336</c:v>
                </c:pt>
                <c:pt idx="541">
                  <c:v>336</c:v>
                </c:pt>
                <c:pt idx="542">
                  <c:v>336</c:v>
                </c:pt>
                <c:pt idx="543">
                  <c:v>339</c:v>
                </c:pt>
                <c:pt idx="544">
                  <c:v>341</c:v>
                </c:pt>
                <c:pt idx="545">
                  <c:v>342</c:v>
                </c:pt>
                <c:pt idx="546">
                  <c:v>343</c:v>
                </c:pt>
                <c:pt idx="547">
                  <c:v>344</c:v>
                </c:pt>
                <c:pt idx="548">
                  <c:v>344</c:v>
                </c:pt>
                <c:pt idx="549">
                  <c:v>345</c:v>
                </c:pt>
                <c:pt idx="550">
                  <c:v>345</c:v>
                </c:pt>
                <c:pt idx="551">
                  <c:v>348</c:v>
                </c:pt>
                <c:pt idx="552">
                  <c:v>348</c:v>
                </c:pt>
                <c:pt idx="553">
                  <c:v>348</c:v>
                </c:pt>
                <c:pt idx="554">
                  <c:v>348</c:v>
                </c:pt>
                <c:pt idx="555">
                  <c:v>348</c:v>
                </c:pt>
                <c:pt idx="556">
                  <c:v>348</c:v>
                </c:pt>
                <c:pt idx="557">
                  <c:v>352</c:v>
                </c:pt>
                <c:pt idx="558">
                  <c:v>352</c:v>
                </c:pt>
                <c:pt idx="559">
                  <c:v>352</c:v>
                </c:pt>
                <c:pt idx="560">
                  <c:v>356</c:v>
                </c:pt>
                <c:pt idx="561">
                  <c:v>357</c:v>
                </c:pt>
                <c:pt idx="562">
                  <c:v>357</c:v>
                </c:pt>
                <c:pt idx="563">
                  <c:v>359</c:v>
                </c:pt>
                <c:pt idx="564">
                  <c:v>365</c:v>
                </c:pt>
                <c:pt idx="565">
                  <c:v>369</c:v>
                </c:pt>
                <c:pt idx="566">
                  <c:v>371</c:v>
                </c:pt>
                <c:pt idx="567">
                  <c:v>373</c:v>
                </c:pt>
                <c:pt idx="568">
                  <c:v>373</c:v>
                </c:pt>
                <c:pt idx="569">
                  <c:v>372</c:v>
                </c:pt>
                <c:pt idx="570">
                  <c:v>373</c:v>
                </c:pt>
                <c:pt idx="571">
                  <c:v>374</c:v>
                </c:pt>
                <c:pt idx="572">
                  <c:v>378</c:v>
                </c:pt>
                <c:pt idx="573">
                  <c:v>380</c:v>
                </c:pt>
                <c:pt idx="574">
                  <c:v>381</c:v>
                </c:pt>
                <c:pt idx="575">
                  <c:v>381</c:v>
                </c:pt>
                <c:pt idx="576">
                  <c:v>382</c:v>
                </c:pt>
                <c:pt idx="577">
                  <c:v>384</c:v>
                </c:pt>
                <c:pt idx="578">
                  <c:v>387</c:v>
                </c:pt>
                <c:pt idx="579">
                  <c:v>389</c:v>
                </c:pt>
                <c:pt idx="580">
                  <c:v>391</c:v>
                </c:pt>
                <c:pt idx="581">
                  <c:v>391</c:v>
                </c:pt>
                <c:pt idx="582">
                  <c:v>392</c:v>
                </c:pt>
                <c:pt idx="583">
                  <c:v>392</c:v>
                </c:pt>
                <c:pt idx="584">
                  <c:v>400</c:v>
                </c:pt>
                <c:pt idx="585">
                  <c:v>406</c:v>
                </c:pt>
                <c:pt idx="586">
                  <c:v>411</c:v>
                </c:pt>
                <c:pt idx="587">
                  <c:v>412</c:v>
                </c:pt>
                <c:pt idx="588">
                  <c:v>410</c:v>
                </c:pt>
                <c:pt idx="589">
                  <c:v>410</c:v>
                </c:pt>
                <c:pt idx="590">
                  <c:v>410</c:v>
                </c:pt>
                <c:pt idx="591">
                  <c:v>410</c:v>
                </c:pt>
                <c:pt idx="592">
                  <c:v>412</c:v>
                </c:pt>
                <c:pt idx="593">
                  <c:v>412</c:v>
                </c:pt>
                <c:pt idx="594">
                  <c:v>418</c:v>
                </c:pt>
                <c:pt idx="595">
                  <c:v>426</c:v>
                </c:pt>
                <c:pt idx="596">
                  <c:v>425</c:v>
                </c:pt>
                <c:pt idx="597">
                  <c:v>426</c:v>
                </c:pt>
                <c:pt idx="598">
                  <c:v>448</c:v>
                </c:pt>
                <c:pt idx="599">
                  <c:v>449</c:v>
                </c:pt>
                <c:pt idx="600">
                  <c:v>449</c:v>
                </c:pt>
                <c:pt idx="601">
                  <c:v>450</c:v>
                </c:pt>
                <c:pt idx="602">
                  <c:v>452</c:v>
                </c:pt>
                <c:pt idx="603">
                  <c:v>452</c:v>
                </c:pt>
                <c:pt idx="604">
                  <c:v>453</c:v>
                </c:pt>
                <c:pt idx="605">
                  <c:v>454</c:v>
                </c:pt>
                <c:pt idx="606">
                  <c:v>455</c:v>
                </c:pt>
                <c:pt idx="607">
                  <c:v>458</c:v>
                </c:pt>
                <c:pt idx="608">
                  <c:v>460</c:v>
                </c:pt>
                <c:pt idx="609">
                  <c:v>461</c:v>
                </c:pt>
                <c:pt idx="610">
                  <c:v>461</c:v>
                </c:pt>
                <c:pt idx="611">
                  <c:v>461</c:v>
                </c:pt>
                <c:pt idx="612">
                  <c:v>462</c:v>
                </c:pt>
                <c:pt idx="613">
                  <c:v>466</c:v>
                </c:pt>
                <c:pt idx="614">
                  <c:v>468</c:v>
                </c:pt>
                <c:pt idx="615">
                  <c:v>471</c:v>
                </c:pt>
                <c:pt idx="616">
                  <c:v>470</c:v>
                </c:pt>
                <c:pt idx="617">
                  <c:v>470</c:v>
                </c:pt>
                <c:pt idx="618">
                  <c:v>470</c:v>
                </c:pt>
                <c:pt idx="619">
                  <c:v>471</c:v>
                </c:pt>
                <c:pt idx="620">
                  <c:v>473</c:v>
                </c:pt>
                <c:pt idx="621">
                  <c:v>476</c:v>
                </c:pt>
                <c:pt idx="622">
                  <c:v>477</c:v>
                </c:pt>
                <c:pt idx="623">
                  <c:v>480</c:v>
                </c:pt>
                <c:pt idx="624">
                  <c:v>479</c:v>
                </c:pt>
                <c:pt idx="625">
                  <c:v>481</c:v>
                </c:pt>
                <c:pt idx="626">
                  <c:v>481</c:v>
                </c:pt>
                <c:pt idx="627">
                  <c:v>481</c:v>
                </c:pt>
                <c:pt idx="628">
                  <c:v>484</c:v>
                </c:pt>
                <c:pt idx="629">
                  <c:v>485</c:v>
                </c:pt>
                <c:pt idx="630">
                  <c:v>487</c:v>
                </c:pt>
                <c:pt idx="631">
                  <c:v>488</c:v>
                </c:pt>
                <c:pt idx="632">
                  <c:v>488</c:v>
                </c:pt>
                <c:pt idx="633">
                  <c:v>489</c:v>
                </c:pt>
                <c:pt idx="634">
                  <c:v>490</c:v>
                </c:pt>
                <c:pt idx="635">
                  <c:v>493</c:v>
                </c:pt>
                <c:pt idx="636">
                  <c:v>495</c:v>
                </c:pt>
                <c:pt idx="637">
                  <c:v>496</c:v>
                </c:pt>
                <c:pt idx="638">
                  <c:v>497</c:v>
                </c:pt>
                <c:pt idx="639">
                  <c:v>497</c:v>
                </c:pt>
                <c:pt idx="640">
                  <c:v>497</c:v>
                </c:pt>
                <c:pt idx="641">
                  <c:v>498</c:v>
                </c:pt>
                <c:pt idx="642">
                  <c:v>505</c:v>
                </c:pt>
                <c:pt idx="643">
                  <c:v>507</c:v>
                </c:pt>
                <c:pt idx="644">
                  <c:v>505</c:v>
                </c:pt>
                <c:pt idx="645">
                  <c:v>505</c:v>
                </c:pt>
                <c:pt idx="646">
                  <c:v>504</c:v>
                </c:pt>
                <c:pt idx="647">
                  <c:v>504</c:v>
                </c:pt>
                <c:pt idx="648">
                  <c:v>507</c:v>
                </c:pt>
                <c:pt idx="649">
                  <c:v>506</c:v>
                </c:pt>
                <c:pt idx="650">
                  <c:v>510</c:v>
                </c:pt>
                <c:pt idx="651">
                  <c:v>511</c:v>
                </c:pt>
                <c:pt idx="652">
                  <c:v>510</c:v>
                </c:pt>
                <c:pt idx="653">
                  <c:v>510</c:v>
                </c:pt>
                <c:pt idx="654">
                  <c:v>511</c:v>
                </c:pt>
                <c:pt idx="655">
                  <c:v>512</c:v>
                </c:pt>
                <c:pt idx="656">
                  <c:v>509</c:v>
                </c:pt>
                <c:pt idx="657">
                  <c:v>508</c:v>
                </c:pt>
                <c:pt idx="658">
                  <c:v>513</c:v>
                </c:pt>
                <c:pt idx="659">
                  <c:v>512</c:v>
                </c:pt>
                <c:pt idx="660">
                  <c:v>512</c:v>
                </c:pt>
                <c:pt idx="661">
                  <c:v>515</c:v>
                </c:pt>
                <c:pt idx="662">
                  <c:v>514</c:v>
                </c:pt>
                <c:pt idx="663">
                  <c:v>513</c:v>
                </c:pt>
                <c:pt idx="664">
                  <c:v>514</c:v>
                </c:pt>
                <c:pt idx="665">
                  <c:v>514</c:v>
                </c:pt>
                <c:pt idx="666">
                  <c:v>514</c:v>
                </c:pt>
                <c:pt idx="667">
                  <c:v>513</c:v>
                </c:pt>
                <c:pt idx="668">
                  <c:v>513</c:v>
                </c:pt>
                <c:pt idx="669">
                  <c:v>513</c:v>
                </c:pt>
                <c:pt idx="670">
                  <c:v>513</c:v>
                </c:pt>
                <c:pt idx="671">
                  <c:v>513</c:v>
                </c:pt>
                <c:pt idx="672">
                  <c:v>513</c:v>
                </c:pt>
                <c:pt idx="673">
                  <c:v>512</c:v>
                </c:pt>
                <c:pt idx="674">
                  <c:v>511</c:v>
                </c:pt>
                <c:pt idx="675">
                  <c:v>511</c:v>
                </c:pt>
                <c:pt idx="676">
                  <c:v>510</c:v>
                </c:pt>
                <c:pt idx="677">
                  <c:v>510</c:v>
                </c:pt>
                <c:pt idx="678">
                  <c:v>510</c:v>
                </c:pt>
                <c:pt idx="679">
                  <c:v>510</c:v>
                </c:pt>
                <c:pt idx="680">
                  <c:v>510</c:v>
                </c:pt>
                <c:pt idx="681">
                  <c:v>510</c:v>
                </c:pt>
                <c:pt idx="682">
                  <c:v>509</c:v>
                </c:pt>
                <c:pt idx="683">
                  <c:v>506</c:v>
                </c:pt>
                <c:pt idx="684">
                  <c:v>506</c:v>
                </c:pt>
                <c:pt idx="685">
                  <c:v>507</c:v>
                </c:pt>
                <c:pt idx="686">
                  <c:v>506</c:v>
                </c:pt>
                <c:pt idx="687">
                  <c:v>506</c:v>
                </c:pt>
                <c:pt idx="688">
                  <c:v>506</c:v>
                </c:pt>
                <c:pt idx="689">
                  <c:v>506</c:v>
                </c:pt>
                <c:pt idx="690">
                  <c:v>508</c:v>
                </c:pt>
                <c:pt idx="691">
                  <c:v>509</c:v>
                </c:pt>
                <c:pt idx="692">
                  <c:v>512</c:v>
                </c:pt>
                <c:pt idx="693">
                  <c:v>514</c:v>
                </c:pt>
                <c:pt idx="694">
                  <c:v>514</c:v>
                </c:pt>
                <c:pt idx="695">
                  <c:v>514</c:v>
                </c:pt>
                <c:pt idx="696">
                  <c:v>514</c:v>
                </c:pt>
                <c:pt idx="697">
                  <c:v>504</c:v>
                </c:pt>
                <c:pt idx="698">
                  <c:v>503</c:v>
                </c:pt>
                <c:pt idx="699">
                  <c:v>502</c:v>
                </c:pt>
                <c:pt idx="700">
                  <c:v>502</c:v>
                </c:pt>
                <c:pt idx="701">
                  <c:v>502</c:v>
                </c:pt>
                <c:pt idx="702">
                  <c:v>502</c:v>
                </c:pt>
                <c:pt idx="703">
                  <c:v>506</c:v>
                </c:pt>
                <c:pt idx="704">
                  <c:v>506</c:v>
                </c:pt>
                <c:pt idx="705">
                  <c:v>507</c:v>
                </c:pt>
                <c:pt idx="706">
                  <c:v>507</c:v>
                </c:pt>
                <c:pt idx="707">
                  <c:v>508</c:v>
                </c:pt>
                <c:pt idx="708">
                  <c:v>506</c:v>
                </c:pt>
                <c:pt idx="709">
                  <c:v>506</c:v>
                </c:pt>
                <c:pt idx="710">
                  <c:v>505</c:v>
                </c:pt>
                <c:pt idx="711">
                  <c:v>509</c:v>
                </c:pt>
                <c:pt idx="712">
                  <c:v>510</c:v>
                </c:pt>
                <c:pt idx="713">
                  <c:v>510</c:v>
                </c:pt>
                <c:pt idx="714">
                  <c:v>510</c:v>
                </c:pt>
                <c:pt idx="715">
                  <c:v>508</c:v>
                </c:pt>
                <c:pt idx="716">
                  <c:v>508</c:v>
                </c:pt>
                <c:pt idx="717">
                  <c:v>512</c:v>
                </c:pt>
                <c:pt idx="718">
                  <c:v>514</c:v>
                </c:pt>
                <c:pt idx="719">
                  <c:v>513</c:v>
                </c:pt>
                <c:pt idx="720">
                  <c:v>515</c:v>
                </c:pt>
                <c:pt idx="721">
                  <c:v>520</c:v>
                </c:pt>
                <c:pt idx="722">
                  <c:v>520</c:v>
                </c:pt>
                <c:pt idx="723">
                  <c:v>521</c:v>
                </c:pt>
                <c:pt idx="724">
                  <c:v>521</c:v>
                </c:pt>
                <c:pt idx="725">
                  <c:v>523</c:v>
                </c:pt>
                <c:pt idx="726">
                  <c:v>523</c:v>
                </c:pt>
                <c:pt idx="727">
                  <c:v>525</c:v>
                </c:pt>
                <c:pt idx="728">
                  <c:v>527</c:v>
                </c:pt>
                <c:pt idx="729">
                  <c:v>524</c:v>
                </c:pt>
                <c:pt idx="730">
                  <c:v>524</c:v>
                </c:pt>
                <c:pt idx="731">
                  <c:v>526</c:v>
                </c:pt>
                <c:pt idx="732">
                  <c:v>527</c:v>
                </c:pt>
                <c:pt idx="733">
                  <c:v>525</c:v>
                </c:pt>
                <c:pt idx="734">
                  <c:v>527</c:v>
                </c:pt>
                <c:pt idx="735">
                  <c:v>528</c:v>
                </c:pt>
                <c:pt idx="736">
                  <c:v>528</c:v>
                </c:pt>
                <c:pt idx="737">
                  <c:v>528</c:v>
                </c:pt>
                <c:pt idx="738">
                  <c:v>528</c:v>
                </c:pt>
                <c:pt idx="739">
                  <c:v>528</c:v>
                </c:pt>
                <c:pt idx="740">
                  <c:v>528</c:v>
                </c:pt>
                <c:pt idx="741">
                  <c:v>531</c:v>
                </c:pt>
                <c:pt idx="742">
                  <c:v>531</c:v>
                </c:pt>
                <c:pt idx="743">
                  <c:v>530</c:v>
                </c:pt>
                <c:pt idx="744">
                  <c:v>530</c:v>
                </c:pt>
                <c:pt idx="745">
                  <c:v>533</c:v>
                </c:pt>
                <c:pt idx="746">
                  <c:v>537</c:v>
                </c:pt>
                <c:pt idx="747">
                  <c:v>539</c:v>
                </c:pt>
                <c:pt idx="748">
                  <c:v>540</c:v>
                </c:pt>
                <c:pt idx="749">
                  <c:v>540</c:v>
                </c:pt>
                <c:pt idx="750">
                  <c:v>539</c:v>
                </c:pt>
                <c:pt idx="751">
                  <c:v>539</c:v>
                </c:pt>
                <c:pt idx="752">
                  <c:v>541</c:v>
                </c:pt>
                <c:pt idx="753">
                  <c:v>544</c:v>
                </c:pt>
                <c:pt idx="754">
                  <c:v>546</c:v>
                </c:pt>
                <c:pt idx="755">
                  <c:v>546</c:v>
                </c:pt>
                <c:pt idx="756">
                  <c:v>546</c:v>
                </c:pt>
                <c:pt idx="757">
                  <c:v>546</c:v>
                </c:pt>
                <c:pt idx="758">
                  <c:v>547</c:v>
                </c:pt>
                <c:pt idx="759">
                  <c:v>547</c:v>
                </c:pt>
                <c:pt idx="760">
                  <c:v>545</c:v>
                </c:pt>
                <c:pt idx="761">
                  <c:v>547</c:v>
                </c:pt>
                <c:pt idx="762">
                  <c:v>550</c:v>
                </c:pt>
                <c:pt idx="763">
                  <c:v>550</c:v>
                </c:pt>
                <c:pt idx="764">
                  <c:v>549</c:v>
                </c:pt>
                <c:pt idx="765">
                  <c:v>549</c:v>
                </c:pt>
                <c:pt idx="766">
                  <c:v>549</c:v>
                </c:pt>
                <c:pt idx="767">
                  <c:v>549</c:v>
                </c:pt>
                <c:pt idx="768">
                  <c:v>549</c:v>
                </c:pt>
                <c:pt idx="769">
                  <c:v>549</c:v>
                </c:pt>
                <c:pt idx="770">
                  <c:v>550</c:v>
                </c:pt>
                <c:pt idx="771">
                  <c:v>549</c:v>
                </c:pt>
                <c:pt idx="772">
                  <c:v>549</c:v>
                </c:pt>
                <c:pt idx="773">
                  <c:v>550</c:v>
                </c:pt>
                <c:pt idx="774">
                  <c:v>555</c:v>
                </c:pt>
                <c:pt idx="775">
                  <c:v>520</c:v>
                </c:pt>
                <c:pt idx="776">
                  <c:v>525</c:v>
                </c:pt>
                <c:pt idx="777">
                  <c:v>524</c:v>
                </c:pt>
                <c:pt idx="778">
                  <c:v>524</c:v>
                </c:pt>
                <c:pt idx="779">
                  <c:v>525</c:v>
                </c:pt>
                <c:pt idx="780">
                  <c:v>527</c:v>
                </c:pt>
                <c:pt idx="781">
                  <c:v>528</c:v>
                </c:pt>
                <c:pt idx="782">
                  <c:v>527</c:v>
                </c:pt>
                <c:pt idx="783">
                  <c:v>531</c:v>
                </c:pt>
                <c:pt idx="784">
                  <c:v>530</c:v>
                </c:pt>
                <c:pt idx="785">
                  <c:v>530</c:v>
                </c:pt>
                <c:pt idx="786">
                  <c:v>530</c:v>
                </c:pt>
                <c:pt idx="787">
                  <c:v>534</c:v>
                </c:pt>
                <c:pt idx="788">
                  <c:v>534</c:v>
                </c:pt>
                <c:pt idx="789">
                  <c:v>534</c:v>
                </c:pt>
                <c:pt idx="790">
                  <c:v>537</c:v>
                </c:pt>
                <c:pt idx="791">
                  <c:v>537</c:v>
                </c:pt>
                <c:pt idx="792">
                  <c:v>537</c:v>
                </c:pt>
                <c:pt idx="793">
                  <c:v>539</c:v>
                </c:pt>
                <c:pt idx="794">
                  <c:v>536</c:v>
                </c:pt>
                <c:pt idx="795">
                  <c:v>536</c:v>
                </c:pt>
                <c:pt idx="796">
                  <c:v>537</c:v>
                </c:pt>
                <c:pt idx="797">
                  <c:v>537</c:v>
                </c:pt>
                <c:pt idx="798">
                  <c:v>538</c:v>
                </c:pt>
                <c:pt idx="799">
                  <c:v>538</c:v>
                </c:pt>
                <c:pt idx="800">
                  <c:v>539</c:v>
                </c:pt>
                <c:pt idx="801">
                  <c:v>543</c:v>
                </c:pt>
                <c:pt idx="802">
                  <c:v>546</c:v>
                </c:pt>
                <c:pt idx="803">
                  <c:v>543</c:v>
                </c:pt>
                <c:pt idx="804">
                  <c:v>547</c:v>
                </c:pt>
                <c:pt idx="805">
                  <c:v>546</c:v>
                </c:pt>
                <c:pt idx="806">
                  <c:v>546</c:v>
                </c:pt>
                <c:pt idx="807">
                  <c:v>547</c:v>
                </c:pt>
                <c:pt idx="808">
                  <c:v>547</c:v>
                </c:pt>
                <c:pt idx="809">
                  <c:v>547</c:v>
                </c:pt>
                <c:pt idx="810">
                  <c:v>548</c:v>
                </c:pt>
                <c:pt idx="811">
                  <c:v>549</c:v>
                </c:pt>
                <c:pt idx="812">
                  <c:v>547</c:v>
                </c:pt>
                <c:pt idx="813">
                  <c:v>547</c:v>
                </c:pt>
                <c:pt idx="814">
                  <c:v>547</c:v>
                </c:pt>
                <c:pt idx="815">
                  <c:v>548</c:v>
                </c:pt>
                <c:pt idx="816">
                  <c:v>549</c:v>
                </c:pt>
                <c:pt idx="817">
                  <c:v>549</c:v>
                </c:pt>
                <c:pt idx="818">
                  <c:v>551</c:v>
                </c:pt>
                <c:pt idx="819">
                  <c:v>551</c:v>
                </c:pt>
                <c:pt idx="820">
                  <c:v>549</c:v>
                </c:pt>
                <c:pt idx="821">
                  <c:v>552</c:v>
                </c:pt>
                <c:pt idx="822">
                  <c:v>553</c:v>
                </c:pt>
                <c:pt idx="823">
                  <c:v>557</c:v>
                </c:pt>
                <c:pt idx="824">
                  <c:v>564</c:v>
                </c:pt>
                <c:pt idx="825">
                  <c:v>565</c:v>
                </c:pt>
                <c:pt idx="826">
                  <c:v>564</c:v>
                </c:pt>
                <c:pt idx="827">
                  <c:v>568</c:v>
                </c:pt>
                <c:pt idx="828">
                  <c:v>570</c:v>
                </c:pt>
                <c:pt idx="829">
                  <c:v>571</c:v>
                </c:pt>
                <c:pt idx="830">
                  <c:v>572</c:v>
                </c:pt>
                <c:pt idx="831">
                  <c:v>571</c:v>
                </c:pt>
                <c:pt idx="832">
                  <c:v>574</c:v>
                </c:pt>
                <c:pt idx="833">
                  <c:v>572</c:v>
                </c:pt>
                <c:pt idx="834">
                  <c:v>572</c:v>
                </c:pt>
                <c:pt idx="835">
                  <c:v>573</c:v>
                </c:pt>
                <c:pt idx="836">
                  <c:v>575</c:v>
                </c:pt>
                <c:pt idx="837">
                  <c:v>577</c:v>
                </c:pt>
                <c:pt idx="838">
                  <c:v>578</c:v>
                </c:pt>
                <c:pt idx="839">
                  <c:v>578</c:v>
                </c:pt>
                <c:pt idx="840">
                  <c:v>576</c:v>
                </c:pt>
                <c:pt idx="841">
                  <c:v>576</c:v>
                </c:pt>
                <c:pt idx="842">
                  <c:v>577</c:v>
                </c:pt>
                <c:pt idx="843">
                  <c:v>577</c:v>
                </c:pt>
                <c:pt idx="844">
                  <c:v>580</c:v>
                </c:pt>
                <c:pt idx="845">
                  <c:v>581</c:v>
                </c:pt>
                <c:pt idx="846">
                  <c:v>583</c:v>
                </c:pt>
                <c:pt idx="847">
                  <c:v>583</c:v>
                </c:pt>
                <c:pt idx="848">
                  <c:v>583</c:v>
                </c:pt>
                <c:pt idx="849">
                  <c:v>588</c:v>
                </c:pt>
                <c:pt idx="850">
                  <c:v>591</c:v>
                </c:pt>
                <c:pt idx="851">
                  <c:v>598</c:v>
                </c:pt>
                <c:pt idx="852">
                  <c:v>599</c:v>
                </c:pt>
                <c:pt idx="853">
                  <c:v>598</c:v>
                </c:pt>
                <c:pt idx="854">
                  <c:v>598</c:v>
                </c:pt>
                <c:pt idx="855">
                  <c:v>598</c:v>
                </c:pt>
                <c:pt idx="856">
                  <c:v>604</c:v>
                </c:pt>
                <c:pt idx="857">
                  <c:v>604</c:v>
                </c:pt>
                <c:pt idx="858">
                  <c:v>605</c:v>
                </c:pt>
                <c:pt idx="859">
                  <c:v>608</c:v>
                </c:pt>
                <c:pt idx="860">
                  <c:v>609</c:v>
                </c:pt>
                <c:pt idx="861">
                  <c:v>609</c:v>
                </c:pt>
                <c:pt idx="862">
                  <c:v>609</c:v>
                </c:pt>
                <c:pt idx="863">
                  <c:v>610</c:v>
                </c:pt>
                <c:pt idx="864">
                  <c:v>611</c:v>
                </c:pt>
                <c:pt idx="865">
                  <c:v>612</c:v>
                </c:pt>
                <c:pt idx="866">
                  <c:v>614</c:v>
                </c:pt>
                <c:pt idx="867">
                  <c:v>614</c:v>
                </c:pt>
                <c:pt idx="868">
                  <c:v>614</c:v>
                </c:pt>
                <c:pt idx="869">
                  <c:v>615</c:v>
                </c:pt>
                <c:pt idx="870">
                  <c:v>615</c:v>
                </c:pt>
                <c:pt idx="871">
                  <c:v>616</c:v>
                </c:pt>
                <c:pt idx="872">
                  <c:v>620</c:v>
                </c:pt>
                <c:pt idx="873">
                  <c:v>619</c:v>
                </c:pt>
                <c:pt idx="874">
                  <c:v>621</c:v>
                </c:pt>
                <c:pt idx="875">
                  <c:v>621</c:v>
                </c:pt>
                <c:pt idx="876">
                  <c:v>621</c:v>
                </c:pt>
                <c:pt idx="877">
                  <c:v>624</c:v>
                </c:pt>
                <c:pt idx="878">
                  <c:v>624</c:v>
                </c:pt>
                <c:pt idx="879">
                  <c:v>625</c:v>
                </c:pt>
                <c:pt idx="880">
                  <c:v>626</c:v>
                </c:pt>
                <c:pt idx="881">
                  <c:v>627</c:v>
                </c:pt>
                <c:pt idx="882">
                  <c:v>627</c:v>
                </c:pt>
                <c:pt idx="883">
                  <c:v>629</c:v>
                </c:pt>
                <c:pt idx="884">
                  <c:v>636</c:v>
                </c:pt>
                <c:pt idx="885">
                  <c:v>639</c:v>
                </c:pt>
                <c:pt idx="886">
                  <c:v>643</c:v>
                </c:pt>
                <c:pt idx="887">
                  <c:v>646</c:v>
                </c:pt>
                <c:pt idx="888">
                  <c:v>646</c:v>
                </c:pt>
                <c:pt idx="889">
                  <c:v>646</c:v>
                </c:pt>
                <c:pt idx="890">
                  <c:v>645</c:v>
                </c:pt>
                <c:pt idx="891">
                  <c:v>646</c:v>
                </c:pt>
                <c:pt idx="892">
                  <c:v>649</c:v>
                </c:pt>
                <c:pt idx="893">
                  <c:v>651</c:v>
                </c:pt>
                <c:pt idx="894">
                  <c:v>651</c:v>
                </c:pt>
                <c:pt idx="895">
                  <c:v>649</c:v>
                </c:pt>
                <c:pt idx="896">
                  <c:v>649</c:v>
                </c:pt>
                <c:pt idx="897">
                  <c:v>653</c:v>
                </c:pt>
                <c:pt idx="898">
                  <c:v>659</c:v>
                </c:pt>
                <c:pt idx="899">
                  <c:v>660</c:v>
                </c:pt>
                <c:pt idx="900">
                  <c:v>658</c:v>
                </c:pt>
                <c:pt idx="901">
                  <c:v>659</c:v>
                </c:pt>
                <c:pt idx="902">
                  <c:v>658</c:v>
                </c:pt>
                <c:pt idx="903">
                  <c:v>658</c:v>
                </c:pt>
                <c:pt idx="904">
                  <c:v>660</c:v>
                </c:pt>
                <c:pt idx="905">
                  <c:v>659</c:v>
                </c:pt>
                <c:pt idx="906">
                  <c:v>663</c:v>
                </c:pt>
                <c:pt idx="907">
                  <c:v>666</c:v>
                </c:pt>
                <c:pt idx="908">
                  <c:v>666</c:v>
                </c:pt>
                <c:pt idx="909">
                  <c:v>666</c:v>
                </c:pt>
                <c:pt idx="910">
                  <c:v>672</c:v>
                </c:pt>
                <c:pt idx="911">
                  <c:v>673</c:v>
                </c:pt>
                <c:pt idx="912">
                  <c:v>663</c:v>
                </c:pt>
                <c:pt idx="913">
                  <c:v>663</c:v>
                </c:pt>
                <c:pt idx="914">
                  <c:v>667</c:v>
                </c:pt>
                <c:pt idx="915">
                  <c:v>667</c:v>
                </c:pt>
                <c:pt idx="916">
                  <c:v>667</c:v>
                </c:pt>
                <c:pt idx="917">
                  <c:v>667</c:v>
                </c:pt>
                <c:pt idx="918">
                  <c:v>670</c:v>
                </c:pt>
                <c:pt idx="919">
                  <c:v>673</c:v>
                </c:pt>
                <c:pt idx="920">
                  <c:v>673</c:v>
                </c:pt>
                <c:pt idx="921">
                  <c:v>675</c:v>
                </c:pt>
                <c:pt idx="922">
                  <c:v>675</c:v>
                </c:pt>
                <c:pt idx="923">
                  <c:v>675</c:v>
                </c:pt>
                <c:pt idx="924">
                  <c:v>676</c:v>
                </c:pt>
                <c:pt idx="925">
                  <c:v>677</c:v>
                </c:pt>
                <c:pt idx="926">
                  <c:v>678</c:v>
                </c:pt>
                <c:pt idx="927">
                  <c:v>681</c:v>
                </c:pt>
                <c:pt idx="928">
                  <c:v>683</c:v>
                </c:pt>
                <c:pt idx="929">
                  <c:v>683</c:v>
                </c:pt>
                <c:pt idx="930">
                  <c:v>683</c:v>
                </c:pt>
                <c:pt idx="931">
                  <c:v>684</c:v>
                </c:pt>
                <c:pt idx="932">
                  <c:v>684</c:v>
                </c:pt>
                <c:pt idx="933">
                  <c:v>685</c:v>
                </c:pt>
                <c:pt idx="934">
                  <c:v>686</c:v>
                </c:pt>
                <c:pt idx="935">
                  <c:v>688</c:v>
                </c:pt>
                <c:pt idx="936">
                  <c:v>688</c:v>
                </c:pt>
                <c:pt idx="937">
                  <c:v>688</c:v>
                </c:pt>
                <c:pt idx="938">
                  <c:v>688</c:v>
                </c:pt>
                <c:pt idx="939">
                  <c:v>690</c:v>
                </c:pt>
                <c:pt idx="940">
                  <c:v>689</c:v>
                </c:pt>
                <c:pt idx="941">
                  <c:v>689</c:v>
                </c:pt>
                <c:pt idx="942">
                  <c:v>691</c:v>
                </c:pt>
                <c:pt idx="943">
                  <c:v>691</c:v>
                </c:pt>
                <c:pt idx="944">
                  <c:v>691</c:v>
                </c:pt>
                <c:pt idx="945">
                  <c:v>693</c:v>
                </c:pt>
                <c:pt idx="946">
                  <c:v>695</c:v>
                </c:pt>
                <c:pt idx="947">
                  <c:v>695</c:v>
                </c:pt>
                <c:pt idx="948">
                  <c:v>695</c:v>
                </c:pt>
              </c:numCache>
            </c:numRef>
          </c:val>
          <c:smooth val="0"/>
          <c:extLst>
            <c:ext xmlns:c16="http://schemas.microsoft.com/office/drawing/2014/chart" uri="{C3380CC4-5D6E-409C-BE32-E72D297353CC}">
              <c16:uniqueId val="{00000000-542F-48C1-9B3B-F761B5B12ACA}"/>
            </c:ext>
          </c:extLst>
        </c:ser>
        <c:dLbls>
          <c:showLegendKey val="0"/>
          <c:showVal val="0"/>
          <c:showCatName val="0"/>
          <c:showSerName val="0"/>
          <c:showPercent val="0"/>
          <c:showBubbleSize val="0"/>
        </c:dLbls>
        <c:dropLines>
          <c:spPr>
            <a:ln w="9525" cap="flat" cmpd="sng" algn="ctr">
              <a:gradFill>
                <a:gsLst>
                  <a:gs pos="0">
                    <a:schemeClr val="lt1"/>
                  </a:gs>
                  <a:gs pos="100000">
                    <a:schemeClr val="lt1">
                      <a:alpha val="0"/>
                    </a:schemeClr>
                  </a:gs>
                </a:gsLst>
                <a:lin ang="5400000" scaled="0"/>
              </a:gradFill>
              <a:round/>
            </a:ln>
            <a:effectLst/>
          </c:spPr>
        </c:dropLines>
        <c:smooth val="0"/>
        <c:axId val="598299776"/>
        <c:axId val="598294856"/>
      </c:lineChart>
      <c:dateAx>
        <c:axId val="598299776"/>
        <c:scaling>
          <c:orientation val="minMax"/>
        </c:scaling>
        <c:delete val="0"/>
        <c:axPos val="b"/>
        <c:numFmt formatCode="m/d/yyyy" sourceLinked="1"/>
        <c:majorTickMark val="out"/>
        <c:minorTickMark val="none"/>
        <c:tickLblPos val="nextTo"/>
        <c:spPr>
          <a:noFill/>
          <a:ln w="12700" cap="flat" cmpd="sng" algn="ctr">
            <a:solidFill>
              <a:schemeClr val="lt1"/>
            </a:solidFill>
            <a:round/>
          </a:ln>
          <a:effectLst/>
        </c:spPr>
        <c:txPr>
          <a:bodyPr rot="-60000000" spcFirstLastPara="1" vertOverflow="ellipsis" vert="horz" wrap="square" anchor="ctr" anchorCtr="1"/>
          <a:lstStyle/>
          <a:p>
            <a:pPr>
              <a:defRPr sz="1197" b="0" i="0" u="none" strike="noStrike" kern="1200" spc="100" baseline="0">
                <a:solidFill>
                  <a:schemeClr val="lt1"/>
                </a:solidFill>
                <a:latin typeface="+mn-lt"/>
                <a:ea typeface="+mn-ea"/>
                <a:cs typeface="+mn-cs"/>
              </a:defRPr>
            </a:pPr>
            <a:endParaRPr lang="en-US"/>
          </a:p>
        </c:txPr>
        <c:crossAx val="598294856"/>
        <c:crosses val="autoZero"/>
        <c:auto val="1"/>
        <c:lblOffset val="100"/>
        <c:baseTimeUnit val="days"/>
      </c:dateAx>
      <c:valAx>
        <c:axId val="59829485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en-US"/>
          </a:p>
        </c:txPr>
        <c:crossAx val="598299776"/>
        <c:crosses val="autoZero"/>
        <c:crossBetween val="between"/>
      </c:valAx>
      <c:spPr>
        <a:noFill/>
        <a:ln>
          <a:noFill/>
        </a:ln>
        <a:effectLst/>
      </c:spPr>
    </c:plotArea>
    <c:plotVisOnly val="1"/>
    <c:dispBlanksAs val="gap"/>
    <c:showDLblsOverMax val="0"/>
  </c:chart>
  <c:spPr>
    <a:solidFill>
      <a:schemeClr val="dk1">
        <a:tint val="88500"/>
      </a:schemeClr>
    </a:solidFill>
    <a:ln w="9525" cap="flat" cmpd="sng" algn="ctr">
      <a:solidFill>
        <a:schemeClr val="dk1">
          <a:tint val="885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229">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solidFill>
        <a:round/>
      </a:ln>
    </cs:spPr>
    <cs:defRPr sz="1197"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fillRef idx="0"/>
    <cs:effectRef idx="0"/>
    <cs:fontRef idx="minor">
      <a:schemeClr val="dk1"/>
    </cs:fontRef>
    <cs:spPr>
      <a:ln w="9525" cap="flat" cmpd="sng" algn="ctr">
        <a:gradFill>
          <a:gsLst>
            <a:gs pos="0">
              <a:schemeClr val="lt1"/>
            </a:gs>
            <a:gs pos="100000">
              <a:schemeClr val="lt1">
                <a:alpha val="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890458" cy="496332"/>
          </a:xfrm>
          <a:prstGeom prst="rect">
            <a:avLst/>
          </a:prstGeom>
        </p:spPr>
        <p:txBody>
          <a:bodyPr vert="horz" lIns="91431" tIns="45716" rIns="91431" bIns="45716" rtlCol="0"/>
          <a:lstStyle>
            <a:lvl1pPr algn="l" fontAlgn="auto">
              <a:spcBef>
                <a:spcPts val="0"/>
              </a:spcBef>
              <a:spcAft>
                <a:spcPts val="0"/>
              </a:spcAft>
              <a:defRPr sz="1200">
                <a:latin typeface="+mn-lt"/>
              </a:defRPr>
            </a:lvl1pPr>
          </a:lstStyle>
          <a:p>
            <a:pPr>
              <a:defRPr/>
            </a:pPr>
            <a:endParaRPr lang="en-GB"/>
          </a:p>
        </p:txBody>
      </p:sp>
      <p:sp>
        <p:nvSpPr>
          <p:cNvPr id="3" name="Date Placeholder 2"/>
          <p:cNvSpPr>
            <a:spLocks noGrp="1"/>
          </p:cNvSpPr>
          <p:nvPr>
            <p:ph type="dt" sz="quarter" idx="1"/>
          </p:nvPr>
        </p:nvSpPr>
        <p:spPr>
          <a:xfrm>
            <a:off x="3777076" y="0"/>
            <a:ext cx="2890458" cy="496332"/>
          </a:xfrm>
          <a:prstGeom prst="rect">
            <a:avLst/>
          </a:prstGeom>
        </p:spPr>
        <p:txBody>
          <a:bodyPr vert="horz" lIns="91431" tIns="45716" rIns="91431" bIns="45716" rtlCol="0"/>
          <a:lstStyle>
            <a:lvl1pPr algn="r" fontAlgn="auto">
              <a:spcBef>
                <a:spcPts val="0"/>
              </a:spcBef>
              <a:spcAft>
                <a:spcPts val="0"/>
              </a:spcAft>
              <a:defRPr sz="1200">
                <a:latin typeface="+mn-lt"/>
              </a:defRPr>
            </a:lvl1pPr>
          </a:lstStyle>
          <a:p>
            <a:pPr>
              <a:defRPr/>
            </a:pPr>
            <a:fld id="{A91033E7-3692-4987-ABF6-59613F191FD1}" type="datetimeFigureOut">
              <a:rPr lang="en-US"/>
              <a:pPr>
                <a:defRPr/>
              </a:pPr>
              <a:t>10/9/2018</a:t>
            </a:fld>
            <a:endParaRPr lang="en-GB"/>
          </a:p>
        </p:txBody>
      </p:sp>
      <p:sp>
        <p:nvSpPr>
          <p:cNvPr id="4" name="Footer Placeholder 3"/>
          <p:cNvSpPr>
            <a:spLocks noGrp="1"/>
          </p:cNvSpPr>
          <p:nvPr>
            <p:ph type="ftr" sz="quarter" idx="2"/>
          </p:nvPr>
        </p:nvSpPr>
        <p:spPr>
          <a:xfrm>
            <a:off x="1" y="9428720"/>
            <a:ext cx="2890458" cy="496332"/>
          </a:xfrm>
          <a:prstGeom prst="rect">
            <a:avLst/>
          </a:prstGeom>
        </p:spPr>
        <p:txBody>
          <a:bodyPr vert="horz" lIns="91431" tIns="45716" rIns="91431" bIns="45716" rtlCol="0" anchor="b"/>
          <a:lstStyle>
            <a:lvl1pPr algn="l" fontAlgn="auto">
              <a:spcBef>
                <a:spcPts val="0"/>
              </a:spcBef>
              <a:spcAft>
                <a:spcPts val="0"/>
              </a:spcAft>
              <a:defRPr sz="1200">
                <a:latin typeface="+mn-lt"/>
              </a:defRPr>
            </a:lvl1pPr>
          </a:lstStyle>
          <a:p>
            <a:pPr>
              <a:defRPr/>
            </a:pPr>
            <a:endParaRPr lang="en-GB"/>
          </a:p>
        </p:txBody>
      </p:sp>
      <p:sp>
        <p:nvSpPr>
          <p:cNvPr id="5" name="Slide Number Placeholder 4"/>
          <p:cNvSpPr>
            <a:spLocks noGrp="1"/>
          </p:cNvSpPr>
          <p:nvPr>
            <p:ph type="sldNum" sz="quarter" idx="3"/>
          </p:nvPr>
        </p:nvSpPr>
        <p:spPr>
          <a:xfrm>
            <a:off x="3777076" y="9428720"/>
            <a:ext cx="2890458" cy="496332"/>
          </a:xfrm>
          <a:prstGeom prst="rect">
            <a:avLst/>
          </a:prstGeom>
        </p:spPr>
        <p:txBody>
          <a:bodyPr vert="horz" lIns="91431" tIns="45716" rIns="91431" bIns="45716" rtlCol="0" anchor="b"/>
          <a:lstStyle>
            <a:lvl1pPr algn="r" fontAlgn="auto">
              <a:spcBef>
                <a:spcPts val="0"/>
              </a:spcBef>
              <a:spcAft>
                <a:spcPts val="0"/>
              </a:spcAft>
              <a:defRPr sz="1200">
                <a:latin typeface="+mn-lt"/>
              </a:defRPr>
            </a:lvl1pPr>
          </a:lstStyle>
          <a:p>
            <a:pPr>
              <a:defRPr/>
            </a:pPr>
            <a:fld id="{6005E831-A0CF-4973-A980-3A5E4FB72C25}" type="slidenum">
              <a:rPr lang="en-GB"/>
              <a:pPr>
                <a:defRPr/>
              </a:pPr>
              <a:t>‹#›</a:t>
            </a:fld>
            <a:endParaRPr lang="en-GB"/>
          </a:p>
        </p:txBody>
      </p:sp>
    </p:spTree>
    <p:extLst>
      <p:ext uri="{BB962C8B-B14F-4D97-AF65-F5344CB8AC3E}">
        <p14:creationId xmlns:p14="http://schemas.microsoft.com/office/powerpoint/2010/main" val="33594417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1" y="0"/>
            <a:ext cx="2890458" cy="496332"/>
          </a:xfrm>
          <a:prstGeom prst="rect">
            <a:avLst/>
          </a:prstGeom>
          <a:noFill/>
          <a:ln>
            <a:noFill/>
          </a:ln>
          <a:effectLst/>
          <a:extLst/>
        </p:spPr>
        <p:txBody>
          <a:bodyPr vert="horz" wrap="square" lIns="91431" tIns="45716" rIns="91431" bIns="45716"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2771" name="Rectangle 3"/>
          <p:cNvSpPr>
            <a:spLocks noGrp="1" noChangeArrowheads="1"/>
          </p:cNvSpPr>
          <p:nvPr>
            <p:ph type="dt" idx="1"/>
          </p:nvPr>
        </p:nvSpPr>
        <p:spPr bwMode="auto">
          <a:xfrm>
            <a:off x="3777076" y="0"/>
            <a:ext cx="2890458" cy="496332"/>
          </a:xfrm>
          <a:prstGeom prst="rect">
            <a:avLst/>
          </a:prstGeom>
          <a:noFill/>
          <a:ln>
            <a:noFill/>
          </a:ln>
          <a:effectLst/>
          <a:extLst/>
        </p:spPr>
        <p:txBody>
          <a:bodyPr vert="horz" wrap="square" lIns="91431" tIns="45716" rIns="91431" bIns="45716" numCol="1" anchor="t" anchorCtr="0" compatLnSpc="1">
            <a:prstTxWarp prst="textNoShape">
              <a:avLst/>
            </a:prstTxWarp>
          </a:bodyPr>
          <a:lstStyle>
            <a:lvl1pPr algn="r">
              <a:defRPr sz="1200">
                <a:latin typeface="Calibri" pitchFamily="34" charset="0"/>
              </a:defRPr>
            </a:lvl1pPr>
          </a:lstStyle>
          <a:p>
            <a:pPr>
              <a:defRPr/>
            </a:pPr>
            <a:fld id="{1C368627-CC95-4DAC-9358-8247E39B9D3A}" type="datetimeFigureOut">
              <a:rPr lang="en-US"/>
              <a:pPr>
                <a:defRPr/>
              </a:pPr>
              <a:t>10/9/2018</a:t>
            </a:fld>
            <a:endParaRPr lang="en-US"/>
          </a:p>
        </p:txBody>
      </p:sp>
      <p:sp>
        <p:nvSpPr>
          <p:cNvPr id="28676" name="Rectangle 4"/>
          <p:cNvSpPr>
            <a:spLocks noGrp="1" noRot="1" noChangeAspect="1" noChangeArrowheads="1" noTextEdit="1"/>
          </p:cNvSpPr>
          <p:nvPr>
            <p:ph type="sldImg" idx="2"/>
          </p:nvPr>
        </p:nvSpPr>
        <p:spPr bwMode="auto">
          <a:xfrm>
            <a:off x="854075" y="744538"/>
            <a:ext cx="4960938"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3" name="Rectangle 5"/>
          <p:cNvSpPr>
            <a:spLocks noGrp="1" noChangeArrowheads="1"/>
          </p:cNvSpPr>
          <p:nvPr>
            <p:ph type="body" sz="quarter" idx="3"/>
          </p:nvPr>
        </p:nvSpPr>
        <p:spPr bwMode="auto">
          <a:xfrm>
            <a:off x="666909" y="4715154"/>
            <a:ext cx="5335270" cy="4466987"/>
          </a:xfrm>
          <a:prstGeom prst="rect">
            <a:avLst/>
          </a:prstGeom>
          <a:noFill/>
          <a:ln>
            <a:noFill/>
          </a:ln>
          <a:effectLst/>
          <a:extLst/>
        </p:spPr>
        <p:txBody>
          <a:bodyPr vert="horz" wrap="square" lIns="91431" tIns="45716" rIns="91431" bIns="4571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2774" name="Rectangle 6"/>
          <p:cNvSpPr>
            <a:spLocks noGrp="1" noChangeArrowheads="1"/>
          </p:cNvSpPr>
          <p:nvPr>
            <p:ph type="ftr" sz="quarter" idx="4"/>
          </p:nvPr>
        </p:nvSpPr>
        <p:spPr bwMode="auto">
          <a:xfrm>
            <a:off x="1" y="9428720"/>
            <a:ext cx="2890458" cy="496332"/>
          </a:xfrm>
          <a:prstGeom prst="rect">
            <a:avLst/>
          </a:prstGeom>
          <a:noFill/>
          <a:ln>
            <a:noFill/>
          </a:ln>
          <a:effectLst/>
          <a:extLst/>
        </p:spPr>
        <p:txBody>
          <a:bodyPr vert="horz" wrap="square" lIns="91431" tIns="45716" rIns="91431" bIns="45716"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32775" name="Rectangle 7"/>
          <p:cNvSpPr>
            <a:spLocks noGrp="1" noChangeArrowheads="1"/>
          </p:cNvSpPr>
          <p:nvPr>
            <p:ph type="sldNum" sz="quarter" idx="5"/>
          </p:nvPr>
        </p:nvSpPr>
        <p:spPr bwMode="auto">
          <a:xfrm>
            <a:off x="3777076" y="9428720"/>
            <a:ext cx="2890458" cy="496332"/>
          </a:xfrm>
          <a:prstGeom prst="rect">
            <a:avLst/>
          </a:prstGeom>
          <a:noFill/>
          <a:ln>
            <a:noFill/>
          </a:ln>
          <a:effectLst/>
          <a:extLst/>
        </p:spPr>
        <p:txBody>
          <a:bodyPr vert="horz" wrap="square" lIns="91431" tIns="45716" rIns="91431" bIns="45716" numCol="1" anchor="b" anchorCtr="0" compatLnSpc="1">
            <a:prstTxWarp prst="textNoShape">
              <a:avLst/>
            </a:prstTxWarp>
          </a:bodyPr>
          <a:lstStyle>
            <a:lvl1pPr algn="r">
              <a:defRPr sz="1200">
                <a:latin typeface="Calibri" pitchFamily="34" charset="0"/>
              </a:defRPr>
            </a:lvl1pPr>
          </a:lstStyle>
          <a:p>
            <a:pPr>
              <a:defRPr/>
            </a:pPr>
            <a:fld id="{4BAF77E5-1F9B-4F86-B257-4C78704EEFF1}" type="slidenum">
              <a:rPr lang="en-US"/>
              <a:pPr>
                <a:defRPr/>
              </a:pPr>
              <a:t>‹#›</a:t>
            </a:fld>
            <a:endParaRPr lang="en-US"/>
          </a:p>
        </p:txBody>
      </p:sp>
    </p:spTree>
    <p:extLst>
      <p:ext uri="{BB962C8B-B14F-4D97-AF65-F5344CB8AC3E}">
        <p14:creationId xmlns:p14="http://schemas.microsoft.com/office/powerpoint/2010/main" val="3318899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4BAF77E5-1F9B-4F86-B257-4C78704EEFF1}" type="slidenum">
              <a:rPr lang="en-US" smtClean="0"/>
              <a:pPr>
                <a:defRPr/>
              </a:pPr>
              <a:t>1</a:t>
            </a:fld>
            <a:endParaRPr lang="en-US"/>
          </a:p>
        </p:txBody>
      </p:sp>
    </p:spTree>
    <p:extLst>
      <p:ext uri="{BB962C8B-B14F-4D97-AF65-F5344CB8AC3E}">
        <p14:creationId xmlns:p14="http://schemas.microsoft.com/office/powerpoint/2010/main" val="3108343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354740813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5" name="Espace réservé du contenu 4"/>
          <p:cNvSpPr>
            <a:spLocks noGrp="1"/>
          </p:cNvSpPr>
          <p:nvPr>
            <p:ph sz="quarter" idx="2"/>
          </p:nvPr>
        </p:nvSpPr>
        <p:spPr>
          <a:xfrm>
            <a:off x="457200" y="1362075"/>
            <a:ext cx="3933825" cy="4591050"/>
          </a:xfrm>
        </p:spPr>
        <p:txBody>
          <a:bodyPr/>
          <a:lstStyle>
            <a:lvl1pPr>
              <a:defRPr sz="2200"/>
            </a:lvl1pPr>
            <a:lvl2pPr>
              <a:defRPr sz="1900"/>
            </a:lvl2pPr>
            <a:lvl3pPr>
              <a:defRPr sz="1600"/>
            </a:lvl3pPr>
            <a:lvl4pPr>
              <a:defRPr sz="1400"/>
            </a:lvl4pPr>
            <a:lvl5pPr>
              <a:defRPr sz="12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 Fourth level</a:t>
            </a:r>
          </a:p>
          <a:p>
            <a:pPr lvl="4" eaLnBrk="1" latinLnBrk="0" hangingPunct="1"/>
            <a:r>
              <a:rPr lang="en-US" dirty="0" smtClean="0"/>
              <a:t>Fifth level</a:t>
            </a:r>
            <a:endParaRPr kumimoji="0" lang="en-US" dirty="0"/>
          </a:p>
        </p:txBody>
      </p:sp>
      <p:sp>
        <p:nvSpPr>
          <p:cNvPr id="6" name="Espace réservé du contenu 5"/>
          <p:cNvSpPr>
            <a:spLocks noGrp="1"/>
          </p:cNvSpPr>
          <p:nvPr>
            <p:ph sz="quarter" idx="4"/>
          </p:nvPr>
        </p:nvSpPr>
        <p:spPr>
          <a:xfrm>
            <a:off x="4724400" y="1362075"/>
            <a:ext cx="3962400" cy="4591050"/>
          </a:xfrm>
        </p:spPr>
        <p:txBody>
          <a:bodyPr/>
          <a:lstStyle>
            <a:lvl1pPr>
              <a:defRPr sz="2200"/>
            </a:lvl1pPr>
            <a:lvl2pPr>
              <a:defRPr sz="1900"/>
            </a:lvl2pPr>
            <a:lvl3pPr>
              <a:defRPr sz="1600"/>
            </a:lvl3pPr>
            <a:lvl4pPr>
              <a:defRPr sz="1400"/>
            </a:lvl4pPr>
            <a:lvl5pPr>
              <a:defRPr sz="12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Date Placeholder 1"/>
          <p:cNvSpPr>
            <a:spLocks noGrp="1"/>
          </p:cNvSpPr>
          <p:nvPr>
            <p:ph type="dt" sz="half" idx="10"/>
          </p:nvPr>
        </p:nvSpPr>
        <p:spPr>
          <a:xfrm>
            <a:off x="2483768" y="6381328"/>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8" name="Footer Placeholder 2"/>
          <p:cNvSpPr>
            <a:spLocks noGrp="1"/>
          </p:cNvSpPr>
          <p:nvPr>
            <p:ph type="ftr" sz="quarter" idx="11"/>
          </p:nvPr>
        </p:nvSpPr>
        <p:spPr>
          <a:xfrm>
            <a:off x="4644008" y="6356350"/>
            <a:ext cx="3434348" cy="365125"/>
          </a:xfrm>
          <a:prstGeom prst="rect">
            <a:avLst/>
          </a:prstGeom>
        </p:spPr>
        <p:txBody>
          <a:bodyPr vert="horz" lIns="91440" tIns="45720" rIns="91440" bIns="45720" rtlCol="0" anchor="ctr"/>
          <a:lstStyle>
            <a:lvl1pPr algn="ctr">
              <a:defRPr sz="1000">
                <a:solidFill>
                  <a:schemeClr val="bg1"/>
                </a:solidFill>
              </a:defRPr>
            </a:lvl1pPr>
          </a:lstStyle>
          <a:p>
            <a:r>
              <a:rPr lang="en-GB" smtClean="0"/>
              <a:t>Hepix Fall 2018 - 07 Oct 2018</a:t>
            </a:r>
            <a:endParaRPr lang="en-US" dirty="0"/>
          </a:p>
        </p:txBody>
      </p:sp>
      <p:sp>
        <p:nvSpPr>
          <p:cNvPr id="9"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4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85217541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933825" cy="893977"/>
          </a:xfrm>
        </p:spPr>
        <p:txBody>
          <a:bodyPr anchor="ctr"/>
          <a:lstStyle>
            <a:lvl1pPr>
              <a:defRPr/>
            </a:lvl1pPr>
          </a:lstStyle>
          <a:p>
            <a:r>
              <a:rPr kumimoji="0" lang="en-US" smtClean="0"/>
              <a:t>Click to edit Master title style</a:t>
            </a:r>
            <a:endParaRPr kumimoji="0" lang="en-US"/>
          </a:p>
        </p:txBody>
      </p:sp>
      <p:sp>
        <p:nvSpPr>
          <p:cNvPr id="5" name="Espace réservé du contenu 4"/>
          <p:cNvSpPr>
            <a:spLocks noGrp="1"/>
          </p:cNvSpPr>
          <p:nvPr>
            <p:ph sz="quarter" idx="2"/>
          </p:nvPr>
        </p:nvSpPr>
        <p:spPr>
          <a:xfrm>
            <a:off x="457200" y="1362075"/>
            <a:ext cx="3933825" cy="4591050"/>
          </a:xfrm>
        </p:spPr>
        <p:txBody>
          <a:bodyPr/>
          <a:lstStyle>
            <a:lvl1pPr>
              <a:defRPr sz="2200"/>
            </a:lvl1pPr>
            <a:lvl2pPr>
              <a:defRPr sz="1900"/>
            </a:lvl2pPr>
            <a:lvl3pPr>
              <a:defRPr sz="1600"/>
            </a:lvl3pPr>
            <a:lvl4pPr>
              <a:defRPr sz="1400"/>
            </a:lvl4pPr>
            <a:lvl5pPr>
              <a:defRPr sz="12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 Fourth level</a:t>
            </a:r>
          </a:p>
          <a:p>
            <a:pPr lvl="4" eaLnBrk="1" latinLnBrk="0" hangingPunct="1"/>
            <a:r>
              <a:rPr lang="en-US" dirty="0" smtClean="0"/>
              <a:t>Fifth level</a:t>
            </a:r>
            <a:endParaRPr kumimoji="0" lang="en-US" dirty="0"/>
          </a:p>
        </p:txBody>
      </p:sp>
      <p:sp>
        <p:nvSpPr>
          <p:cNvPr id="7"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8"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Hepix Fall 2018 - 07 Oct 2018</a:t>
            </a:r>
            <a:endParaRPr lang="en-US" dirty="0"/>
          </a:p>
        </p:txBody>
      </p:sp>
      <p:sp>
        <p:nvSpPr>
          <p:cNvPr id="9"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
        <p:nvSpPr>
          <p:cNvPr id="4" name="Picture Placeholder 3"/>
          <p:cNvSpPr>
            <a:spLocks noGrp="1"/>
          </p:cNvSpPr>
          <p:nvPr>
            <p:ph type="pic" sz="quarter" idx="13"/>
          </p:nvPr>
        </p:nvSpPr>
        <p:spPr>
          <a:xfrm>
            <a:off x="4572000" y="0"/>
            <a:ext cx="4862513" cy="6858000"/>
          </a:xfrm>
        </p:spPr>
        <p:txBody>
          <a:bodyPr/>
          <a:lstStyle/>
          <a:p>
            <a:endParaRPr lang="en-GB"/>
          </a:p>
        </p:txBody>
      </p:sp>
    </p:spTree>
    <p:extLst>
      <p:ext uri="{BB962C8B-B14F-4D97-AF65-F5344CB8AC3E}">
        <p14:creationId xmlns:p14="http://schemas.microsoft.com/office/powerpoint/2010/main" val="157552553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3"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4"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Hepix Fall 2018 - 07 Oct 2018</a:t>
            </a:r>
            <a:endParaRPr lang="en-US" dirty="0"/>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
        <p:nvSpPr>
          <p:cNvPr id="6" name="Titre 1"/>
          <p:cNvSpPr>
            <a:spLocks noGrp="1"/>
          </p:cNvSpPr>
          <p:nvPr>
            <p:ph type="title"/>
          </p:nvPr>
        </p:nvSpPr>
        <p:spPr>
          <a:xfrm>
            <a:off x="457200" y="233492"/>
            <a:ext cx="8226854" cy="940443"/>
          </a:xfrm>
        </p:spPr>
        <p:txBody>
          <a:bodyPr>
            <a:normAutofit/>
          </a:bodyPr>
          <a:lstStyle>
            <a:lvl1pPr algn="l">
              <a:defRPr sz="3200">
                <a:latin typeface="+mj-lt"/>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42828765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a:xfrm>
            <a:off x="2843808" y="6356349"/>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Hepix Fall 2018 - 07 Oct 2018</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5187238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Hepix Fall 2018 - 07 Oct 2018</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52417298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Hepix Fall 2018 - 07 Oct 2018</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428114426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Hepix Fall 2018 - 07 Oct 2018</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15705344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Hepix Fall 2018 - 07 Oct 2018</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47032509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45679149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lIns="91440" tIns="45720" rIns="91440" bIns="45720"/>
          <a:lstStyle>
            <a:lvl1pPr>
              <a:defRPr>
                <a:latin typeface="Arial" charset="0"/>
                <a:ea typeface="ＭＳ Ｐゴシック" charset="0"/>
                <a:cs typeface="ＭＳ Ｐゴシック" charset="0"/>
              </a:defRPr>
            </a:lvl1pPr>
          </a:lstStyle>
          <a:p>
            <a:pPr defTabSz="457200" fontAlgn="base">
              <a:spcBef>
                <a:spcPct val="0"/>
              </a:spcBef>
              <a:spcAft>
                <a:spcPct val="0"/>
              </a:spcAft>
              <a:defRPr/>
            </a:pPr>
            <a:endParaRPr lang="en-US" sz="2400">
              <a:solidFill>
                <a:srgbClr val="000000"/>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defTabSz="457200">
              <a:defRPr/>
            </a:pPr>
            <a:r>
              <a:rPr lang="en-GB" sz="2400" smtClean="0">
                <a:solidFill>
                  <a:srgbClr val="000000"/>
                </a:solidFill>
                <a:latin typeface="Arial"/>
              </a:rPr>
              <a:t>Hepix Fall 2018 - 07 Oct 2018</a:t>
            </a:r>
            <a:endParaRPr lang="en-US" sz="2400">
              <a:solidFill>
                <a:srgbClr val="000000"/>
              </a:solidFill>
              <a:latin typeface="Aria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lIns="91440" tIns="45720" rIns="91440" bIns="45720"/>
          <a:lstStyle>
            <a:lvl1pPr>
              <a:defRPr/>
            </a:lvl1pPr>
          </a:lstStyle>
          <a:p>
            <a:pPr defTabSz="457200" fontAlgn="base">
              <a:spcBef>
                <a:spcPct val="0"/>
              </a:spcBef>
              <a:spcAft>
                <a:spcPct val="0"/>
              </a:spcAft>
              <a:defRPr/>
            </a:pPr>
            <a:fld id="{C476792B-BC3F-764A-975F-442B64B7A803}" type="slidenum">
              <a:rPr lang="en-US" sz="2400">
                <a:solidFill>
                  <a:srgbClr val="000000"/>
                </a:solidFill>
                <a:latin typeface="Arial" charset="0"/>
                <a:ea typeface="ＭＳ Ｐゴシック" charset="0"/>
                <a:cs typeface="ＭＳ Ｐゴシック" charset="0"/>
              </a:rPr>
              <a:pPr defTabSz="457200" fontAlgn="base">
                <a:spcBef>
                  <a:spcPct val="0"/>
                </a:spcBef>
                <a:spcAft>
                  <a:spcPct val="0"/>
                </a:spcAft>
                <a:defRPr/>
              </a:pPr>
              <a:t>‹#›</a:t>
            </a:fld>
            <a:endParaRPr lang="en-US" sz="240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991429745"/>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9223012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10"/>
          <p:cNvSpPr>
            <a:spLocks noGrp="1" noChangeArrowheads="1"/>
          </p:cNvSpPr>
          <p:nvPr>
            <p:ph type="ftr" sz="quarter" idx="10"/>
          </p:nvPr>
        </p:nvSpPr>
        <p:spPr>
          <a:ln/>
        </p:spPr>
        <p:txBody>
          <a:bodyPr/>
          <a:lstStyle>
            <a:lvl1pPr>
              <a:defRPr/>
            </a:lvl1pPr>
          </a:lstStyle>
          <a:p>
            <a:pPr>
              <a:defRPr/>
            </a:pPr>
            <a:r>
              <a:rPr lang="en-GB" smtClean="0"/>
              <a:t>Hepix Fall 2018 - 07 Oct 2018</a:t>
            </a:r>
            <a:endParaRPr lang="en-US"/>
          </a:p>
        </p:txBody>
      </p:sp>
    </p:spTree>
    <p:extLst>
      <p:ext uri="{BB962C8B-B14F-4D97-AF65-F5344CB8AC3E}">
        <p14:creationId xmlns:p14="http://schemas.microsoft.com/office/powerpoint/2010/main" val="25300859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0"/>
          <p:cNvSpPr>
            <a:spLocks noGrp="1" noChangeArrowheads="1"/>
          </p:cNvSpPr>
          <p:nvPr>
            <p:ph type="ftr" sz="quarter" idx="10"/>
          </p:nvPr>
        </p:nvSpPr>
        <p:spPr>
          <a:ln/>
        </p:spPr>
        <p:txBody>
          <a:bodyPr/>
          <a:lstStyle>
            <a:lvl1pPr>
              <a:defRPr/>
            </a:lvl1pPr>
          </a:lstStyle>
          <a:p>
            <a:pPr>
              <a:defRPr/>
            </a:pPr>
            <a:r>
              <a:rPr lang="en-GB" smtClean="0"/>
              <a:t>Hepix Fall 2018 - 07 Oct 2018</a:t>
            </a:r>
            <a:endParaRPr lang="en-US"/>
          </a:p>
        </p:txBody>
      </p:sp>
      <p:sp>
        <p:nvSpPr>
          <p:cNvPr id="4" name="Rectangle 9"/>
          <p:cNvSpPr>
            <a:spLocks noGrp="1" noChangeArrowheads="1"/>
          </p:cNvSpPr>
          <p:nvPr>
            <p:ph idx="1"/>
          </p:nvPr>
        </p:nvSpPr>
        <p:spPr bwMode="auto">
          <a:xfrm>
            <a:off x="179388" y="1125538"/>
            <a:ext cx="86868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extLst>
      <p:ext uri="{BB962C8B-B14F-4D97-AF65-F5344CB8AC3E}">
        <p14:creationId xmlns:p14="http://schemas.microsoft.com/office/powerpoint/2010/main" val="36594670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10"/>
          <p:cNvSpPr>
            <a:spLocks noGrp="1" noChangeArrowheads="1"/>
          </p:cNvSpPr>
          <p:nvPr>
            <p:ph type="ftr" sz="quarter" idx="10"/>
          </p:nvPr>
        </p:nvSpPr>
        <p:spPr>
          <a:ln/>
        </p:spPr>
        <p:txBody>
          <a:bodyPr/>
          <a:lstStyle>
            <a:lvl1pPr>
              <a:defRPr/>
            </a:lvl1pPr>
          </a:lstStyle>
          <a:p>
            <a:pPr>
              <a:defRPr/>
            </a:pPr>
            <a:r>
              <a:rPr lang="en-GB" smtClean="0"/>
              <a:t>Hepix Fall 2018 - 07 Oct 2018</a:t>
            </a:r>
            <a:endParaRPr lang="en-US"/>
          </a:p>
        </p:txBody>
      </p:sp>
    </p:spTree>
    <p:extLst>
      <p:ext uri="{BB962C8B-B14F-4D97-AF65-F5344CB8AC3E}">
        <p14:creationId xmlns:p14="http://schemas.microsoft.com/office/powerpoint/2010/main" val="40363467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ftr" sz="quarter" idx="10"/>
          </p:nvPr>
        </p:nvSpPr>
        <p:spPr>
          <a:ln/>
        </p:spPr>
        <p:txBody>
          <a:bodyPr/>
          <a:lstStyle>
            <a:lvl1pPr>
              <a:defRPr/>
            </a:lvl1pPr>
          </a:lstStyle>
          <a:p>
            <a:pPr>
              <a:defRPr/>
            </a:pPr>
            <a:r>
              <a:rPr lang="en-GB" smtClean="0"/>
              <a:t>Hepix Fall 2018 - 07 Oct 2018</a:t>
            </a:r>
            <a:endParaRPr lang="en-US"/>
          </a:p>
        </p:txBody>
      </p:sp>
    </p:spTree>
    <p:extLst>
      <p:ext uri="{BB962C8B-B14F-4D97-AF65-F5344CB8AC3E}">
        <p14:creationId xmlns:p14="http://schemas.microsoft.com/office/powerpoint/2010/main" val="28622243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79388" y="1125538"/>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98988" y="1125538"/>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0"/>
          <p:cNvSpPr>
            <a:spLocks noGrp="1" noChangeArrowheads="1"/>
          </p:cNvSpPr>
          <p:nvPr>
            <p:ph type="ftr" sz="quarter" idx="10"/>
          </p:nvPr>
        </p:nvSpPr>
        <p:spPr>
          <a:ln/>
        </p:spPr>
        <p:txBody>
          <a:bodyPr/>
          <a:lstStyle>
            <a:lvl1pPr>
              <a:defRPr/>
            </a:lvl1pPr>
          </a:lstStyle>
          <a:p>
            <a:pPr>
              <a:defRPr/>
            </a:pPr>
            <a:r>
              <a:rPr lang="en-GB" smtClean="0"/>
              <a:t>Hepix Fall 2018 - 07 Oct 2018</a:t>
            </a:r>
            <a:endParaRPr lang="en-US"/>
          </a:p>
        </p:txBody>
      </p:sp>
    </p:spTree>
    <p:extLst>
      <p:ext uri="{BB962C8B-B14F-4D97-AF65-F5344CB8AC3E}">
        <p14:creationId xmlns:p14="http://schemas.microsoft.com/office/powerpoint/2010/main" val="25863851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0"/>
          <p:cNvSpPr>
            <a:spLocks noGrp="1" noChangeArrowheads="1"/>
          </p:cNvSpPr>
          <p:nvPr>
            <p:ph type="ftr" sz="quarter" idx="10"/>
          </p:nvPr>
        </p:nvSpPr>
        <p:spPr>
          <a:ln/>
        </p:spPr>
        <p:txBody>
          <a:bodyPr/>
          <a:lstStyle>
            <a:lvl1pPr>
              <a:defRPr/>
            </a:lvl1pPr>
          </a:lstStyle>
          <a:p>
            <a:pPr>
              <a:defRPr/>
            </a:pPr>
            <a:r>
              <a:rPr lang="en-GB" smtClean="0"/>
              <a:t>Hepix Fall 2018 - 07 Oct 2018</a:t>
            </a:r>
            <a:endParaRPr lang="en-US"/>
          </a:p>
        </p:txBody>
      </p:sp>
    </p:spTree>
    <p:extLst>
      <p:ext uri="{BB962C8B-B14F-4D97-AF65-F5344CB8AC3E}">
        <p14:creationId xmlns:p14="http://schemas.microsoft.com/office/powerpoint/2010/main" val="27076928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a:ln/>
        </p:spPr>
        <p:txBody>
          <a:bodyPr/>
          <a:lstStyle>
            <a:lvl1pPr>
              <a:defRPr/>
            </a:lvl1pPr>
          </a:lstStyle>
          <a:p>
            <a:pPr>
              <a:defRPr/>
            </a:pPr>
            <a:r>
              <a:rPr lang="en-GB" smtClean="0"/>
              <a:t>Hepix Fall 2018 - 07 Oct 2018</a:t>
            </a:r>
            <a:endParaRPr lang="en-US"/>
          </a:p>
        </p:txBody>
      </p:sp>
    </p:spTree>
    <p:extLst>
      <p:ext uri="{BB962C8B-B14F-4D97-AF65-F5344CB8AC3E}">
        <p14:creationId xmlns:p14="http://schemas.microsoft.com/office/powerpoint/2010/main" val="15529096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GB" smtClean="0"/>
              <a:t>Hepix Fall 2018 - 07 Oct 2018</a:t>
            </a:r>
            <a:endParaRPr lang="en-US"/>
          </a:p>
        </p:txBody>
      </p:sp>
    </p:spTree>
    <p:extLst>
      <p:ext uri="{BB962C8B-B14F-4D97-AF65-F5344CB8AC3E}">
        <p14:creationId xmlns:p14="http://schemas.microsoft.com/office/powerpoint/2010/main" val="4564129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GB" smtClean="0"/>
              <a:t>Hepix Fall 2018 - 07 Oct 2018</a:t>
            </a:r>
            <a:endParaRPr lang="en-US"/>
          </a:p>
        </p:txBody>
      </p:sp>
    </p:spTree>
    <p:extLst>
      <p:ext uri="{BB962C8B-B14F-4D97-AF65-F5344CB8AC3E}">
        <p14:creationId xmlns:p14="http://schemas.microsoft.com/office/powerpoint/2010/main" val="34345590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0"/>
          <p:cNvSpPr>
            <a:spLocks noGrp="1" noChangeArrowheads="1"/>
          </p:cNvSpPr>
          <p:nvPr>
            <p:ph type="ftr" sz="quarter" idx="10"/>
          </p:nvPr>
        </p:nvSpPr>
        <p:spPr>
          <a:ln/>
        </p:spPr>
        <p:txBody>
          <a:bodyPr/>
          <a:lstStyle>
            <a:lvl1pPr>
              <a:defRPr/>
            </a:lvl1pPr>
          </a:lstStyle>
          <a:p>
            <a:pPr>
              <a:defRPr/>
            </a:pPr>
            <a:r>
              <a:rPr lang="en-GB" smtClean="0"/>
              <a:t>Hepix Fall 2018 - 07 Oct 2018</a:t>
            </a:r>
            <a:endParaRPr lang="en-US"/>
          </a:p>
        </p:txBody>
      </p:sp>
    </p:spTree>
    <p:extLst>
      <p:ext uri="{BB962C8B-B14F-4D97-AF65-F5344CB8AC3E}">
        <p14:creationId xmlns:p14="http://schemas.microsoft.com/office/powerpoint/2010/main" val="207394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28362716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4488" y="0"/>
            <a:ext cx="2171700" cy="6459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79388" y="0"/>
            <a:ext cx="6362700" cy="6459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0"/>
          <p:cNvSpPr>
            <a:spLocks noGrp="1" noChangeArrowheads="1"/>
          </p:cNvSpPr>
          <p:nvPr>
            <p:ph type="ftr" sz="quarter" idx="10"/>
          </p:nvPr>
        </p:nvSpPr>
        <p:spPr>
          <a:ln/>
        </p:spPr>
        <p:txBody>
          <a:bodyPr/>
          <a:lstStyle>
            <a:lvl1pPr>
              <a:defRPr/>
            </a:lvl1pPr>
          </a:lstStyle>
          <a:p>
            <a:pPr>
              <a:defRPr/>
            </a:pPr>
            <a:r>
              <a:rPr lang="en-GB" smtClean="0"/>
              <a:t>Hepix Fall 2018 - 07 Oct 2018</a:t>
            </a:r>
            <a:endParaRPr lang="en-US"/>
          </a:p>
        </p:txBody>
      </p:sp>
    </p:spTree>
    <p:extLst>
      <p:ext uri="{BB962C8B-B14F-4D97-AF65-F5344CB8AC3E}">
        <p14:creationId xmlns:p14="http://schemas.microsoft.com/office/powerpoint/2010/main" val="1469871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60995595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lIns="0">
            <a:normAutofit/>
          </a:bodyPr>
          <a:lstStyle>
            <a:lvl1pPr algn="l">
              <a:defRPr sz="3200">
                <a:latin typeface="+mj-lt"/>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p:txBody>
          <a:bodyPr>
            <a:normAutofit/>
          </a:bodyPr>
          <a:lstStyle>
            <a:lvl1pPr marL="266700" indent="-266700">
              <a:buFont typeface="Wingdings" panose="05000000000000000000" pitchFamily="2" charset="2"/>
              <a:buChar char="§"/>
              <a:defRPr sz="2200" b="1">
                <a:latin typeface="+mj-lt"/>
              </a:defRPr>
            </a:lvl1pPr>
            <a:lvl2pPr marL="542925" indent="-276225">
              <a:buFont typeface="Arial" panose="020B0604020202020204" pitchFamily="34" charset="0"/>
              <a:buChar char="−"/>
              <a:defRPr sz="1900">
                <a:latin typeface="+mj-lt"/>
              </a:defRPr>
            </a:lvl2pPr>
            <a:lvl3pPr marL="809625" indent="-266700">
              <a:buFont typeface="Arial" panose="020B0604020202020204" pitchFamily="34" charset="0"/>
              <a:buChar char="−"/>
              <a:defRPr sz="1800">
                <a:latin typeface="+mj-lt"/>
              </a:defRPr>
            </a:lvl3pPr>
            <a:lvl4pPr marL="1076325" indent="-266700">
              <a:buFont typeface="Arial" panose="020B0604020202020204" pitchFamily="34" charset="0"/>
              <a:buChar char="−"/>
              <a:defRPr sz="1600">
                <a:latin typeface="+mj-lt"/>
              </a:defRPr>
            </a:lvl4pPr>
            <a:lvl5pPr marL="1343025" indent="-266700">
              <a:buFont typeface="Arial" panose="020B0604020202020204" pitchFamily="34" charset="0"/>
              <a:buChar char="−"/>
              <a:defRPr sz="1400">
                <a:latin typeface="+mj-lt"/>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2"/>
          <p:cNvSpPr>
            <a:spLocks noGrp="1"/>
          </p:cNvSpPr>
          <p:nvPr>
            <p:ph type="ftr" sz="quarter" idx="3"/>
          </p:nvPr>
        </p:nvSpPr>
        <p:spPr>
          <a:xfrm>
            <a:off x="2843808" y="6309320"/>
            <a:ext cx="3290332" cy="365125"/>
          </a:xfrm>
          <a:prstGeom prst="rect">
            <a:avLst/>
          </a:prstGeom>
        </p:spPr>
        <p:txBody>
          <a:bodyPr vert="horz" lIns="91440" tIns="45720" rIns="91440" bIns="45720" rtlCol="0" anchor="ctr"/>
          <a:lstStyle>
            <a:lvl1pPr algn="ctr">
              <a:defRPr sz="1000">
                <a:solidFill>
                  <a:schemeClr val="bg1"/>
                </a:solidFill>
              </a:defRPr>
            </a:lvl1pPr>
          </a:lstStyle>
          <a:p>
            <a:r>
              <a:rPr lang="en-GB" smtClean="0"/>
              <a:t>Hepix Fall 2018 - 07 Oct 2018</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4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97619671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Footer Placeholder 3"/>
          <p:cNvSpPr>
            <a:spLocks noGrp="1"/>
          </p:cNvSpPr>
          <p:nvPr>
            <p:ph type="ftr" sz="quarter" idx="11"/>
          </p:nvPr>
        </p:nvSpPr>
        <p:spPr>
          <a:xfrm>
            <a:off x="3059832" y="6381328"/>
            <a:ext cx="3600400" cy="365125"/>
          </a:xfrm>
        </p:spPr>
        <p:txBody>
          <a:bodyPr/>
          <a:lstStyle>
            <a:lvl1pPr>
              <a:defRPr sz="1000">
                <a:solidFill>
                  <a:schemeClr val="bg1"/>
                </a:solidFill>
              </a:defRPr>
            </a:lvl1pPr>
          </a:lstStyle>
          <a:p>
            <a:r>
              <a:rPr lang="en-GB" smtClean="0"/>
              <a:t>Hepix Fall 2018 - 07 Oct 2018</a:t>
            </a:r>
            <a:endParaRPr lang="en-US" dirty="0"/>
          </a:p>
        </p:txBody>
      </p:sp>
      <p:sp>
        <p:nvSpPr>
          <p:cNvPr id="5" name="Slide Number Placeholder 4"/>
          <p:cNvSpPr>
            <a:spLocks noGrp="1"/>
          </p:cNvSpPr>
          <p:nvPr>
            <p:ph type="sldNum" sz="quarter" idx="12"/>
          </p:nvPr>
        </p:nvSpPr>
        <p:spPr/>
        <p:txBody>
          <a:bodyPr/>
          <a:lstStyle>
            <a:lvl1pPr>
              <a:defRPr sz="1400"/>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425152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1890669"/>
            <a:ext cx="8265984" cy="1826363"/>
          </a:xfrm>
        </p:spPr>
        <p:txBody>
          <a:bodyPr tIns="0" bIns="0" anchor="ctr"/>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dirty="0" smtClean="0"/>
              <a:t>Click to edit Master title style</a:t>
            </a:r>
            <a:endParaRPr kumimoji="0" lang="en-US" dirty="0"/>
          </a:p>
        </p:txBody>
      </p:sp>
      <p:sp>
        <p:nvSpPr>
          <p:cNvPr id="3" name="Espace réservé du texte 2"/>
          <p:cNvSpPr>
            <a:spLocks noGrp="1"/>
          </p:cNvSpPr>
          <p:nvPr>
            <p:ph type="body" idx="1"/>
          </p:nvPr>
        </p:nvSpPr>
        <p:spPr>
          <a:xfrm>
            <a:off x="1903040" y="3933056"/>
            <a:ext cx="6629400" cy="1066688"/>
          </a:xfrm>
        </p:spPr>
        <p:txBody>
          <a:bodyPr lIns="45720" tIns="0" rIns="45720" bIns="0" anchor="ctr"/>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sp>
        <p:nvSpPr>
          <p:cNvPr id="5" name="Footer Placeholder 2"/>
          <p:cNvSpPr>
            <a:spLocks noGrp="1"/>
          </p:cNvSpPr>
          <p:nvPr>
            <p:ph type="ftr" sz="quarter" idx="3"/>
          </p:nvPr>
        </p:nvSpPr>
        <p:spPr>
          <a:xfrm>
            <a:off x="2699792" y="6309320"/>
            <a:ext cx="3434348"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GB" smtClean="0">
                <a:solidFill>
                  <a:schemeClr val="bg1"/>
                </a:solidFill>
              </a:rPr>
              <a:t>Hepix Fall 2018 - 07 Oct 2018</a:t>
            </a:r>
            <a:endParaRPr lang="en-US" dirty="0" smtClean="0">
              <a:solidFill>
                <a:schemeClr val="bg1"/>
              </a:solidFill>
            </a:endParaRP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4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44550268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200"/>
            </a:lvl1pPr>
            <a:lvl2pPr>
              <a:defRPr sz="1900"/>
            </a:lvl2pPr>
            <a:lvl3pPr>
              <a:defRPr sz="1600"/>
            </a:lvl3pPr>
            <a:lvl4pPr>
              <a:defRPr sz="1400"/>
            </a:lvl4pPr>
            <a:lvl5pPr>
              <a:defRPr sz="12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Espace réservé du contenu 3"/>
          <p:cNvSpPr>
            <a:spLocks noGrp="1"/>
          </p:cNvSpPr>
          <p:nvPr>
            <p:ph sz="half" idx="2"/>
          </p:nvPr>
        </p:nvSpPr>
        <p:spPr>
          <a:xfrm>
            <a:off x="4267200" y="1600200"/>
            <a:ext cx="3657600" cy="4525963"/>
          </a:xfrm>
        </p:spPr>
        <p:txBody>
          <a:bodyPr/>
          <a:lstStyle>
            <a:lvl1pPr>
              <a:defRPr sz="2200"/>
            </a:lvl1pPr>
            <a:lvl2pPr>
              <a:defRPr sz="1900"/>
            </a:lvl2pPr>
            <a:lvl3pPr>
              <a:defRPr sz="1600"/>
            </a:lvl3pPr>
            <a:lvl4pPr>
              <a:defRPr sz="1400"/>
            </a:lvl4pPr>
            <a:lvl5pPr>
              <a:defRPr sz="12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9" name="Footer Placeholder 2"/>
          <p:cNvSpPr>
            <a:spLocks noGrp="1"/>
          </p:cNvSpPr>
          <p:nvPr>
            <p:ph type="ftr" sz="quarter" idx="3"/>
          </p:nvPr>
        </p:nvSpPr>
        <p:spPr>
          <a:xfrm>
            <a:off x="2915816" y="6328701"/>
            <a:ext cx="3434348" cy="365125"/>
          </a:xfrm>
          <a:prstGeom prst="rect">
            <a:avLst/>
          </a:prstGeom>
        </p:spPr>
        <p:txBody>
          <a:bodyPr vert="horz" lIns="91440" tIns="45720" rIns="91440" bIns="45720" rtlCol="0" anchor="ctr"/>
          <a:lstStyle>
            <a:lvl1pPr algn="ctr">
              <a:defRPr sz="1000">
                <a:solidFill>
                  <a:schemeClr val="bg1"/>
                </a:solidFill>
              </a:defRPr>
            </a:lvl1pPr>
          </a:lstStyle>
          <a:p>
            <a:r>
              <a:rPr lang="en-GB" smtClean="0"/>
              <a:t>Hepix Fall 2018 - 07 Oct 2018</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4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6416161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3951288" cy="838200"/>
          </a:xfrm>
        </p:spPr>
        <p:txBody>
          <a:bodyPr anchor="t">
            <a:normAutofit/>
          </a:bodyPr>
          <a:lstStyle>
            <a:lvl1pPr marL="0" indent="0">
              <a:buNone/>
              <a:defRPr sz="22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smtClean="0"/>
              <a:t>Click to edit Master text styles</a:t>
            </a:r>
          </a:p>
        </p:txBody>
      </p:sp>
      <p:sp>
        <p:nvSpPr>
          <p:cNvPr id="4" name="Espace réservé du texte 3"/>
          <p:cNvSpPr>
            <a:spLocks noGrp="1"/>
          </p:cNvSpPr>
          <p:nvPr>
            <p:ph type="body" sz="half" idx="3"/>
          </p:nvPr>
        </p:nvSpPr>
        <p:spPr>
          <a:xfrm>
            <a:off x="4724400" y="5101967"/>
            <a:ext cx="3962400" cy="838200"/>
          </a:xfrm>
        </p:spPr>
        <p:txBody>
          <a:bodyPr anchor="t">
            <a:normAutofit/>
          </a:bodyPr>
          <a:lstStyle>
            <a:lvl1pPr marL="0" indent="0">
              <a:buNone/>
              <a:defRPr sz="22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smtClean="0"/>
              <a:t>Click to edit Master text styles</a:t>
            </a:r>
          </a:p>
        </p:txBody>
      </p:sp>
      <p:sp>
        <p:nvSpPr>
          <p:cNvPr id="5" name="Espace réservé du contenu 4"/>
          <p:cNvSpPr>
            <a:spLocks noGrp="1"/>
          </p:cNvSpPr>
          <p:nvPr>
            <p:ph sz="quarter" idx="2"/>
          </p:nvPr>
        </p:nvSpPr>
        <p:spPr>
          <a:xfrm>
            <a:off x="457200" y="1362075"/>
            <a:ext cx="3951288" cy="3594357"/>
          </a:xfrm>
        </p:spPr>
        <p:txBody>
          <a:bodyPr/>
          <a:lstStyle>
            <a:lvl1pPr marL="266700" indent="-266700">
              <a:defRPr kumimoji="0" lang="en-US" sz="2200" kern="1200" dirty="0" smtClean="0">
                <a:solidFill>
                  <a:schemeClr val="accent6"/>
                </a:solidFill>
                <a:latin typeface="+mn-lt"/>
                <a:ea typeface="+mn-ea"/>
                <a:cs typeface="+mn-cs"/>
              </a:defRPr>
            </a:lvl1pPr>
            <a:lvl2pPr>
              <a:defRPr sz="1900"/>
            </a:lvl2pPr>
            <a:lvl3pPr>
              <a:defRPr sz="1600"/>
            </a:lvl3pPr>
            <a:lvl4pPr>
              <a:defRPr sz="1400"/>
            </a:lvl4pPr>
            <a:lvl5pPr>
              <a:defRPr sz="1200"/>
            </a:lvl5pPr>
          </a:lstStyle>
          <a:p>
            <a:pPr marL="266700" lvl="0" indent="-266700" algn="l" rtl="0" eaLnBrk="1" latinLnBrk="0" hangingPunct="1">
              <a:spcBef>
                <a:spcPct val="20000"/>
              </a:spcBef>
              <a:buClr>
                <a:schemeClr val="tx2"/>
              </a:buClr>
              <a:buSzPct val="80000"/>
              <a:buFont typeface="Arial"/>
              <a:buChar char="•"/>
            </a:pPr>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6" name="Espace réservé du contenu 5"/>
          <p:cNvSpPr>
            <a:spLocks noGrp="1"/>
          </p:cNvSpPr>
          <p:nvPr>
            <p:ph sz="quarter" idx="4"/>
          </p:nvPr>
        </p:nvSpPr>
        <p:spPr>
          <a:xfrm>
            <a:off x="4724400" y="1362075"/>
            <a:ext cx="3962400" cy="3594357"/>
          </a:xfrm>
        </p:spPr>
        <p:txBody>
          <a:bodyPr/>
          <a:lstStyle>
            <a:lvl1pPr>
              <a:defRPr sz="2200"/>
            </a:lvl1pPr>
            <a:lvl2pPr>
              <a:defRPr sz="1900"/>
            </a:lvl2pPr>
            <a:lvl3pPr>
              <a:defRPr sz="1800"/>
            </a:lvl3pPr>
            <a:lvl4pPr>
              <a:defRPr sz="1400"/>
            </a:lvl4pPr>
            <a:lvl5pPr>
              <a:defRPr sz="12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8"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Hepix Fall 2018 - 07 Oct 2018</a:t>
            </a:r>
            <a:endParaRPr lang="en-US" dirty="0"/>
          </a:p>
        </p:txBody>
      </p:sp>
      <p:sp>
        <p:nvSpPr>
          <p:cNvPr id="9"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53644550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vmlDrawing" Target="../drawings/vmlDrawing1.v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2.xml"/><Relationship Id="rId2" Type="http://schemas.openxmlformats.org/officeDocument/2006/relationships/slideLayout" Target="../slideLayouts/slideLayout21.xml"/><Relationship Id="rId16" Type="http://schemas.openxmlformats.org/officeDocument/2006/relationships/image" Target="../media/image6.png"/><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oleObject" Target="../embeddings/oleObject1.bin"/><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image" Target="../media/image7.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tIns="0" rIns="45720" bIns="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lIns="0" tIns="0" rIns="0" bIns="0">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21"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827584" y="6328701"/>
            <a:ext cx="172819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3" name="Footer Placeholder 2"/>
          <p:cNvSpPr>
            <a:spLocks noGrp="1"/>
          </p:cNvSpPr>
          <p:nvPr>
            <p:ph type="ftr" sz="quarter" idx="3"/>
          </p:nvPr>
        </p:nvSpPr>
        <p:spPr>
          <a:xfrm>
            <a:off x="2915816" y="6328701"/>
            <a:ext cx="3434348" cy="365125"/>
          </a:xfrm>
          <a:prstGeom prst="rect">
            <a:avLst/>
          </a:prstGeom>
        </p:spPr>
        <p:txBody>
          <a:bodyPr vert="horz" lIns="91440" tIns="45720" rIns="91440" bIns="45720" rtlCol="0" anchor="ctr"/>
          <a:lstStyle>
            <a:lvl1pPr algn="ctr">
              <a:defRPr sz="1000">
                <a:solidFill>
                  <a:schemeClr val="bg1"/>
                </a:solidFill>
              </a:defRPr>
            </a:lvl1pPr>
          </a:lstStyle>
          <a:p>
            <a:r>
              <a:rPr lang="en-GB" smtClean="0"/>
              <a:t>Hepix Fall 2018 - 07 Oct 2018</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4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991955524"/>
      </p:ext>
    </p:extLst>
  </p:cSld>
  <p:clrMap bg1="lt1" tx1="dk1" bg2="lt2" tx2="dk2" accent1="accent1" accent2="accent2" accent3="accent3" accent4="accent4" accent5="accent5" accent6="accent6" hlink="hlink" folHlink="folHlink"/>
  <p:sldLayoutIdLst>
    <p:sldLayoutId id="2147484471" r:id="rId1"/>
    <p:sldLayoutId id="2147484472" r:id="rId2"/>
    <p:sldLayoutId id="2147484473" r:id="rId3"/>
    <p:sldLayoutId id="2147484474" r:id="rId4"/>
    <p:sldLayoutId id="2147484475" r:id="rId5"/>
    <p:sldLayoutId id="2147484489" r:id="rId6"/>
    <p:sldLayoutId id="2147484476" r:id="rId7"/>
    <p:sldLayoutId id="2147484477" r:id="rId8"/>
    <p:sldLayoutId id="2147484478" r:id="rId9"/>
    <p:sldLayoutId id="2147484479" r:id="rId10"/>
    <p:sldLayoutId id="2147484480" r:id="rId11"/>
    <p:sldLayoutId id="2147484481" r:id="rId12"/>
    <p:sldLayoutId id="2147484482" r:id="rId13"/>
    <p:sldLayoutId id="2147484483" r:id="rId14"/>
    <p:sldLayoutId id="2147484484" r:id="rId15"/>
    <p:sldLayoutId id="2147484485" r:id="rId16"/>
    <p:sldLayoutId id="2147484486" r:id="rId17"/>
    <p:sldLayoutId id="2147484487" r:id="rId18"/>
    <p:sldLayoutId id="2147484488" r:id="rId19"/>
  </p:sldLayoutIdLst>
  <p:timing>
    <p:tnLst>
      <p:par>
        <p:cTn id="1" dur="indefinite" restart="never" nodeType="tmRoot"/>
      </p:par>
    </p:tnLst>
  </p:timing>
  <p:hf hdr="0" dt="0"/>
  <p:txStyles>
    <p:titleStyle>
      <a:lvl1pPr algn="l" rtl="0" eaLnBrk="1" latinLnBrk="0" hangingPunct="1">
        <a:spcBef>
          <a:spcPct val="0"/>
        </a:spcBef>
        <a:buNone/>
        <a:defRPr kumimoji="0" sz="3200" b="1" kern="1200">
          <a:solidFill>
            <a:schemeClr val="tx1"/>
          </a:solidFill>
          <a:latin typeface="+mj-lt"/>
          <a:ea typeface="+mj-ea"/>
          <a:cs typeface="+mj-cs"/>
        </a:defRPr>
      </a:lvl1pPr>
    </p:titleStyle>
    <p:bodyStyle>
      <a:lvl1pPr marL="266700" indent="-266700" algn="l" rtl="0" eaLnBrk="1" latinLnBrk="0" hangingPunct="1">
        <a:spcBef>
          <a:spcPct val="20000"/>
        </a:spcBef>
        <a:buClr>
          <a:schemeClr val="tx2"/>
        </a:buClr>
        <a:buSzPct val="80000"/>
        <a:buFont typeface="Arial"/>
        <a:buChar char="•"/>
        <a:defRPr kumimoji="0" sz="2200" b="1" kern="1200">
          <a:solidFill>
            <a:schemeClr val="accent6"/>
          </a:solidFill>
          <a:latin typeface="+mn-lt"/>
          <a:ea typeface="+mn-ea"/>
          <a:cs typeface="+mn-cs"/>
        </a:defRPr>
      </a:lvl1pPr>
      <a:lvl2pPr marL="542925" indent="-276225" algn="l" rtl="0" eaLnBrk="1" latinLnBrk="0" hangingPunct="1">
        <a:spcBef>
          <a:spcPct val="20000"/>
        </a:spcBef>
        <a:buClr>
          <a:schemeClr val="tx2"/>
        </a:buClr>
        <a:buSzPct val="90000"/>
        <a:buFont typeface="Arial"/>
        <a:buChar char="•"/>
        <a:defRPr kumimoji="0" sz="1900" kern="1200">
          <a:solidFill>
            <a:schemeClr val="accent6"/>
          </a:solidFill>
          <a:latin typeface="+mn-lt"/>
          <a:ea typeface="+mn-ea"/>
          <a:cs typeface="+mn-cs"/>
        </a:defRPr>
      </a:lvl2pPr>
      <a:lvl3pPr marL="809625" indent="-266700" algn="l" rtl="0" eaLnBrk="1" latinLnBrk="0" hangingPunct="1">
        <a:spcBef>
          <a:spcPct val="20000"/>
        </a:spcBef>
        <a:buClr>
          <a:schemeClr val="tx2"/>
        </a:buClr>
        <a:buSzPct val="85000"/>
        <a:buFont typeface="Arial"/>
        <a:buChar char="•"/>
        <a:defRPr kumimoji="0" sz="1600" kern="1200">
          <a:solidFill>
            <a:schemeClr val="accent6"/>
          </a:solidFill>
          <a:latin typeface="+mn-lt"/>
          <a:ea typeface="+mn-ea"/>
          <a:cs typeface="+mn-cs"/>
        </a:defRPr>
      </a:lvl3pPr>
      <a:lvl4pPr marL="1076325" indent="-266700" algn="l" rtl="0" eaLnBrk="1" latinLnBrk="0" hangingPunct="1">
        <a:spcBef>
          <a:spcPct val="20000"/>
        </a:spcBef>
        <a:buClr>
          <a:schemeClr val="tx2"/>
        </a:buClr>
        <a:buSzPct val="90000"/>
        <a:buFont typeface="Arial"/>
        <a:buChar char="•"/>
        <a:defRPr kumimoji="0" sz="1400" kern="1200">
          <a:solidFill>
            <a:schemeClr val="accent6"/>
          </a:solidFill>
          <a:latin typeface="+mn-lt"/>
          <a:ea typeface="+mn-ea"/>
          <a:cs typeface="+mn-cs"/>
        </a:defRPr>
      </a:lvl4pPr>
      <a:lvl5pPr marL="1343025" indent="-266700" algn="l" rtl="0" eaLnBrk="1" latinLnBrk="0" hangingPunct="1">
        <a:spcBef>
          <a:spcPct val="20000"/>
        </a:spcBef>
        <a:buClr>
          <a:schemeClr val="tx2"/>
        </a:buClr>
        <a:buSzPct val="100000"/>
        <a:buFont typeface="Arial"/>
        <a:buChar char="•"/>
        <a:tabLst>
          <a:tab pos="1343025" algn="l"/>
        </a:tabLst>
        <a:defRPr kumimoji="0" sz="1200" kern="1200">
          <a:solidFill>
            <a:schemeClr val="accent6"/>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7" descr="banner-ITonly"/>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43000" y="0"/>
            <a:ext cx="80010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8"/>
          <p:cNvSpPr>
            <a:spLocks noGrp="1" noChangeArrowheads="1"/>
          </p:cNvSpPr>
          <p:nvPr>
            <p:ph type="title"/>
          </p:nvPr>
        </p:nvSpPr>
        <p:spPr bwMode="auto">
          <a:xfrm>
            <a:off x="1187624" y="0"/>
            <a:ext cx="6192688"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6" name="Rectangle 9"/>
          <p:cNvSpPr>
            <a:spLocks noGrp="1" noChangeArrowheads="1"/>
          </p:cNvSpPr>
          <p:nvPr>
            <p:ph type="body" idx="1"/>
          </p:nvPr>
        </p:nvSpPr>
        <p:spPr bwMode="auto">
          <a:xfrm>
            <a:off x="179388" y="1125538"/>
            <a:ext cx="86868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4346" name="Rectangle 10"/>
          <p:cNvSpPr>
            <a:spLocks noGrp="1" noChangeArrowheads="1"/>
          </p:cNvSpPr>
          <p:nvPr>
            <p:ph type="ftr" sz="quarter" idx="3"/>
          </p:nvPr>
        </p:nvSpPr>
        <p:spPr bwMode="auto">
          <a:xfrm>
            <a:off x="1692275" y="6400800"/>
            <a:ext cx="6477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1" i="1" smtClean="0">
                <a:solidFill>
                  <a:srgbClr val="3861AA"/>
                </a:solidFill>
              </a:defRPr>
            </a:lvl1pPr>
          </a:lstStyle>
          <a:p>
            <a:pPr>
              <a:defRPr/>
            </a:pPr>
            <a:r>
              <a:rPr lang="en-GB" smtClean="0"/>
              <a:t>Hepix Fall 2018 - 07 Oct 2018</a:t>
            </a:r>
            <a:endParaRPr lang="en-US"/>
          </a:p>
        </p:txBody>
      </p:sp>
      <p:graphicFrame>
        <p:nvGraphicFramePr>
          <p:cNvPr id="3078" name="Object 14"/>
          <p:cNvGraphicFramePr>
            <a:graphicFrameLocks noChangeAspect="1"/>
          </p:cNvGraphicFramePr>
          <p:nvPr userDrawn="1"/>
        </p:nvGraphicFramePr>
        <p:xfrm>
          <a:off x="0" y="0"/>
          <a:ext cx="1196975" cy="849313"/>
        </p:xfrm>
        <a:graphic>
          <a:graphicData uri="http://schemas.openxmlformats.org/presentationml/2006/ole">
            <mc:AlternateContent xmlns:mc="http://schemas.openxmlformats.org/markup-compatibility/2006">
              <mc:Choice xmlns:v="urn:schemas-microsoft-com:vml" Requires="v">
                <p:oleObj spid="_x0000_s7103" name="Image" r:id="rId15" imgW="2006349" imgH="1422222" progId="Photoshop.Image.8">
                  <p:embed/>
                </p:oleObj>
              </mc:Choice>
              <mc:Fallback>
                <p:oleObj name="Image" r:id="rId15" imgW="2006349" imgH="1422222" progId="Photoshop.Image.8">
                  <p:embed/>
                  <p:pic>
                    <p:nvPicPr>
                      <p:cNvPr id="0" name="Object 1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1196975" cy="84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9" name="Rectangle 7"/>
          <p:cNvSpPr>
            <a:spLocks noChangeArrowheads="1"/>
          </p:cNvSpPr>
          <p:nvPr userDrawn="1"/>
        </p:nvSpPr>
        <p:spPr bwMode="auto">
          <a:xfrm>
            <a:off x="8172450" y="6308725"/>
            <a:ext cx="463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fld id="{5BF5702D-EB93-4F8E-8B21-91F68CEB5112}" type="slidenum">
              <a:rPr lang="en-US" b="1" i="1">
                <a:solidFill>
                  <a:srgbClr val="3861AA"/>
                </a:solidFill>
              </a:rPr>
              <a:pPr/>
              <a:t>‹#›</a:t>
            </a:fld>
            <a:endParaRPr lang="en-US" b="1" i="1">
              <a:solidFill>
                <a:srgbClr val="3861AA"/>
              </a:solidFill>
            </a:endParaRPr>
          </a:p>
        </p:txBody>
      </p:sp>
    </p:spTree>
  </p:cSld>
  <p:clrMap bg1="lt1" tx1="dk1" bg2="lt2" tx2="dk2" accent1="accent1" accent2="accent2" accent3="accent3" accent4="accent4" accent5="accent5" accent6="accent6" hlink="hlink" folHlink="folHlink"/>
  <p:sldLayoutIdLst>
    <p:sldLayoutId id="2147484427" r:id="rId1"/>
    <p:sldLayoutId id="2147484432" r:id="rId2"/>
    <p:sldLayoutId id="2147484428" r:id="rId3"/>
    <p:sldLayoutId id="2147484429" r:id="rId4"/>
    <p:sldLayoutId id="2147484430" r:id="rId5"/>
    <p:sldLayoutId id="2147484431" r:id="rId6"/>
    <p:sldLayoutId id="2147484433" r:id="rId7"/>
    <p:sldLayoutId id="2147484434" r:id="rId8"/>
    <p:sldLayoutId id="2147484435" r:id="rId9"/>
    <p:sldLayoutId id="2147484436" r:id="rId10"/>
    <p:sldLayoutId id="2147484437" r:id="rId11"/>
  </p:sldLayoutIdLst>
  <p:hf hdr="0" dt="0"/>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eaLnBrk="0" fontAlgn="base" hangingPunct="0">
        <a:spcBef>
          <a:spcPct val="0"/>
        </a:spcBef>
        <a:spcAft>
          <a:spcPct val="0"/>
        </a:spcAft>
        <a:defRPr sz="3200">
          <a:solidFill>
            <a:schemeClr val="bg1"/>
          </a:solidFill>
          <a:latin typeface="Arial" charset="0"/>
        </a:defRPr>
      </a:lvl6pPr>
      <a:lvl7pPr marL="914400" algn="l" rtl="0" eaLnBrk="0" fontAlgn="base" hangingPunct="0">
        <a:spcBef>
          <a:spcPct val="0"/>
        </a:spcBef>
        <a:spcAft>
          <a:spcPct val="0"/>
        </a:spcAft>
        <a:defRPr sz="3200">
          <a:solidFill>
            <a:schemeClr val="bg1"/>
          </a:solidFill>
          <a:latin typeface="Arial" charset="0"/>
        </a:defRPr>
      </a:lvl7pPr>
      <a:lvl8pPr marL="1371600" algn="l" rtl="0" eaLnBrk="0" fontAlgn="base" hangingPunct="0">
        <a:spcBef>
          <a:spcPct val="0"/>
        </a:spcBef>
        <a:spcAft>
          <a:spcPct val="0"/>
        </a:spcAft>
        <a:defRPr sz="3200">
          <a:solidFill>
            <a:schemeClr val="bg1"/>
          </a:solidFill>
          <a:latin typeface="Arial" charset="0"/>
        </a:defRPr>
      </a:lvl8pPr>
      <a:lvl9pPr marL="1828800" algn="l" rtl="0" eaLnBrk="0" fontAlgn="base" hangingPunct="0">
        <a:spcBef>
          <a:spcPct val="0"/>
        </a:spcBef>
        <a:spcAft>
          <a:spcPct val="0"/>
        </a:spcAft>
        <a:defRPr sz="3200">
          <a:solidFill>
            <a:schemeClr val="bg1"/>
          </a:solidFill>
          <a:latin typeface="Arial" charset="0"/>
        </a:defRPr>
      </a:lvl9pPr>
    </p:titleStyle>
    <p:bodyStyle>
      <a:lvl1pPr marL="342900" indent="-342900" algn="l" rtl="0" eaLnBrk="0" fontAlgn="base" hangingPunct="0">
        <a:spcBef>
          <a:spcPct val="20000"/>
        </a:spcBef>
        <a:spcAft>
          <a:spcPct val="0"/>
        </a:spcAft>
        <a:buClr>
          <a:srgbClr val="3861AA"/>
        </a:buClr>
        <a:buFont typeface="Arial" panose="020B0604020202020204" pitchFamily="34" charset="0"/>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3861AA"/>
        </a:buClr>
        <a:buFont typeface="Arial" panose="020B0604020202020204" pitchFamily="34" charset="0"/>
        <a:buChar char="̶"/>
        <a:defRPr sz="2000">
          <a:solidFill>
            <a:schemeClr val="tx1"/>
          </a:solidFill>
          <a:latin typeface="+mn-lt"/>
        </a:defRPr>
      </a:lvl2pPr>
      <a:lvl3pPr marL="1143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gif"/></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jpg"/><Relationship Id="rId2"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31800" y="1674645"/>
            <a:ext cx="8028632" cy="1826363"/>
          </a:xfrm>
        </p:spPr>
        <p:txBody>
          <a:bodyPr anchor="ctr">
            <a:normAutofit fontScale="90000"/>
          </a:bodyPr>
          <a:lstStyle/>
          <a:p>
            <a:pPr algn="ctr"/>
            <a:r>
              <a:rPr lang="en-GB" dirty="0"/>
              <a:t>Container orchestration as key to the evolution of CERN Web Services</a:t>
            </a:r>
            <a:endParaRPr lang="en-GB" sz="2800" dirty="0" smtClean="0">
              <a:solidFill>
                <a:schemeClr val="tx1"/>
              </a:solidFill>
            </a:endParaRPr>
          </a:p>
        </p:txBody>
      </p:sp>
      <p:sp>
        <p:nvSpPr>
          <p:cNvPr id="14339" name="Subtitle 2"/>
          <p:cNvSpPr>
            <a:spLocks noGrp="1"/>
          </p:cNvSpPr>
          <p:nvPr>
            <p:ph type="body" idx="1"/>
          </p:nvPr>
        </p:nvSpPr>
        <p:spPr>
          <a:xfrm>
            <a:off x="1777341" y="3429000"/>
            <a:ext cx="6116503" cy="1066688"/>
          </a:xfrm>
        </p:spPr>
        <p:txBody>
          <a:bodyPr anchor="ctr"/>
          <a:lstStyle/>
          <a:p>
            <a:pPr marL="0" indent="0" algn="r" eaLnBrk="1" hangingPunct="1">
              <a:buFontTx/>
              <a:buNone/>
            </a:pPr>
            <a:r>
              <a:rPr lang="en-GB" dirty="0" smtClean="0">
                <a:solidFill>
                  <a:srgbClr val="898989"/>
                </a:solidFill>
              </a:rPr>
              <a:t>Alex Lossent</a:t>
            </a:r>
          </a:p>
          <a:p>
            <a:pPr marL="0" indent="0" algn="r" eaLnBrk="1" hangingPunct="1">
              <a:buFontTx/>
              <a:buNone/>
            </a:pPr>
            <a:r>
              <a:rPr lang="en-GB" dirty="0" smtClean="0">
                <a:solidFill>
                  <a:srgbClr val="898989"/>
                </a:solidFill>
              </a:rPr>
              <a:t>CERN - IT-CDA</a:t>
            </a:r>
            <a:endParaRPr lang="en-GB" sz="2400" dirty="0" smtClean="0">
              <a:solidFill>
                <a:srgbClr val="898989"/>
              </a:solidFill>
            </a:endParaRPr>
          </a:p>
        </p:txBody>
      </p:sp>
      <p:sp>
        <p:nvSpPr>
          <p:cNvPr id="2" name="Slide Number Placeholder 1"/>
          <p:cNvSpPr>
            <a:spLocks noGrp="1"/>
          </p:cNvSpPr>
          <p:nvPr>
            <p:ph type="sldNum" sz="quarter" idx="4"/>
          </p:nvPr>
        </p:nvSpPr>
        <p:spPr/>
        <p:txBody>
          <a:bodyPr/>
          <a:lstStyle/>
          <a:p>
            <a:fld id="{17918391-D411-FE40-AAD7-861AE5233E0E}" type="slidenum">
              <a:rPr lang="en-US" smtClean="0"/>
              <a:pPr/>
              <a:t>1</a:t>
            </a:fld>
            <a:endParaRPr lang="en-US" dirty="0"/>
          </a:p>
        </p:txBody>
      </p:sp>
      <p:sp>
        <p:nvSpPr>
          <p:cNvPr id="5" name="Footer Placeholder 4"/>
          <p:cNvSpPr>
            <a:spLocks noGrp="1"/>
          </p:cNvSpPr>
          <p:nvPr>
            <p:ph type="ftr" sz="quarter" idx="3"/>
          </p:nvPr>
        </p:nvSpPr>
        <p:spPr/>
        <p:txBody>
          <a:bodyPr/>
          <a:lstStyle/>
          <a:p>
            <a:r>
              <a:rPr lang="en-GB" smtClean="0">
                <a:solidFill>
                  <a:schemeClr val="bg1"/>
                </a:solidFill>
              </a:rPr>
              <a:t>Hepix Fall 2018 - 07 Oct 2018</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Integration with the CERN environment</a:t>
            </a:r>
            <a:endParaRPr lang="en-GB" dirty="0"/>
          </a:p>
        </p:txBody>
      </p:sp>
      <p:sp>
        <p:nvSpPr>
          <p:cNvPr id="3" name="Content Placeholder 2"/>
          <p:cNvSpPr>
            <a:spLocks noGrp="1"/>
          </p:cNvSpPr>
          <p:nvPr>
            <p:ph idx="1"/>
          </p:nvPr>
        </p:nvSpPr>
        <p:spPr/>
        <p:txBody>
          <a:bodyPr/>
          <a:lstStyle/>
          <a:p>
            <a:r>
              <a:rPr lang="en-US" dirty="0" smtClean="0"/>
              <a:t>Authentication and authorization:</a:t>
            </a:r>
          </a:p>
          <a:p>
            <a:pPr lvl="1"/>
            <a:r>
              <a:rPr lang="en-US" dirty="0" smtClean="0"/>
              <a:t>SSO and e-group support</a:t>
            </a:r>
          </a:p>
          <a:p>
            <a:pPr lvl="1"/>
            <a:r>
              <a:rPr lang="en-US" dirty="0" smtClean="0"/>
              <a:t>Application template for an authenticating proxy</a:t>
            </a:r>
          </a:p>
          <a:p>
            <a:r>
              <a:rPr lang="en-US" dirty="0" smtClean="0"/>
              <a:t>CERN Web Services portal for application lifecycle</a:t>
            </a:r>
          </a:p>
          <a:p>
            <a:endParaRPr lang="en-US" dirty="0"/>
          </a:p>
          <a:p>
            <a:endParaRPr lang="en-US" dirty="0" smtClean="0"/>
          </a:p>
        </p:txBody>
      </p:sp>
      <p:sp>
        <p:nvSpPr>
          <p:cNvPr id="4" name="Footer Placeholder 3"/>
          <p:cNvSpPr>
            <a:spLocks noGrp="1"/>
          </p:cNvSpPr>
          <p:nvPr>
            <p:ph type="ftr" sz="quarter" idx="3"/>
          </p:nvPr>
        </p:nvSpPr>
        <p:spPr/>
        <p:txBody>
          <a:bodyPr/>
          <a:lstStyle/>
          <a:p>
            <a:r>
              <a:rPr lang="en-GB" smtClean="0"/>
              <a:t>Hepix Fall 2018 - 07 Oct 2018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6" name="Picture 5"/>
          <p:cNvPicPr>
            <a:picLocks noChangeAspect="1"/>
          </p:cNvPicPr>
          <p:nvPr/>
        </p:nvPicPr>
        <p:blipFill>
          <a:blip r:embed="rId2"/>
          <a:stretch>
            <a:fillRect/>
          </a:stretch>
        </p:blipFill>
        <p:spPr>
          <a:xfrm>
            <a:off x="2267744" y="2852936"/>
            <a:ext cx="4320480" cy="2976790"/>
          </a:xfrm>
          <a:prstGeom prst="rect">
            <a:avLst/>
          </a:prstGeom>
        </p:spPr>
      </p:pic>
    </p:spTree>
    <p:extLst>
      <p:ext uri="{BB962C8B-B14F-4D97-AF65-F5344CB8AC3E}">
        <p14:creationId xmlns:p14="http://schemas.microsoft.com/office/powerpoint/2010/main" val="3599897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Integration: extending Openshift</a:t>
            </a:r>
            <a:endParaRPr lang="en-GB" dirty="0"/>
          </a:p>
        </p:txBody>
      </p:sp>
      <p:sp>
        <p:nvSpPr>
          <p:cNvPr id="3" name="Content Placeholder 2"/>
          <p:cNvSpPr>
            <a:spLocks noGrp="1"/>
          </p:cNvSpPr>
          <p:nvPr>
            <p:ph idx="1"/>
          </p:nvPr>
        </p:nvSpPr>
        <p:spPr/>
        <p:txBody>
          <a:bodyPr/>
          <a:lstStyle/>
          <a:p>
            <a:r>
              <a:rPr lang="en-US" dirty="0" smtClean="0"/>
              <a:t>Leveraging Openshift/Kubernetes API</a:t>
            </a:r>
            <a:endParaRPr lang="en-US" dirty="0"/>
          </a:p>
          <a:p>
            <a:pPr lvl="1"/>
            <a:r>
              <a:rPr lang="en-US" dirty="0"/>
              <a:t>Watching and reacting to events in the Openshift </a:t>
            </a:r>
            <a:r>
              <a:rPr lang="en-US" dirty="0" smtClean="0"/>
              <a:t>cluster</a:t>
            </a:r>
          </a:p>
          <a:p>
            <a:r>
              <a:rPr lang="en-US" dirty="0" smtClean="0"/>
              <a:t>Storage</a:t>
            </a:r>
            <a:r>
              <a:rPr lang="en-US" dirty="0"/>
              <a:t>:</a:t>
            </a:r>
          </a:p>
          <a:p>
            <a:pPr lvl="1"/>
            <a:r>
              <a:rPr lang="en-US" dirty="0"/>
              <a:t>Dynamic persistent volume provisioning from NFS Filer service</a:t>
            </a:r>
          </a:p>
          <a:p>
            <a:pPr lvl="1"/>
            <a:r>
              <a:rPr lang="en-US" dirty="0"/>
              <a:t>CERN network </a:t>
            </a:r>
            <a:r>
              <a:rPr lang="en-US" dirty="0" err="1"/>
              <a:t>filesystems</a:t>
            </a:r>
            <a:r>
              <a:rPr lang="en-US" dirty="0"/>
              <a:t>: CVMFS, EOS</a:t>
            </a:r>
          </a:p>
          <a:p>
            <a:pPr lvl="1"/>
            <a:r>
              <a:rPr lang="en-US" dirty="0" smtClean="0"/>
              <a:t>Work in progress: </a:t>
            </a:r>
            <a:r>
              <a:rPr lang="en-US" dirty="0" err="1" smtClean="0"/>
              <a:t>CephFS</a:t>
            </a:r>
            <a:endParaRPr lang="en-US" dirty="0"/>
          </a:p>
          <a:p>
            <a:r>
              <a:rPr lang="en-US" dirty="0"/>
              <a:t>Application visibility</a:t>
            </a:r>
          </a:p>
          <a:p>
            <a:pPr lvl="1"/>
            <a:r>
              <a:rPr lang="en-US" dirty="0"/>
              <a:t>Intranet / Internet / </a:t>
            </a:r>
            <a:r>
              <a:rPr lang="en-US" dirty="0" smtClean="0"/>
              <a:t>CERN Technical </a:t>
            </a:r>
            <a:r>
              <a:rPr lang="en-US" dirty="0" smtClean="0"/>
              <a:t>Network</a:t>
            </a:r>
          </a:p>
          <a:p>
            <a:pPr lvl="1"/>
            <a:endParaRPr lang="en-GB" dirty="0"/>
          </a:p>
          <a:p>
            <a:endParaRPr lang="en-GB" dirty="0"/>
          </a:p>
        </p:txBody>
      </p:sp>
      <p:sp>
        <p:nvSpPr>
          <p:cNvPr id="4" name="Footer Placeholder 3"/>
          <p:cNvSpPr>
            <a:spLocks noGrp="1"/>
          </p:cNvSpPr>
          <p:nvPr>
            <p:ph type="ftr" sz="quarter" idx="3"/>
          </p:nvPr>
        </p:nvSpPr>
        <p:spPr/>
        <p:txBody>
          <a:bodyPr/>
          <a:lstStyle/>
          <a:p>
            <a:r>
              <a:rPr lang="en-GB" smtClean="0"/>
              <a:t>Hepix Fall 2018 - 07 Oct 2018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32738601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Automation of web application deployment</a:t>
            </a:r>
          </a:p>
        </p:txBody>
      </p:sp>
      <p:sp>
        <p:nvSpPr>
          <p:cNvPr id="3" name="Content Placeholder 2"/>
          <p:cNvSpPr>
            <a:spLocks noGrp="1"/>
          </p:cNvSpPr>
          <p:nvPr>
            <p:ph idx="1"/>
          </p:nvPr>
        </p:nvSpPr>
        <p:spPr/>
        <p:txBody>
          <a:bodyPr/>
          <a:lstStyle/>
          <a:p>
            <a:r>
              <a:rPr lang="en-US" dirty="0" smtClean="0"/>
              <a:t>Goals:</a:t>
            </a:r>
          </a:p>
          <a:p>
            <a:pPr lvl="1"/>
            <a:r>
              <a:rPr lang="en-US" dirty="0" smtClean="0"/>
              <a:t>Deploy an application in minutes</a:t>
            </a:r>
          </a:p>
          <a:p>
            <a:pPr lvl="1"/>
            <a:r>
              <a:rPr lang="en-US" dirty="0" smtClean="0"/>
              <a:t>Automate application redeployment on changes</a:t>
            </a:r>
          </a:p>
          <a:p>
            <a:r>
              <a:rPr lang="en-US" dirty="0" smtClean="0"/>
              <a:t>Leverage:</a:t>
            </a:r>
          </a:p>
          <a:p>
            <a:pPr lvl="1"/>
            <a:r>
              <a:rPr lang="en-US" dirty="0" smtClean="0"/>
              <a:t>GitLab for application source code</a:t>
            </a:r>
          </a:p>
          <a:p>
            <a:pPr lvl="1"/>
            <a:r>
              <a:rPr lang="en-US" dirty="0" smtClean="0"/>
              <a:t>Openshift deployments</a:t>
            </a:r>
          </a:p>
          <a:p>
            <a:pPr lvl="2"/>
            <a:r>
              <a:rPr lang="en-US" dirty="0" smtClean="0"/>
              <a:t>Rollback, redeploy, retry</a:t>
            </a:r>
            <a:r>
              <a:rPr lang="en-150" dirty="0" smtClean="0"/>
              <a:t>…</a:t>
            </a:r>
            <a:endParaRPr lang="en-US" dirty="0" smtClean="0"/>
          </a:p>
          <a:p>
            <a:pPr lvl="1"/>
            <a:endParaRPr lang="en-GB" dirty="0"/>
          </a:p>
        </p:txBody>
      </p:sp>
      <p:sp>
        <p:nvSpPr>
          <p:cNvPr id="4" name="Footer Placeholder 3"/>
          <p:cNvSpPr>
            <a:spLocks noGrp="1"/>
          </p:cNvSpPr>
          <p:nvPr>
            <p:ph type="ftr" sz="quarter" idx="3"/>
          </p:nvPr>
        </p:nvSpPr>
        <p:spPr/>
        <p:txBody>
          <a:bodyPr/>
          <a:lstStyle/>
          <a:p>
            <a:r>
              <a:rPr lang="en-GB" smtClean="0"/>
              <a:t>Hepix Fall 2018 - 07 Oct 2018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60232" y="2687140"/>
            <a:ext cx="886646" cy="972176"/>
          </a:xfrm>
          <a:prstGeom prst="rect">
            <a:avLst/>
          </a:prstGeom>
        </p:spPr>
      </p:pic>
    </p:spTree>
    <p:extLst>
      <p:ext uri="{BB962C8B-B14F-4D97-AF65-F5344CB8AC3E}">
        <p14:creationId xmlns:p14="http://schemas.microsoft.com/office/powerpoint/2010/main" val="4805032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Automation of web application </a:t>
            </a:r>
            <a:r>
              <a:rPr lang="en-GB" dirty="0" smtClean="0"/>
              <a:t>deployment: S2I</a:t>
            </a:r>
            <a:endParaRPr lang="en-GB" dirty="0"/>
          </a:p>
        </p:txBody>
      </p:sp>
      <p:sp>
        <p:nvSpPr>
          <p:cNvPr id="3" name="Content Placeholder 2"/>
          <p:cNvSpPr>
            <a:spLocks noGrp="1"/>
          </p:cNvSpPr>
          <p:nvPr>
            <p:ph idx="1"/>
          </p:nvPr>
        </p:nvSpPr>
        <p:spPr>
          <a:xfrm>
            <a:off x="457200" y="1325606"/>
            <a:ext cx="4186808" cy="4767690"/>
          </a:xfrm>
        </p:spPr>
        <p:txBody>
          <a:bodyPr/>
          <a:lstStyle/>
          <a:p>
            <a:r>
              <a:rPr lang="en-US" dirty="0" smtClean="0"/>
              <a:t>Openshift Source-to-Image for simpler use cases</a:t>
            </a:r>
          </a:p>
          <a:p>
            <a:pPr lvl="1"/>
            <a:r>
              <a:rPr lang="en-US" dirty="0" smtClean="0"/>
              <a:t>Automates building Docker images</a:t>
            </a:r>
            <a:endParaRPr lang="en-US" dirty="0"/>
          </a:p>
          <a:p>
            <a:pPr lvl="1"/>
            <a:r>
              <a:rPr lang="en-US" dirty="0" smtClean="0"/>
              <a:t>From </a:t>
            </a:r>
            <a:r>
              <a:rPr lang="en-US" dirty="0" err="1" smtClean="0"/>
              <a:t>Git</a:t>
            </a:r>
            <a:r>
              <a:rPr lang="en-US" dirty="0" smtClean="0"/>
              <a:t> URL to application source code</a:t>
            </a:r>
          </a:p>
          <a:p>
            <a:pPr lvl="1"/>
            <a:r>
              <a:rPr lang="en-US" dirty="0" smtClean="0"/>
              <a:t>Web hooks to automatically rebuild/redeploy on code changes</a:t>
            </a:r>
          </a:p>
          <a:p>
            <a:pPr lvl="1"/>
            <a:r>
              <a:rPr lang="en-US" dirty="0" smtClean="0"/>
              <a:t>Automatically rebuild and redeploy all apps on updates to base image</a:t>
            </a:r>
          </a:p>
          <a:p>
            <a:endParaRPr lang="en-GB" dirty="0"/>
          </a:p>
        </p:txBody>
      </p:sp>
      <p:sp>
        <p:nvSpPr>
          <p:cNvPr id="4" name="Footer Placeholder 3"/>
          <p:cNvSpPr>
            <a:spLocks noGrp="1"/>
          </p:cNvSpPr>
          <p:nvPr>
            <p:ph type="ftr" sz="quarter" idx="3"/>
          </p:nvPr>
        </p:nvSpPr>
        <p:spPr/>
        <p:txBody>
          <a:bodyPr/>
          <a:lstStyle/>
          <a:p>
            <a:r>
              <a:rPr lang="en-GB" smtClean="0"/>
              <a:t>Hepix Fall 2018 - 07 Oct 2018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7" name="Picture 6"/>
          <p:cNvPicPr>
            <a:picLocks noChangeAspect="1"/>
          </p:cNvPicPr>
          <p:nvPr/>
        </p:nvPicPr>
        <p:blipFill>
          <a:blip r:embed="rId2"/>
          <a:stretch>
            <a:fillRect/>
          </a:stretch>
        </p:blipFill>
        <p:spPr>
          <a:xfrm>
            <a:off x="4860032" y="1358989"/>
            <a:ext cx="4092757" cy="4595205"/>
          </a:xfrm>
          <a:prstGeom prst="rect">
            <a:avLst/>
          </a:prstGeom>
        </p:spPr>
      </p:pic>
    </p:spTree>
    <p:extLst>
      <p:ext uri="{BB962C8B-B14F-4D97-AF65-F5344CB8AC3E}">
        <p14:creationId xmlns:p14="http://schemas.microsoft.com/office/powerpoint/2010/main" val="2466678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Automation of web application deployment</a:t>
            </a:r>
            <a:r>
              <a:rPr lang="en-GB" dirty="0" smtClean="0"/>
              <a:t>: GitLab CI/CD</a:t>
            </a:r>
            <a:endParaRPr lang="en-GB" dirty="0"/>
          </a:p>
        </p:txBody>
      </p:sp>
      <p:sp>
        <p:nvSpPr>
          <p:cNvPr id="3" name="Content Placeholder 2"/>
          <p:cNvSpPr>
            <a:spLocks noGrp="1"/>
          </p:cNvSpPr>
          <p:nvPr>
            <p:ph idx="1"/>
          </p:nvPr>
        </p:nvSpPr>
        <p:spPr>
          <a:xfrm>
            <a:off x="457200" y="1325606"/>
            <a:ext cx="4762872" cy="4667421"/>
          </a:xfrm>
        </p:spPr>
        <p:txBody>
          <a:bodyPr/>
          <a:lstStyle/>
          <a:p>
            <a:r>
              <a:rPr lang="en-US" dirty="0" smtClean="0"/>
              <a:t>Complete control on build and deployment pipeline</a:t>
            </a:r>
          </a:p>
          <a:p>
            <a:pPr lvl="1"/>
            <a:r>
              <a:rPr lang="en-US" dirty="0" smtClean="0"/>
              <a:t>Build arbitrary Docker </a:t>
            </a:r>
            <a:r>
              <a:rPr lang="en-US" dirty="0"/>
              <a:t>images</a:t>
            </a:r>
          </a:p>
          <a:p>
            <a:pPr lvl="1"/>
            <a:r>
              <a:rPr lang="en-US" dirty="0" smtClean="0"/>
              <a:t>Primitives for deploying to Openshift</a:t>
            </a:r>
          </a:p>
          <a:p>
            <a:r>
              <a:rPr lang="en-US" dirty="0" smtClean="0"/>
              <a:t>GitLab Environments</a:t>
            </a:r>
          </a:p>
          <a:p>
            <a:pPr lvl="1"/>
            <a:r>
              <a:rPr lang="en-US" dirty="0" smtClean="0"/>
              <a:t>Test, staging, production, “review apps”</a:t>
            </a:r>
          </a:p>
          <a:p>
            <a:pPr lvl="1"/>
            <a:r>
              <a:rPr lang="en-US" dirty="0" smtClean="0"/>
              <a:t>Keeps track of what is deployed where</a:t>
            </a:r>
            <a:endParaRPr lang="en-US" dirty="0"/>
          </a:p>
          <a:p>
            <a:endParaRPr lang="en-GB" dirty="0"/>
          </a:p>
        </p:txBody>
      </p:sp>
      <p:sp>
        <p:nvSpPr>
          <p:cNvPr id="4" name="Footer Placeholder 3"/>
          <p:cNvSpPr>
            <a:spLocks noGrp="1"/>
          </p:cNvSpPr>
          <p:nvPr>
            <p:ph type="ftr" sz="quarter" idx="3"/>
          </p:nvPr>
        </p:nvSpPr>
        <p:spPr/>
        <p:txBody>
          <a:bodyPr/>
          <a:lstStyle/>
          <a:p>
            <a:r>
              <a:rPr lang="en-GB" smtClean="0"/>
              <a:t>Hepix Fall 2018 - 07 Oct 2018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10" name="Picture 9"/>
          <p:cNvPicPr>
            <a:picLocks noChangeAspect="1"/>
          </p:cNvPicPr>
          <p:nvPr/>
        </p:nvPicPr>
        <p:blipFill>
          <a:blip r:embed="rId2"/>
          <a:stretch>
            <a:fillRect/>
          </a:stretch>
        </p:blipFill>
        <p:spPr>
          <a:xfrm>
            <a:off x="1331640" y="4189556"/>
            <a:ext cx="7012038" cy="1803471"/>
          </a:xfrm>
          <a:prstGeom prst="rect">
            <a:avLst/>
          </a:prstGeom>
        </p:spPr>
      </p:pic>
      <p:pic>
        <p:nvPicPr>
          <p:cNvPr id="11" name="Picture 10"/>
          <p:cNvPicPr>
            <a:picLocks noChangeAspect="1"/>
          </p:cNvPicPr>
          <p:nvPr/>
        </p:nvPicPr>
        <p:blipFill>
          <a:blip r:embed="rId3"/>
          <a:stretch>
            <a:fillRect/>
          </a:stretch>
        </p:blipFill>
        <p:spPr>
          <a:xfrm>
            <a:off x="5292080" y="1198402"/>
            <a:ext cx="3716470" cy="3070450"/>
          </a:xfrm>
          <a:prstGeom prst="rect">
            <a:avLst/>
          </a:prstGeom>
        </p:spPr>
      </p:pic>
    </p:spTree>
    <p:extLst>
      <p:ext uri="{BB962C8B-B14F-4D97-AF65-F5344CB8AC3E}">
        <p14:creationId xmlns:p14="http://schemas.microsoft.com/office/powerpoint/2010/main" val="19033535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Prospects for the evolution of CERN Web Services</a:t>
            </a:r>
            <a:endParaRPr lang="en-GB" dirty="0"/>
          </a:p>
        </p:txBody>
      </p:sp>
      <p:sp>
        <p:nvSpPr>
          <p:cNvPr id="3" name="Content Placeholder 2"/>
          <p:cNvSpPr>
            <a:spLocks noGrp="1"/>
          </p:cNvSpPr>
          <p:nvPr>
            <p:ph idx="1"/>
          </p:nvPr>
        </p:nvSpPr>
        <p:spPr/>
        <p:txBody>
          <a:bodyPr>
            <a:normAutofit/>
          </a:bodyPr>
          <a:lstStyle/>
          <a:p>
            <a:r>
              <a:rPr lang="en-US" dirty="0" smtClean="0"/>
              <a:t>Migrate “traditional” web hosting to containers</a:t>
            </a:r>
          </a:p>
          <a:p>
            <a:pPr lvl="1"/>
            <a:r>
              <a:rPr lang="en-US" dirty="0" smtClean="0"/>
              <a:t>Static + CGI </a:t>
            </a:r>
            <a:r>
              <a:rPr lang="en-US" dirty="0" smtClean="0"/>
              <a:t>sites from network </a:t>
            </a:r>
            <a:r>
              <a:rPr lang="en-US" dirty="0" err="1" smtClean="0"/>
              <a:t>filesystems</a:t>
            </a:r>
            <a:endParaRPr lang="en-US" dirty="0" smtClean="0"/>
          </a:p>
          <a:p>
            <a:pPr lvl="1"/>
            <a:r>
              <a:rPr lang="en-US" dirty="0" smtClean="0"/>
              <a:t>Content Management </a:t>
            </a:r>
            <a:r>
              <a:rPr lang="en-US" dirty="0" smtClean="0"/>
              <a:t>Systems</a:t>
            </a:r>
          </a:p>
          <a:p>
            <a:pPr lvl="1"/>
            <a:r>
              <a:rPr lang="en-US" dirty="0" smtClean="0"/>
              <a:t>Leverage app deployment process for static CMS: Jekyll, Hugo</a:t>
            </a:r>
            <a:r>
              <a:rPr lang="en-150" dirty="0" smtClean="0"/>
              <a:t>…</a:t>
            </a:r>
            <a:endParaRPr lang="en-US" dirty="0" smtClean="0"/>
          </a:p>
          <a:p>
            <a:r>
              <a:rPr lang="en-US" dirty="0" smtClean="0"/>
              <a:t>Benefits:</a:t>
            </a:r>
          </a:p>
          <a:p>
            <a:pPr lvl="1"/>
            <a:r>
              <a:rPr lang="en-US" dirty="0" smtClean="0"/>
              <a:t>Consolidate all web hosting on common infrastructure</a:t>
            </a:r>
          </a:p>
          <a:p>
            <a:pPr lvl="1"/>
            <a:r>
              <a:rPr lang="en-US" dirty="0" smtClean="0"/>
              <a:t>Facilitates providing multiple environments (staging, dev)</a:t>
            </a:r>
          </a:p>
          <a:p>
            <a:pPr lvl="1"/>
            <a:r>
              <a:rPr lang="en-US" dirty="0" smtClean="0"/>
              <a:t>Flexibility: advanced users can extend the base Docker image for specific </a:t>
            </a:r>
            <a:r>
              <a:rPr lang="en-US" dirty="0" smtClean="0"/>
              <a:t>needs</a:t>
            </a:r>
            <a:endParaRPr lang="en-US" dirty="0" smtClean="0"/>
          </a:p>
        </p:txBody>
      </p:sp>
      <p:sp>
        <p:nvSpPr>
          <p:cNvPr id="4" name="Footer Placeholder 3"/>
          <p:cNvSpPr>
            <a:spLocks noGrp="1"/>
          </p:cNvSpPr>
          <p:nvPr>
            <p:ph type="ftr" sz="quarter" idx="3"/>
          </p:nvPr>
        </p:nvSpPr>
        <p:spPr/>
        <p:txBody>
          <a:bodyPr/>
          <a:lstStyle/>
          <a:p>
            <a:r>
              <a:rPr lang="en-GB" smtClean="0"/>
              <a:t>Hepix Fall 2018 - 07 Oct 2018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38864" y="1173935"/>
            <a:ext cx="1151436" cy="1181373"/>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3327" y="1503835"/>
            <a:ext cx="2155701" cy="995605"/>
          </a:xfrm>
          <a:prstGeom prst="rect">
            <a:avLst/>
          </a:prstGeom>
        </p:spPr>
      </p:pic>
    </p:spTree>
    <p:extLst>
      <p:ext uri="{BB962C8B-B14F-4D97-AF65-F5344CB8AC3E}">
        <p14:creationId xmlns:p14="http://schemas.microsoft.com/office/powerpoint/2010/main" val="14889260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 of CERN Web Services</a:t>
            </a:r>
            <a:endParaRPr lang="en-US" dirty="0"/>
          </a:p>
        </p:txBody>
      </p:sp>
      <p:sp>
        <p:nvSpPr>
          <p:cNvPr id="3" name="Content Placeholder 2"/>
          <p:cNvSpPr>
            <a:spLocks noGrp="1"/>
          </p:cNvSpPr>
          <p:nvPr>
            <p:ph idx="1"/>
          </p:nvPr>
        </p:nvSpPr>
        <p:spPr/>
        <p:txBody>
          <a:bodyPr/>
          <a:lstStyle/>
          <a:p>
            <a:r>
              <a:rPr lang="en-US" dirty="0"/>
              <a:t>Move “web infrastructure” itself to containers</a:t>
            </a:r>
          </a:p>
          <a:p>
            <a:pPr lvl="1"/>
            <a:r>
              <a:rPr lang="en-US" dirty="0"/>
              <a:t>Various components for management, monitoring, log processing</a:t>
            </a:r>
            <a:r>
              <a:rPr lang="en-150" dirty="0"/>
              <a:t>…</a:t>
            </a:r>
            <a:endParaRPr lang="en-US" dirty="0"/>
          </a:p>
          <a:p>
            <a:pPr lvl="1"/>
            <a:r>
              <a:rPr lang="en-US" dirty="0"/>
              <a:t>Goal: simplify and standardize</a:t>
            </a:r>
          </a:p>
          <a:p>
            <a:pPr lvl="1"/>
            <a:r>
              <a:rPr lang="en-US" dirty="0"/>
              <a:t>Leverage Openshift native functionality</a:t>
            </a:r>
          </a:p>
        </p:txBody>
      </p:sp>
      <p:sp>
        <p:nvSpPr>
          <p:cNvPr id="4" name="Footer Placeholder 3"/>
          <p:cNvSpPr>
            <a:spLocks noGrp="1"/>
          </p:cNvSpPr>
          <p:nvPr>
            <p:ph type="ftr" sz="quarter" idx="3"/>
          </p:nvPr>
        </p:nvSpPr>
        <p:spPr/>
        <p:txBody>
          <a:bodyPr/>
          <a:lstStyle/>
          <a:p>
            <a:r>
              <a:rPr lang="en-GB" smtClean="0"/>
              <a:t>Hepix Fall 2018 - 07 Oct 2018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16</a:t>
            </a:fld>
            <a:endParaRPr lang="en-US" dirty="0"/>
          </a:p>
        </p:txBody>
      </p:sp>
    </p:spTree>
    <p:extLst>
      <p:ext uri="{BB962C8B-B14F-4D97-AF65-F5344CB8AC3E}">
        <p14:creationId xmlns:p14="http://schemas.microsoft.com/office/powerpoint/2010/main" val="578431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GB" dirty="0"/>
          </a:p>
        </p:txBody>
      </p:sp>
      <p:sp>
        <p:nvSpPr>
          <p:cNvPr id="3" name="Content Placeholder 2"/>
          <p:cNvSpPr>
            <a:spLocks noGrp="1"/>
          </p:cNvSpPr>
          <p:nvPr>
            <p:ph idx="1"/>
          </p:nvPr>
        </p:nvSpPr>
        <p:spPr/>
        <p:txBody>
          <a:bodyPr/>
          <a:lstStyle/>
          <a:p>
            <a:r>
              <a:rPr lang="en-US" dirty="0"/>
              <a:t>Container orchestration </a:t>
            </a:r>
            <a:endParaRPr lang="en-US" dirty="0" smtClean="0"/>
          </a:p>
          <a:p>
            <a:pPr lvl="1"/>
            <a:r>
              <a:rPr lang="en-US" dirty="0" smtClean="0"/>
              <a:t>Enables hosting a much larger range of web applications within CERN Web Services</a:t>
            </a:r>
          </a:p>
          <a:p>
            <a:pPr lvl="1"/>
            <a:r>
              <a:rPr lang="en-US" dirty="0" smtClean="0"/>
              <a:t>Simplifies and streamlines application deployment</a:t>
            </a:r>
          </a:p>
          <a:p>
            <a:pPr lvl="1"/>
            <a:r>
              <a:rPr lang="en-US" dirty="0" smtClean="0"/>
              <a:t>Leverages standardized cloud technologies and skill set</a:t>
            </a:r>
          </a:p>
          <a:p>
            <a:pPr lvl="1"/>
            <a:r>
              <a:rPr lang="en-US" dirty="0" smtClean="0"/>
              <a:t>Enables more efficient usage of computing resources</a:t>
            </a:r>
          </a:p>
          <a:p>
            <a:r>
              <a:rPr lang="en-US" dirty="0" smtClean="0"/>
              <a:t>Opportunity to consolidate all web hosting services on a common </a:t>
            </a:r>
            <a:r>
              <a:rPr lang="en-US" dirty="0" smtClean="0"/>
              <a:t>infrastructure</a:t>
            </a:r>
          </a:p>
        </p:txBody>
      </p:sp>
      <p:sp>
        <p:nvSpPr>
          <p:cNvPr id="4" name="Footer Placeholder 3"/>
          <p:cNvSpPr>
            <a:spLocks noGrp="1"/>
          </p:cNvSpPr>
          <p:nvPr>
            <p:ph type="ftr" sz="quarter" idx="3"/>
          </p:nvPr>
        </p:nvSpPr>
        <p:spPr/>
        <p:txBody>
          <a:bodyPr/>
          <a:lstStyle/>
          <a:p>
            <a:r>
              <a:rPr lang="en-GB" smtClean="0"/>
              <a:t>Hepix Fall 2018 - 07 Oct 2018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17</a:t>
            </a:fld>
            <a:endParaRPr lang="en-US" dirty="0"/>
          </a:p>
        </p:txBody>
      </p:sp>
    </p:spTree>
    <p:extLst>
      <p:ext uri="{BB962C8B-B14F-4D97-AF65-F5344CB8AC3E}">
        <p14:creationId xmlns:p14="http://schemas.microsoft.com/office/powerpoint/2010/main" val="2367634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Abstract</a:t>
            </a:r>
            <a:endParaRPr lang="en-GB" dirty="0"/>
          </a:p>
        </p:txBody>
      </p:sp>
      <p:sp>
        <p:nvSpPr>
          <p:cNvPr id="7" name="Content Placeholder 6"/>
          <p:cNvSpPr>
            <a:spLocks noGrp="1"/>
          </p:cNvSpPr>
          <p:nvPr>
            <p:ph idx="1"/>
          </p:nvPr>
        </p:nvSpPr>
        <p:spPr/>
        <p:txBody>
          <a:bodyPr/>
          <a:lstStyle/>
          <a:p>
            <a:r>
              <a:rPr lang="en-GB" b="0" dirty="0"/>
              <a:t>Introduced in 2016, the "PaaS for Web Applications" service aims at providing CERN users with a modern environment for web application hosting, following the Platform-as-a-Service paradigm. The service leverages the Openshift (now OKD) container orchestrator. </a:t>
            </a:r>
          </a:p>
          <a:p>
            <a:r>
              <a:rPr lang="en-GB" b="0" dirty="0"/>
              <a:t>We will provide a quick overview of the project, its use cases and how it evolved over its more than two years of production phase. Then we will focus on integration of Openshift with the CERN environment, and in particular how integration with GitLab allowed to significantly simplify and automate application deployment. We will conclude with the prospects the platform offers for the evolution of CERN Web Services.</a:t>
            </a:r>
          </a:p>
          <a:p>
            <a:endParaRPr lang="en-GB" dirty="0"/>
          </a:p>
        </p:txBody>
      </p:sp>
      <p:sp>
        <p:nvSpPr>
          <p:cNvPr id="4" name="Footer Placeholder 3"/>
          <p:cNvSpPr>
            <a:spLocks noGrp="1"/>
          </p:cNvSpPr>
          <p:nvPr>
            <p:ph type="ftr" sz="quarter" idx="3"/>
          </p:nvPr>
        </p:nvSpPr>
        <p:spPr/>
        <p:txBody>
          <a:bodyPr/>
          <a:lstStyle/>
          <a:p>
            <a:r>
              <a:rPr lang="en-GB" smtClean="0">
                <a:solidFill>
                  <a:schemeClr val="bg1"/>
                </a:solidFill>
              </a:rPr>
              <a:t>Hepix Fall 2018 - 07 Oct 2018</a:t>
            </a:r>
            <a:endParaRPr lang="en-US" dirty="0" smtClean="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2661013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Outline</a:t>
            </a:r>
            <a:endParaRPr lang="en-GB" dirty="0"/>
          </a:p>
        </p:txBody>
      </p:sp>
      <p:sp>
        <p:nvSpPr>
          <p:cNvPr id="3" name="Content Placeholder 2"/>
          <p:cNvSpPr>
            <a:spLocks noGrp="1"/>
          </p:cNvSpPr>
          <p:nvPr>
            <p:ph idx="1"/>
          </p:nvPr>
        </p:nvSpPr>
        <p:spPr/>
        <p:txBody>
          <a:bodyPr/>
          <a:lstStyle/>
          <a:p>
            <a:r>
              <a:rPr lang="en-GB" b="0" dirty="0" smtClean="0"/>
              <a:t>Overview of the </a:t>
            </a:r>
            <a:r>
              <a:rPr lang="en-GB" b="0" dirty="0"/>
              <a:t>"PaaS for Web Applications" service </a:t>
            </a:r>
            <a:endParaRPr lang="en-GB" b="0" dirty="0" smtClean="0"/>
          </a:p>
          <a:p>
            <a:r>
              <a:rPr lang="en-US" b="0" dirty="0" smtClean="0"/>
              <a:t>Use cases</a:t>
            </a:r>
          </a:p>
          <a:p>
            <a:r>
              <a:rPr lang="en-US" b="0" dirty="0" smtClean="0"/>
              <a:t>Project history and evolution</a:t>
            </a:r>
          </a:p>
          <a:p>
            <a:r>
              <a:rPr lang="en-US" b="0" dirty="0" smtClean="0"/>
              <a:t>Integration with the CERN environment</a:t>
            </a:r>
          </a:p>
          <a:p>
            <a:r>
              <a:rPr lang="en-US" b="0" dirty="0" smtClean="0"/>
              <a:t>Automation of web application deployment</a:t>
            </a:r>
          </a:p>
          <a:p>
            <a:r>
              <a:rPr lang="en-US" b="0" dirty="0" smtClean="0"/>
              <a:t>Prospects for the evolution of CERN Web Services</a:t>
            </a:r>
            <a:endParaRPr lang="en-GB" b="0" dirty="0" smtClean="0"/>
          </a:p>
          <a:p>
            <a:endParaRPr lang="en-GB" dirty="0"/>
          </a:p>
        </p:txBody>
      </p:sp>
      <p:sp>
        <p:nvSpPr>
          <p:cNvPr id="4" name="Footer Placeholder 3"/>
          <p:cNvSpPr>
            <a:spLocks noGrp="1"/>
          </p:cNvSpPr>
          <p:nvPr>
            <p:ph type="ftr" sz="quarter" idx="3"/>
          </p:nvPr>
        </p:nvSpPr>
        <p:spPr/>
        <p:txBody>
          <a:bodyPr/>
          <a:lstStyle/>
          <a:p>
            <a:r>
              <a:rPr lang="en-GB" smtClean="0"/>
              <a:t>Hepix Fall 2018 - 07 Oct 2018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885142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PaaS for Web Applications</a:t>
            </a:r>
          </a:p>
        </p:txBody>
      </p:sp>
      <p:sp>
        <p:nvSpPr>
          <p:cNvPr id="3" name="Content Placeholder 2"/>
          <p:cNvSpPr>
            <a:spLocks noGrp="1"/>
          </p:cNvSpPr>
          <p:nvPr>
            <p:ph idx="1"/>
          </p:nvPr>
        </p:nvSpPr>
        <p:spPr/>
        <p:txBody>
          <a:bodyPr/>
          <a:lstStyle/>
          <a:p>
            <a:r>
              <a:rPr lang="en-US" dirty="0" smtClean="0"/>
              <a:t>A central hosting service for user web </a:t>
            </a:r>
            <a:r>
              <a:rPr lang="en-US" dirty="0" smtClean="0"/>
              <a:t>applications</a:t>
            </a:r>
          </a:p>
          <a:p>
            <a:r>
              <a:rPr lang="en-US" dirty="0" smtClean="0"/>
              <a:t>Leverage </a:t>
            </a:r>
            <a:r>
              <a:rPr lang="en-US" dirty="0" smtClean="0"/>
              <a:t>OKD, a.k.a</a:t>
            </a:r>
            <a:r>
              <a:rPr lang="en-US" dirty="0"/>
              <a:t>. </a:t>
            </a:r>
            <a:r>
              <a:rPr lang="en-US" dirty="0" smtClean="0"/>
              <a:t>Openshift</a:t>
            </a:r>
          </a:p>
          <a:p>
            <a:pPr lvl="1"/>
            <a:r>
              <a:rPr lang="en-US" dirty="0" smtClean="0"/>
              <a:t>Kubernetes + application lifecycle management and DevOps tools</a:t>
            </a:r>
          </a:p>
          <a:p>
            <a:r>
              <a:rPr lang="en-US" dirty="0" smtClean="0"/>
              <a:t>High level of service</a:t>
            </a:r>
          </a:p>
          <a:p>
            <a:pPr lvl="1"/>
            <a:r>
              <a:rPr lang="en-US" dirty="0" smtClean="0"/>
              <a:t>HA, app monitoring, data backup, scaling, TLS cert, DNS</a:t>
            </a:r>
            <a:r>
              <a:rPr lang="en-150" dirty="0" smtClean="0"/>
              <a:t>…</a:t>
            </a:r>
            <a:endParaRPr lang="en-US" dirty="0" smtClean="0"/>
          </a:p>
          <a:p>
            <a:r>
              <a:rPr lang="en-US" dirty="0" smtClean="0"/>
              <a:t>High level of integration with CERN environment</a:t>
            </a:r>
          </a:p>
          <a:p>
            <a:pPr lvl="1"/>
            <a:r>
              <a:rPr lang="en-US" dirty="0" smtClean="0"/>
              <a:t>Storage, Authentication/Authorization, GitLab</a:t>
            </a:r>
            <a:r>
              <a:rPr lang="en-150" dirty="0" smtClean="0"/>
              <a:t>…</a:t>
            </a:r>
            <a:endParaRPr lang="en-US" dirty="0" smtClean="0"/>
          </a:p>
          <a:p>
            <a:pPr lvl="1"/>
            <a:endParaRPr lang="en-GB" dirty="0"/>
          </a:p>
        </p:txBody>
      </p:sp>
      <p:sp>
        <p:nvSpPr>
          <p:cNvPr id="4" name="Footer Placeholder 3"/>
          <p:cNvSpPr>
            <a:spLocks noGrp="1"/>
          </p:cNvSpPr>
          <p:nvPr>
            <p:ph type="ftr" sz="quarter" idx="3"/>
          </p:nvPr>
        </p:nvSpPr>
        <p:spPr/>
        <p:txBody>
          <a:bodyPr/>
          <a:lstStyle/>
          <a:p>
            <a:r>
              <a:rPr lang="en-GB" smtClean="0"/>
              <a:t>Hepix Fall 2018 - 07 Oct 2018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4</a:t>
            </a:fld>
            <a:endParaRPr lang="en-US" dirty="0"/>
          </a:p>
        </p:txBody>
      </p:sp>
      <p:pic>
        <p:nvPicPr>
          <p:cNvPr id="6" name="Picture 5"/>
          <p:cNvPicPr>
            <a:picLocks noChangeAspect="1"/>
          </p:cNvPicPr>
          <p:nvPr/>
        </p:nvPicPr>
        <p:blipFill>
          <a:blip r:embed="rId2"/>
          <a:stretch>
            <a:fillRect/>
          </a:stretch>
        </p:blipFill>
        <p:spPr>
          <a:xfrm>
            <a:off x="1835696" y="4273494"/>
            <a:ext cx="5573445" cy="1838259"/>
          </a:xfrm>
          <a:prstGeom prst="rect">
            <a:avLst/>
          </a:prstGeom>
        </p:spPr>
      </p:pic>
    </p:spTree>
    <p:extLst>
      <p:ext uri="{BB962C8B-B14F-4D97-AF65-F5344CB8AC3E}">
        <p14:creationId xmlns:p14="http://schemas.microsoft.com/office/powerpoint/2010/main" val="1046444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case: arbitrary user applications</a:t>
            </a:r>
            <a:endParaRPr lang="en-GB" dirty="0"/>
          </a:p>
        </p:txBody>
      </p:sp>
      <p:sp>
        <p:nvSpPr>
          <p:cNvPr id="3" name="Content Placeholder 2"/>
          <p:cNvSpPr>
            <a:spLocks noGrp="1"/>
          </p:cNvSpPr>
          <p:nvPr>
            <p:ph idx="1"/>
          </p:nvPr>
        </p:nvSpPr>
        <p:spPr/>
        <p:txBody>
          <a:bodyPr/>
          <a:lstStyle/>
          <a:p>
            <a:r>
              <a:rPr lang="en-US" dirty="0" smtClean="0"/>
              <a:t>Offer greater flexibility than “shared” web hosting</a:t>
            </a:r>
          </a:p>
          <a:p>
            <a:pPr lvl="1"/>
            <a:r>
              <a:rPr lang="en-US" dirty="0" smtClean="0"/>
              <a:t>Containers enable each </a:t>
            </a:r>
            <a:r>
              <a:rPr lang="en-US" dirty="0"/>
              <a:t>application can use its own combination of libraries and development </a:t>
            </a:r>
            <a:r>
              <a:rPr lang="en-US" dirty="0" smtClean="0"/>
              <a:t>stacks</a:t>
            </a:r>
          </a:p>
          <a:p>
            <a:pPr lvl="1"/>
            <a:r>
              <a:rPr lang="en-US" dirty="0" smtClean="0"/>
              <a:t>Better isolation between sites</a:t>
            </a:r>
          </a:p>
          <a:p>
            <a:r>
              <a:rPr lang="en-US" dirty="0" smtClean="0"/>
              <a:t>Reduce the need for </a:t>
            </a:r>
            <a:br>
              <a:rPr lang="en-US" dirty="0" smtClean="0"/>
            </a:br>
            <a:r>
              <a:rPr lang="en-US" dirty="0" smtClean="0"/>
              <a:t>application owners to run </a:t>
            </a:r>
            <a:br>
              <a:rPr lang="en-US" dirty="0" smtClean="0"/>
            </a:br>
            <a:r>
              <a:rPr lang="en-US" dirty="0" smtClean="0"/>
              <a:t>their own web servers</a:t>
            </a:r>
          </a:p>
          <a:p>
            <a:r>
              <a:rPr lang="en-US" dirty="0" smtClean="0"/>
              <a:t>Native support for a range of </a:t>
            </a:r>
            <a:br>
              <a:rPr lang="en-US" dirty="0" smtClean="0"/>
            </a:br>
            <a:r>
              <a:rPr lang="en-US" dirty="0" smtClean="0"/>
              <a:t>programming languages</a:t>
            </a:r>
          </a:p>
          <a:p>
            <a:endParaRPr lang="en-GB" dirty="0"/>
          </a:p>
        </p:txBody>
      </p:sp>
      <p:sp>
        <p:nvSpPr>
          <p:cNvPr id="4" name="Footer Placeholder 3"/>
          <p:cNvSpPr>
            <a:spLocks noGrp="1"/>
          </p:cNvSpPr>
          <p:nvPr>
            <p:ph type="ftr" sz="quarter" idx="3"/>
          </p:nvPr>
        </p:nvSpPr>
        <p:spPr/>
        <p:txBody>
          <a:bodyPr/>
          <a:lstStyle/>
          <a:p>
            <a:r>
              <a:rPr lang="en-GB" smtClean="0"/>
              <a:t>Hepix Fall 2018 - 07 Oct 2018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5</a:t>
            </a:fld>
            <a:endParaRPr lang="en-US" dirty="0"/>
          </a:p>
        </p:txBody>
      </p:sp>
      <p:pic>
        <p:nvPicPr>
          <p:cNvPr id="6" name="Picture 5"/>
          <p:cNvPicPr>
            <a:picLocks noChangeAspect="1"/>
          </p:cNvPicPr>
          <p:nvPr/>
        </p:nvPicPr>
        <p:blipFill>
          <a:blip r:embed="rId2"/>
          <a:stretch>
            <a:fillRect/>
          </a:stretch>
        </p:blipFill>
        <p:spPr>
          <a:xfrm>
            <a:off x="4901477" y="2206811"/>
            <a:ext cx="3426321" cy="3171576"/>
          </a:xfrm>
          <a:prstGeom prst="rect">
            <a:avLst/>
          </a:prstGeom>
        </p:spPr>
      </p:pic>
      <p:grpSp>
        <p:nvGrpSpPr>
          <p:cNvPr id="7" name="Group 6"/>
          <p:cNvGrpSpPr/>
          <p:nvPr/>
        </p:nvGrpSpPr>
        <p:grpSpPr>
          <a:xfrm>
            <a:off x="459645" y="4581128"/>
            <a:ext cx="4176464" cy="416591"/>
            <a:chOff x="3768215" y="2671659"/>
            <a:chExt cx="4656093" cy="554868"/>
          </a:xfrm>
        </p:grpSpPr>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68215" y="2671659"/>
              <a:ext cx="685057" cy="513793"/>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18678" y="2749840"/>
              <a:ext cx="440818" cy="440818"/>
            </a:xfrm>
            <a:prstGeom prst="rect">
              <a:avLst/>
            </a:prstGeom>
          </p:spPr>
        </p:pic>
        <p:pic>
          <p:nvPicPr>
            <p:cNvPr id="10" name="Picture 9"/>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503544" y="2685935"/>
              <a:ext cx="900987" cy="540592"/>
            </a:xfrm>
            <a:prstGeom prst="rect">
              <a:avLst/>
            </a:prstGeom>
          </p:spPr>
        </p:pic>
        <p:pic>
          <p:nvPicPr>
            <p:cNvPr id="11" name="Picture 10"/>
            <p:cNvPicPr>
              <a:picLocks noChangeAspect="1"/>
            </p:cNvPicPr>
            <p:nvPr/>
          </p:nvPicPr>
          <p:blipFill>
            <a:blip r:embed="rId6"/>
            <a:stretch>
              <a:fillRect/>
            </a:stretch>
          </p:blipFill>
          <p:spPr>
            <a:xfrm>
              <a:off x="5404531" y="2800221"/>
              <a:ext cx="313604" cy="312020"/>
            </a:xfrm>
            <a:prstGeom prst="rect">
              <a:avLst/>
            </a:prstGeom>
          </p:spPr>
        </p:pic>
        <p:pic>
          <p:nvPicPr>
            <p:cNvPr id="12" name="Picture 11"/>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162795" y="2811792"/>
              <a:ext cx="1261513" cy="373660"/>
            </a:xfrm>
            <a:prstGeom prst="rect">
              <a:avLst/>
            </a:prstGeom>
          </p:spPr>
        </p:pic>
        <p:pic>
          <p:nvPicPr>
            <p:cNvPr id="13" name="Picture 12"/>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352919" y="2749840"/>
              <a:ext cx="777273" cy="476687"/>
            </a:xfrm>
            <a:prstGeom prst="rect">
              <a:avLst/>
            </a:prstGeom>
          </p:spPr>
        </p:pic>
      </p:grpSp>
    </p:spTree>
    <p:extLst>
      <p:ext uri="{BB962C8B-B14F-4D97-AF65-F5344CB8AC3E}">
        <p14:creationId xmlns:p14="http://schemas.microsoft.com/office/powerpoint/2010/main" val="3769693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case: 3</a:t>
            </a:r>
            <a:r>
              <a:rPr lang="en-US" baseline="30000" dirty="0" smtClean="0"/>
              <a:t>rd</a:t>
            </a:r>
            <a:r>
              <a:rPr lang="en-US" dirty="0" smtClean="0"/>
              <a:t> party applications</a:t>
            </a:r>
            <a:endParaRPr lang="en-GB" dirty="0"/>
          </a:p>
        </p:txBody>
      </p:sp>
      <p:sp>
        <p:nvSpPr>
          <p:cNvPr id="3" name="Content Placeholder 2"/>
          <p:cNvSpPr>
            <a:spLocks noGrp="1"/>
          </p:cNvSpPr>
          <p:nvPr>
            <p:ph idx="1"/>
          </p:nvPr>
        </p:nvSpPr>
        <p:spPr/>
        <p:txBody>
          <a:bodyPr/>
          <a:lstStyle/>
          <a:p>
            <a:r>
              <a:rPr lang="en-US" dirty="0" smtClean="0"/>
              <a:t>Provide an environment to deploy 3</a:t>
            </a:r>
            <a:r>
              <a:rPr lang="en-US" baseline="30000" dirty="0" smtClean="0"/>
              <a:t>rd</a:t>
            </a:r>
            <a:r>
              <a:rPr lang="en-US" dirty="0" smtClean="0"/>
              <a:t> party applications</a:t>
            </a:r>
          </a:p>
          <a:p>
            <a:pPr lvl="1"/>
            <a:r>
              <a:rPr lang="en-US" dirty="0" smtClean="0"/>
              <a:t>Reduce the need to operate dedicated servers</a:t>
            </a:r>
          </a:p>
          <a:p>
            <a:pPr lvl="1"/>
            <a:r>
              <a:rPr lang="en-US" dirty="0"/>
              <a:t>Simpler and faster </a:t>
            </a:r>
            <a:r>
              <a:rPr lang="en-US" dirty="0" smtClean="0"/>
              <a:t>deployment</a:t>
            </a:r>
          </a:p>
          <a:p>
            <a:pPr lvl="1"/>
            <a:r>
              <a:rPr lang="en-US" dirty="0" smtClean="0"/>
              <a:t>Leverage availability of Docker images for many applications</a:t>
            </a:r>
          </a:p>
        </p:txBody>
      </p:sp>
      <p:sp>
        <p:nvSpPr>
          <p:cNvPr id="4" name="Footer Placeholder 3"/>
          <p:cNvSpPr>
            <a:spLocks noGrp="1"/>
          </p:cNvSpPr>
          <p:nvPr>
            <p:ph type="ftr" sz="quarter" idx="3"/>
          </p:nvPr>
        </p:nvSpPr>
        <p:spPr/>
        <p:txBody>
          <a:bodyPr/>
          <a:lstStyle/>
          <a:p>
            <a:r>
              <a:rPr lang="en-GB" smtClean="0"/>
              <a:t>Hepix Fall 2018 - 07 Oct 2018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6</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2926384"/>
            <a:ext cx="1595496" cy="945199"/>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0846" y="2926384"/>
            <a:ext cx="886646" cy="972176"/>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16635" y="4141406"/>
            <a:ext cx="1631873" cy="514040"/>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88974" y="4152411"/>
            <a:ext cx="2819330" cy="503034"/>
          </a:xfrm>
          <a:prstGeom prst="rect">
            <a:avLst/>
          </a:prstGeom>
        </p:spPr>
      </p:pic>
      <p:sp>
        <p:nvSpPr>
          <p:cNvPr id="12" name="AutoShape 4" descr="https://images.sftcdn.net/images/t_optimized,f_auto/p/c7561d25-9565-4ba1-8287-ead06159f3cc/65244315/atlassian-jira-jira_logo.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53295" y="2879913"/>
            <a:ext cx="961281" cy="961281"/>
          </a:xfrm>
          <a:prstGeom prst="rect">
            <a:avLst/>
          </a:prstGeom>
        </p:spPr>
      </p:pic>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12543" y="2926384"/>
            <a:ext cx="1721844" cy="1150192"/>
          </a:xfrm>
          <a:prstGeom prst="rect">
            <a:avLst/>
          </a:prstGeom>
        </p:spPr>
      </p:pic>
    </p:spTree>
    <p:extLst>
      <p:ext uri="{BB962C8B-B14F-4D97-AF65-F5344CB8AC3E}">
        <p14:creationId xmlns:p14="http://schemas.microsoft.com/office/powerpoint/2010/main" val="3347616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Use case: application templates</a:t>
            </a:r>
            <a:endParaRPr lang="en-GB" dirty="0"/>
          </a:p>
        </p:txBody>
      </p:sp>
      <p:sp>
        <p:nvSpPr>
          <p:cNvPr id="3" name="Content Placeholder 2"/>
          <p:cNvSpPr>
            <a:spLocks noGrp="1"/>
          </p:cNvSpPr>
          <p:nvPr>
            <p:ph idx="1"/>
          </p:nvPr>
        </p:nvSpPr>
        <p:spPr/>
        <p:txBody>
          <a:bodyPr>
            <a:normAutofit/>
          </a:bodyPr>
          <a:lstStyle/>
          <a:p>
            <a:r>
              <a:rPr lang="en-US" dirty="0" smtClean="0"/>
              <a:t>Some IT services involve multiple </a:t>
            </a:r>
            <a:r>
              <a:rPr lang="en-US" dirty="0" smtClean="0"/>
              <a:t>application instances</a:t>
            </a:r>
          </a:p>
          <a:p>
            <a:endParaRPr lang="en-US" dirty="0"/>
          </a:p>
          <a:p>
            <a:endParaRPr lang="en-US" dirty="0" smtClean="0"/>
          </a:p>
          <a:p>
            <a:endParaRPr lang="en-US" dirty="0"/>
          </a:p>
          <a:p>
            <a:r>
              <a:rPr lang="en-US" dirty="0" smtClean="0"/>
              <a:t>Application templates in OKD combine:</a:t>
            </a:r>
          </a:p>
          <a:p>
            <a:pPr lvl="1"/>
            <a:r>
              <a:rPr lang="en-US" dirty="0" smtClean="0"/>
              <a:t>An application definition that can be centrally maintained</a:t>
            </a:r>
          </a:p>
          <a:p>
            <a:pPr lvl="1"/>
            <a:r>
              <a:rPr lang="en-US" dirty="0" smtClean="0"/>
              <a:t>Isolated application instances for each tenant</a:t>
            </a:r>
          </a:p>
          <a:p>
            <a:pPr lvl="1"/>
            <a:r>
              <a:rPr lang="en-US" dirty="0" smtClean="0"/>
              <a:t>Self-service instance provisioning </a:t>
            </a:r>
            <a:br>
              <a:rPr lang="en-US" dirty="0" smtClean="0"/>
            </a:br>
            <a:r>
              <a:rPr lang="en-US" dirty="0" smtClean="0"/>
              <a:t>for users of the service</a:t>
            </a:r>
          </a:p>
          <a:p>
            <a:pPr lvl="1"/>
            <a:r>
              <a:rPr lang="en-US" dirty="0" smtClean="0"/>
              <a:t>Full delegation of admin rights</a:t>
            </a:r>
            <a:r>
              <a:rPr lang="en-US" dirty="0" smtClean="0"/>
              <a:t/>
            </a:r>
            <a:br>
              <a:rPr lang="en-US" dirty="0" smtClean="0"/>
            </a:br>
            <a:r>
              <a:rPr lang="en-US" dirty="0" smtClean="0"/>
              <a:t>to application </a:t>
            </a:r>
            <a:r>
              <a:rPr lang="en-US" dirty="0" smtClean="0"/>
              <a:t>owner</a:t>
            </a:r>
          </a:p>
          <a:p>
            <a:r>
              <a:rPr lang="en-US" dirty="0" smtClean="0"/>
              <a:t>Strategic change in how </a:t>
            </a:r>
            <a:br>
              <a:rPr lang="en-US" dirty="0" smtClean="0"/>
            </a:br>
            <a:r>
              <a:rPr lang="en-US" dirty="0" smtClean="0"/>
              <a:t>some services are offered</a:t>
            </a:r>
            <a:endParaRPr lang="en-US" dirty="0" smtClean="0"/>
          </a:p>
          <a:p>
            <a:endParaRPr lang="en-US" dirty="0"/>
          </a:p>
          <a:p>
            <a:endParaRPr lang="en-US" dirty="0" smtClean="0"/>
          </a:p>
          <a:p>
            <a:pPr marL="0" indent="0">
              <a:buNone/>
            </a:pPr>
            <a:endParaRPr lang="en-GB" dirty="0"/>
          </a:p>
        </p:txBody>
      </p:sp>
      <p:sp>
        <p:nvSpPr>
          <p:cNvPr id="4" name="Footer Placeholder 3"/>
          <p:cNvSpPr>
            <a:spLocks noGrp="1"/>
          </p:cNvSpPr>
          <p:nvPr>
            <p:ph type="ftr" sz="quarter" idx="3"/>
          </p:nvPr>
        </p:nvSpPr>
        <p:spPr/>
        <p:txBody>
          <a:bodyPr/>
          <a:lstStyle/>
          <a:p>
            <a:r>
              <a:rPr lang="en-GB" smtClean="0"/>
              <a:t>Hepix Fall 2018 - 07 Oct 2018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7</a:t>
            </a:fld>
            <a:endParaRPr lang="en-US" dirty="0"/>
          </a:p>
        </p:txBody>
      </p:sp>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43608" y="1844824"/>
            <a:ext cx="1551649" cy="499022"/>
          </a:xfrm>
          <a:prstGeom prst="rect">
            <a:avLst/>
          </a:prstGeom>
        </p:spPr>
      </p:pic>
      <p:pic>
        <p:nvPicPr>
          <p:cNvPr id="7" name="Picture 6"/>
          <p:cNvPicPr>
            <a:picLocks noChangeAspect="1"/>
          </p:cNvPicPr>
          <p:nvPr/>
        </p:nvPicPr>
        <p:blipFill rotWithShape="1">
          <a:blip r:embed="rId3"/>
          <a:srcRect l="12775" r="17022"/>
          <a:stretch/>
        </p:blipFill>
        <p:spPr>
          <a:xfrm>
            <a:off x="3059832" y="1924844"/>
            <a:ext cx="2376000" cy="441803"/>
          </a:xfrm>
          <a:prstGeom prst="rect">
            <a:avLst/>
          </a:prstGeom>
        </p:spPr>
      </p:pic>
      <p:pic>
        <p:nvPicPr>
          <p:cNvPr id="8" name="Picture 7"/>
          <p:cNvPicPr>
            <a:picLocks noChangeAspect="1"/>
          </p:cNvPicPr>
          <p:nvPr/>
        </p:nvPicPr>
        <p:blipFill>
          <a:blip r:embed="rId4"/>
          <a:stretch>
            <a:fillRect/>
          </a:stretch>
        </p:blipFill>
        <p:spPr>
          <a:xfrm>
            <a:off x="6134140" y="1732385"/>
            <a:ext cx="1981200" cy="723900"/>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24205" y="2495517"/>
            <a:ext cx="1748356" cy="256107"/>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97889" y="1972245"/>
            <a:ext cx="1256867" cy="1152128"/>
          </a:xfrm>
          <a:prstGeom prst="rect">
            <a:avLst/>
          </a:prstGeom>
        </p:spPr>
      </p:pic>
      <p:pic>
        <p:nvPicPr>
          <p:cNvPr id="12" name="Picture 11"/>
          <p:cNvPicPr>
            <a:picLocks noChangeAspect="1"/>
          </p:cNvPicPr>
          <p:nvPr/>
        </p:nvPicPr>
        <p:blipFill>
          <a:blip r:embed="rId7"/>
          <a:stretch>
            <a:fillRect/>
          </a:stretch>
        </p:blipFill>
        <p:spPr>
          <a:xfrm>
            <a:off x="4716016" y="4060868"/>
            <a:ext cx="4350380" cy="2083829"/>
          </a:xfrm>
          <a:prstGeom prst="rect">
            <a:avLst/>
          </a:prstGeom>
        </p:spPr>
      </p:pic>
    </p:spTree>
    <p:extLst>
      <p:ext uri="{BB962C8B-B14F-4D97-AF65-F5344CB8AC3E}">
        <p14:creationId xmlns:p14="http://schemas.microsoft.com/office/powerpoint/2010/main" val="1999760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history</a:t>
            </a:r>
            <a:endParaRPr lang="en-GB" dirty="0"/>
          </a:p>
        </p:txBody>
      </p:sp>
      <p:sp>
        <p:nvSpPr>
          <p:cNvPr id="3" name="Content Placeholder 2"/>
          <p:cNvSpPr>
            <a:spLocks noGrp="1"/>
          </p:cNvSpPr>
          <p:nvPr>
            <p:ph idx="1"/>
          </p:nvPr>
        </p:nvSpPr>
        <p:spPr/>
        <p:txBody>
          <a:bodyPr/>
          <a:lstStyle/>
          <a:p>
            <a:r>
              <a:rPr lang="en-US" dirty="0" smtClean="0"/>
              <a:t>2014: evaluate PaaS solutions for Jenkins instances</a:t>
            </a:r>
          </a:p>
          <a:p>
            <a:r>
              <a:rPr lang="en-US" dirty="0" smtClean="0"/>
              <a:t>2015: first Openshift “v3” release based on Kubernetes</a:t>
            </a:r>
          </a:p>
          <a:p>
            <a:r>
              <a:rPr lang="en-US" dirty="0" smtClean="0"/>
              <a:t>2016: production deployment</a:t>
            </a:r>
          </a:p>
          <a:p>
            <a:pPr lvl="1"/>
            <a:r>
              <a:rPr lang="en-US" dirty="0" smtClean="0"/>
              <a:t>Regular in-place updates, running 3.9 as of October 2018</a:t>
            </a:r>
            <a:endParaRPr lang="en-GB" dirty="0"/>
          </a:p>
        </p:txBody>
      </p:sp>
      <p:sp>
        <p:nvSpPr>
          <p:cNvPr id="4" name="Footer Placeholder 3"/>
          <p:cNvSpPr>
            <a:spLocks noGrp="1"/>
          </p:cNvSpPr>
          <p:nvPr>
            <p:ph type="ftr" sz="quarter" idx="3"/>
          </p:nvPr>
        </p:nvSpPr>
        <p:spPr/>
        <p:txBody>
          <a:bodyPr/>
          <a:lstStyle/>
          <a:p>
            <a:r>
              <a:rPr lang="en-GB" smtClean="0"/>
              <a:t>Hepix Fall 2018 - 07 Oct 2018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8</a:t>
            </a:fld>
            <a:endParaRPr lang="en-US" dirty="0"/>
          </a:p>
        </p:txBody>
      </p:sp>
      <p:graphicFrame>
        <p:nvGraphicFramePr>
          <p:cNvPr id="6" name="Chart 5"/>
          <p:cNvGraphicFramePr>
            <a:graphicFrameLocks/>
          </p:cNvGraphicFramePr>
          <p:nvPr>
            <p:extLst>
              <p:ext uri="{D42A27DB-BD31-4B8C-83A1-F6EECF244321}">
                <p14:modId xmlns:p14="http://schemas.microsoft.com/office/powerpoint/2010/main" val="772935248"/>
              </p:ext>
            </p:extLst>
          </p:nvPr>
        </p:nvGraphicFramePr>
        <p:xfrm>
          <a:off x="1762315" y="3249827"/>
          <a:ext cx="5616624" cy="274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38019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 cluster status</a:t>
            </a:r>
            <a:endParaRPr lang="en-GB" dirty="0"/>
          </a:p>
        </p:txBody>
      </p:sp>
      <p:pic>
        <p:nvPicPr>
          <p:cNvPr id="6" name="Content Placeholder 5"/>
          <p:cNvPicPr>
            <a:picLocks noGrp="1" noChangeAspect="1"/>
          </p:cNvPicPr>
          <p:nvPr>
            <p:ph idx="1"/>
          </p:nvPr>
        </p:nvPicPr>
        <p:blipFill>
          <a:blip r:embed="rId2"/>
          <a:stretch>
            <a:fillRect/>
          </a:stretch>
        </p:blipFill>
        <p:spPr>
          <a:xfrm>
            <a:off x="2380400" y="1268760"/>
            <a:ext cx="6558735" cy="4539440"/>
          </a:xfrm>
          <a:prstGeom prst="rect">
            <a:avLst/>
          </a:prstGeom>
        </p:spPr>
      </p:pic>
      <p:sp>
        <p:nvSpPr>
          <p:cNvPr id="4" name="Footer Placeholder 3"/>
          <p:cNvSpPr>
            <a:spLocks noGrp="1"/>
          </p:cNvSpPr>
          <p:nvPr>
            <p:ph type="ftr" sz="quarter" idx="3"/>
          </p:nvPr>
        </p:nvSpPr>
        <p:spPr/>
        <p:txBody>
          <a:bodyPr/>
          <a:lstStyle/>
          <a:p>
            <a:r>
              <a:rPr lang="en-GB" smtClean="0"/>
              <a:t>Hepix Fall 2018 - 07 Oct 2018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9</a:t>
            </a:fld>
            <a:endParaRPr lang="en-US" dirty="0"/>
          </a:p>
        </p:txBody>
      </p:sp>
      <p:sp>
        <p:nvSpPr>
          <p:cNvPr id="7" name="Content Placeholder 2"/>
          <p:cNvSpPr txBox="1">
            <a:spLocks/>
          </p:cNvSpPr>
          <p:nvPr/>
        </p:nvSpPr>
        <p:spPr>
          <a:xfrm>
            <a:off x="323528" y="1268760"/>
            <a:ext cx="2016224" cy="4667421"/>
          </a:xfrm>
          <a:prstGeom prst="rect">
            <a:avLst/>
          </a:prstGeom>
        </p:spPr>
        <p:txBody>
          <a:bodyPr vert="horz" lIns="0" tIns="0" rIns="0" bIns="0">
            <a:normAutofit lnSpcReduction="10000"/>
          </a:bodyPr>
          <a:lstStyle>
            <a:lvl1pPr marL="266700" indent="-266700" algn="l" rtl="0" eaLnBrk="1" latinLnBrk="0" hangingPunct="1">
              <a:spcBef>
                <a:spcPct val="20000"/>
              </a:spcBef>
              <a:buClr>
                <a:schemeClr val="tx2"/>
              </a:buClr>
              <a:buSzPct val="80000"/>
              <a:buFont typeface="Wingdings" panose="05000000000000000000" pitchFamily="2" charset="2"/>
              <a:buChar char="§"/>
              <a:defRPr kumimoji="0" sz="2200" b="1" kern="1200">
                <a:solidFill>
                  <a:schemeClr val="accent6"/>
                </a:solidFill>
                <a:latin typeface="+mj-lt"/>
                <a:ea typeface="+mn-ea"/>
                <a:cs typeface="+mn-cs"/>
              </a:defRPr>
            </a:lvl1pPr>
            <a:lvl2pPr marL="542925" indent="-276225" algn="l" rtl="0" eaLnBrk="1" latinLnBrk="0" hangingPunct="1">
              <a:spcBef>
                <a:spcPct val="20000"/>
              </a:spcBef>
              <a:buClr>
                <a:schemeClr val="tx2"/>
              </a:buClr>
              <a:buSzPct val="90000"/>
              <a:buFont typeface="Arial" panose="020B0604020202020204" pitchFamily="34" charset="0"/>
              <a:buChar char="−"/>
              <a:defRPr kumimoji="0" sz="1900" kern="1200">
                <a:solidFill>
                  <a:schemeClr val="accent6"/>
                </a:solidFill>
                <a:latin typeface="+mj-lt"/>
                <a:ea typeface="+mn-ea"/>
                <a:cs typeface="+mn-cs"/>
              </a:defRPr>
            </a:lvl2pPr>
            <a:lvl3pPr marL="809625" indent="-266700" algn="l" rtl="0" eaLnBrk="1" latinLnBrk="0" hangingPunct="1">
              <a:spcBef>
                <a:spcPct val="20000"/>
              </a:spcBef>
              <a:buClr>
                <a:schemeClr val="tx2"/>
              </a:buClr>
              <a:buSzPct val="85000"/>
              <a:buFont typeface="Arial" panose="020B0604020202020204" pitchFamily="34" charset="0"/>
              <a:buChar char="−"/>
              <a:defRPr kumimoji="0" sz="1800" kern="1200">
                <a:solidFill>
                  <a:schemeClr val="accent6"/>
                </a:solidFill>
                <a:latin typeface="+mj-lt"/>
                <a:ea typeface="+mn-ea"/>
                <a:cs typeface="+mn-cs"/>
              </a:defRPr>
            </a:lvl3pPr>
            <a:lvl4pPr marL="1076325" indent="-266700" algn="l" rtl="0" eaLnBrk="1" latinLnBrk="0" hangingPunct="1">
              <a:spcBef>
                <a:spcPct val="20000"/>
              </a:spcBef>
              <a:buClr>
                <a:schemeClr val="tx2"/>
              </a:buClr>
              <a:buSzPct val="90000"/>
              <a:buFont typeface="Arial" panose="020B0604020202020204" pitchFamily="34" charset="0"/>
              <a:buChar char="−"/>
              <a:defRPr kumimoji="0" sz="1600" kern="1200">
                <a:solidFill>
                  <a:schemeClr val="accent6"/>
                </a:solidFill>
                <a:latin typeface="+mj-lt"/>
                <a:ea typeface="+mn-ea"/>
                <a:cs typeface="+mn-cs"/>
              </a:defRPr>
            </a:lvl4pPr>
            <a:lvl5pPr marL="1343025" indent="-266700" algn="l" rtl="0" eaLnBrk="1" latinLnBrk="0" hangingPunct="1">
              <a:spcBef>
                <a:spcPct val="20000"/>
              </a:spcBef>
              <a:buClr>
                <a:schemeClr val="tx2"/>
              </a:buClr>
              <a:buSzPct val="100000"/>
              <a:buFont typeface="Arial" panose="020B0604020202020204" pitchFamily="34" charset="0"/>
              <a:buChar char="−"/>
              <a:tabLst>
                <a:tab pos="1343025" algn="l"/>
              </a:tabLst>
              <a:defRPr kumimoji="0" sz="1400" kern="1200">
                <a:solidFill>
                  <a:schemeClr val="accent6"/>
                </a:solidFill>
                <a:latin typeface="+mj-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fontAlgn="auto">
              <a:spcAft>
                <a:spcPts val="0"/>
              </a:spcAft>
            </a:pPr>
            <a:r>
              <a:rPr lang="en-US" dirty="0" smtClean="0"/>
              <a:t>~400 apps</a:t>
            </a:r>
          </a:p>
          <a:p>
            <a:pPr fontAlgn="auto">
              <a:spcAft>
                <a:spcPts val="0"/>
              </a:spcAft>
            </a:pPr>
            <a:r>
              <a:rPr lang="en-US" dirty="0" smtClean="0"/>
              <a:t>~1200 </a:t>
            </a:r>
            <a:r>
              <a:rPr lang="en-US" dirty="0"/>
              <a:t>pods</a:t>
            </a:r>
          </a:p>
          <a:p>
            <a:pPr fontAlgn="auto">
              <a:spcAft>
                <a:spcPts val="0"/>
              </a:spcAft>
            </a:pPr>
            <a:r>
              <a:rPr lang="en-US" dirty="0" smtClean="0"/>
              <a:t>24 </a:t>
            </a:r>
            <a:r>
              <a:rPr lang="en-US" dirty="0" smtClean="0"/>
              <a:t>worker nodes</a:t>
            </a:r>
          </a:p>
          <a:p>
            <a:pPr lvl="1" fontAlgn="auto">
              <a:spcAft>
                <a:spcPts val="0"/>
              </a:spcAft>
            </a:pPr>
            <a:r>
              <a:rPr lang="en-US" dirty="0" smtClean="0"/>
              <a:t>30GB </a:t>
            </a:r>
            <a:r>
              <a:rPr lang="en-US" dirty="0" smtClean="0"/>
              <a:t>RAM</a:t>
            </a:r>
          </a:p>
          <a:p>
            <a:pPr lvl="1" fontAlgn="auto">
              <a:spcAft>
                <a:spcPts val="0"/>
              </a:spcAft>
            </a:pPr>
            <a:r>
              <a:rPr lang="en-US" dirty="0" smtClean="0"/>
              <a:t>10 </a:t>
            </a:r>
            <a:r>
              <a:rPr lang="en-US" dirty="0" smtClean="0"/>
              <a:t>cores</a:t>
            </a:r>
          </a:p>
          <a:p>
            <a:pPr fontAlgn="auto">
              <a:spcAft>
                <a:spcPts val="0"/>
              </a:spcAft>
            </a:pPr>
            <a:r>
              <a:rPr lang="en-US" dirty="0" err="1" smtClean="0"/>
              <a:t>Avg</a:t>
            </a:r>
            <a:r>
              <a:rPr lang="en-US" dirty="0" smtClean="0"/>
              <a:t> </a:t>
            </a:r>
            <a:r>
              <a:rPr lang="en-US" dirty="0" smtClean="0"/>
              <a:t>per app</a:t>
            </a:r>
            <a:br>
              <a:rPr lang="en-US" dirty="0" smtClean="0"/>
            </a:br>
            <a:r>
              <a:rPr lang="en-US" dirty="0" smtClean="0"/>
              <a:t>(avail.)</a:t>
            </a:r>
          </a:p>
          <a:p>
            <a:pPr lvl="1" fontAlgn="auto">
              <a:spcAft>
                <a:spcPts val="0"/>
              </a:spcAft>
            </a:pPr>
            <a:r>
              <a:rPr lang="en-US" dirty="0" smtClean="0"/>
              <a:t>0.5CPU</a:t>
            </a:r>
          </a:p>
          <a:p>
            <a:pPr lvl="1" fontAlgn="auto">
              <a:spcAft>
                <a:spcPts val="0"/>
              </a:spcAft>
            </a:pPr>
            <a:r>
              <a:rPr lang="en-US" dirty="0" smtClean="0"/>
              <a:t>1GB</a:t>
            </a:r>
            <a:endParaRPr lang="en-US" dirty="0"/>
          </a:p>
          <a:p>
            <a:pPr fontAlgn="auto">
              <a:spcAft>
                <a:spcPts val="0"/>
              </a:spcAft>
            </a:pPr>
            <a:r>
              <a:rPr lang="en-US" dirty="0" err="1" smtClean="0"/>
              <a:t>Avg</a:t>
            </a:r>
            <a:r>
              <a:rPr lang="en-US" dirty="0" smtClean="0"/>
              <a:t> per app (used)</a:t>
            </a:r>
          </a:p>
          <a:p>
            <a:pPr lvl="1" fontAlgn="auto">
              <a:spcAft>
                <a:spcPts val="0"/>
              </a:spcAft>
            </a:pPr>
            <a:r>
              <a:rPr lang="en-US" dirty="0" smtClean="0"/>
              <a:t>0.1 CPU</a:t>
            </a:r>
          </a:p>
          <a:p>
            <a:pPr lvl="1" fontAlgn="auto">
              <a:spcAft>
                <a:spcPts val="0"/>
              </a:spcAft>
            </a:pPr>
            <a:r>
              <a:rPr lang="en-US" dirty="0" smtClean="0"/>
              <a:t>0.5GB</a:t>
            </a:r>
            <a:endParaRPr lang="en-US" dirty="0" smtClean="0"/>
          </a:p>
        </p:txBody>
      </p:sp>
    </p:spTree>
    <p:extLst>
      <p:ext uri="{BB962C8B-B14F-4D97-AF65-F5344CB8AC3E}">
        <p14:creationId xmlns:p14="http://schemas.microsoft.com/office/powerpoint/2010/main" val="3175289406"/>
      </p:ext>
    </p:extLst>
  </p:cSld>
  <p:clrMapOvr>
    <a:masterClrMapping/>
  </p:clrMapOvr>
</p:sld>
</file>

<file path=ppt/theme/theme1.xml><?xml version="1.0" encoding="utf-8"?>
<a:theme xmlns:a="http://schemas.openxmlformats.org/drawingml/2006/main" name="CERNCorporate4-3">
  <a:themeElements>
    <a:clrScheme name="CERN">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0055A0"/>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43897AE1C0F3F4C960AE3E15CB9BF38" ma:contentTypeVersion="0" ma:contentTypeDescription="Create a new document." ma:contentTypeScope="" ma:versionID="317f356005ad60afb2efab43bb867521">
  <xsd:schema xmlns:xsd="http://www.w3.org/2001/XMLSchema" xmlns:xs="http://www.w3.org/2001/XMLSchema" xmlns:p="http://schemas.microsoft.com/office/2006/metadata/properties" targetNamespace="http://schemas.microsoft.com/office/2006/metadata/properties" ma:root="true" ma:fieldsID="d95b37819b9690aa71a57e3ae3ea51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AFF2201-79D5-49F4-8529-8D051F7076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95A53525-43D6-4349-BA08-D839764DFA22}">
  <ds:schemaRef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ADBB07ED-99B5-4850-80DC-C0B2CE5AEA2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233582</TotalTime>
  <Words>864</Words>
  <Application>Microsoft Office PowerPoint</Application>
  <PresentationFormat>On-screen Show (4:3)</PresentationFormat>
  <Paragraphs>153</Paragraphs>
  <Slides>17</Slides>
  <Notes>1</Notes>
  <HiddenSlides>1</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17</vt:i4>
      </vt:variant>
    </vt:vector>
  </HeadingPairs>
  <TitlesOfParts>
    <vt:vector size="24" baseType="lpstr">
      <vt:lpstr>ＭＳ Ｐゴシック</vt:lpstr>
      <vt:lpstr>Arial</vt:lpstr>
      <vt:lpstr>Calibri</vt:lpstr>
      <vt:lpstr>Wingdings</vt:lpstr>
      <vt:lpstr>CERNCorporate4-3</vt:lpstr>
      <vt:lpstr>Custom Design</vt:lpstr>
      <vt:lpstr>Image</vt:lpstr>
      <vt:lpstr>Container orchestration as key to the evolution of CERN Web Services</vt:lpstr>
      <vt:lpstr>Abstract</vt:lpstr>
      <vt:lpstr>Outline</vt:lpstr>
      <vt:lpstr>PaaS for Web Applications</vt:lpstr>
      <vt:lpstr>Use case: arbitrary user applications</vt:lpstr>
      <vt:lpstr>Use case: 3rd party applications</vt:lpstr>
      <vt:lpstr>Use case: application templates</vt:lpstr>
      <vt:lpstr>Project history</vt:lpstr>
      <vt:lpstr>Production cluster status</vt:lpstr>
      <vt:lpstr>Integration with the CERN environment</vt:lpstr>
      <vt:lpstr>Integration: extending Openshift</vt:lpstr>
      <vt:lpstr>Automation of web application deployment</vt:lpstr>
      <vt:lpstr>Automation of web application deployment: S2I</vt:lpstr>
      <vt:lpstr>Automation of web application deployment: GitLab CI/CD</vt:lpstr>
      <vt:lpstr>Prospects for the evolution of CERN Web Services</vt:lpstr>
      <vt:lpstr>Evolution of CERN Web Services</vt:lpstr>
      <vt:lpstr>Conclusion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Technical Users Meeting - Paas Web Application Hosting</dc:title>
  <dc:creator>Denise Heagerty</dc:creator>
  <cp:lastModifiedBy>Alexandre Lossent</cp:lastModifiedBy>
  <cp:revision>2293</cp:revision>
  <cp:lastPrinted>2017-01-26T14:45:40Z</cp:lastPrinted>
  <dcterms:created xsi:type="dcterms:W3CDTF">2010-04-01T12:21:12Z</dcterms:created>
  <dcterms:modified xsi:type="dcterms:W3CDTF">2018-10-09T08:26:15Z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0x010100043897AE1C0F3F4C960AE3E15CB9BF38</vt:lpwstr>
  </property>
</Properties>
</file>